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3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08/11/2016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08/11/2016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08/11/2016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08/11/2016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08/11/2016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08/11/2016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08/11/2016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08/11/2016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08/11/2016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08/11/2016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08/11/2016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08/11/2016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42971"/>
            <a:ext cx="1000132" cy="161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0095" y="1785926"/>
            <a:ext cx="1473409" cy="172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1714488"/>
            <a:ext cx="171451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4857760"/>
            <a:ext cx="2286016" cy="131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reccia bidirezionale orizzontale 7"/>
          <p:cNvSpPr/>
          <p:nvPr/>
        </p:nvSpPr>
        <p:spPr>
          <a:xfrm>
            <a:off x="5429256" y="2500306"/>
            <a:ext cx="1571636" cy="357190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13" name="Freccia bidirezionale verticale 12"/>
          <p:cNvSpPr/>
          <p:nvPr/>
        </p:nvSpPr>
        <p:spPr>
          <a:xfrm>
            <a:off x="4143372" y="3857628"/>
            <a:ext cx="357190" cy="1071570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bidirezionale orizzontale 13"/>
          <p:cNvSpPr/>
          <p:nvPr/>
        </p:nvSpPr>
        <p:spPr>
          <a:xfrm>
            <a:off x="1714480" y="2500306"/>
            <a:ext cx="1571636" cy="35719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cxnSp>
        <p:nvCxnSpPr>
          <p:cNvPr id="19" name="Connettore 2 18"/>
          <p:cNvCxnSpPr/>
          <p:nvPr/>
        </p:nvCxnSpPr>
        <p:spPr>
          <a:xfrm rot="10800000">
            <a:off x="1428728" y="3786190"/>
            <a:ext cx="1428760" cy="1214446"/>
          </a:xfrm>
          <a:prstGeom prst="straightConnector1">
            <a:avLst/>
          </a:prstGeom>
          <a:ln w="171450" cap="flat">
            <a:solidFill>
              <a:schemeClr val="accent1"/>
            </a:solidFill>
            <a:bevel/>
            <a:headEnd type="none" w="med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214282" y="986837"/>
            <a:ext cx="1857388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b="1" dirty="0" smtClean="0">
                <a:latin typeface="Arial Black" pitchFamily="34" charset="0"/>
              </a:rPr>
              <a:t> APP</a:t>
            </a:r>
          </a:p>
          <a:p>
            <a:r>
              <a:rPr lang="it-IT" sz="1600" b="1" dirty="0" smtClean="0">
                <a:latin typeface="Arial Black" pitchFamily="34" charset="0"/>
              </a:rPr>
              <a:t> ANDROID</a:t>
            </a:r>
            <a:endParaRPr lang="it-IT" sz="1600" b="1" dirty="0">
              <a:latin typeface="Arial Black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3714744" y="1000108"/>
            <a:ext cx="1857388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b="1" dirty="0" smtClean="0">
                <a:latin typeface="Arial Black" pitchFamily="34" charset="0"/>
              </a:rPr>
              <a:t>APACHE</a:t>
            </a:r>
          </a:p>
          <a:p>
            <a:r>
              <a:rPr lang="it-IT" sz="1600" b="1" dirty="0" smtClean="0">
                <a:latin typeface="Arial Black" pitchFamily="34" charset="0"/>
              </a:rPr>
              <a:t>WEB SERVER 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7215206" y="1000108"/>
            <a:ext cx="1857388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it-IT" sz="1600" b="1" dirty="0" smtClean="0">
              <a:latin typeface="Arial Black" pitchFamily="34" charset="0"/>
            </a:endParaRPr>
          </a:p>
          <a:p>
            <a:r>
              <a:rPr lang="it-IT" sz="1600" b="1" dirty="0" smtClean="0">
                <a:latin typeface="Arial Black" pitchFamily="34" charset="0"/>
              </a:rPr>
              <a:t> </a:t>
            </a:r>
            <a:r>
              <a:rPr lang="it-IT" sz="1600" b="1" dirty="0" smtClean="0">
                <a:latin typeface="Arial Black" pitchFamily="34" charset="0"/>
              </a:rPr>
              <a:t>      WEBCAM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2500298" y="6215082"/>
            <a:ext cx="2928958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b="1" dirty="0" smtClean="0">
                <a:latin typeface="Arial Black" pitchFamily="34" charset="0"/>
              </a:rPr>
              <a:t>NOTIFICATION</a:t>
            </a:r>
            <a:r>
              <a:rPr lang="it-IT" sz="1600" b="1" dirty="0" smtClean="0">
                <a:latin typeface="Arial Black" pitchFamily="34" charset="0"/>
              </a:rPr>
              <a:t>  </a:t>
            </a:r>
            <a:r>
              <a:rPr lang="it-IT" sz="1600" b="1" dirty="0" smtClean="0">
                <a:latin typeface="Arial Black" pitchFamily="34" charset="0"/>
              </a:rPr>
              <a:t>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PresentationFormat>Presentazione su schermo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WILMER</dc:creator>
  <cp:lastModifiedBy>WILMER</cp:lastModifiedBy>
  <cp:revision>3</cp:revision>
  <dcterms:created xsi:type="dcterms:W3CDTF">2016-11-08T18:34:15Z</dcterms:created>
  <dcterms:modified xsi:type="dcterms:W3CDTF">2016-11-08T19:01:38Z</dcterms:modified>
</cp:coreProperties>
</file>