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830" autoAdjust="0"/>
  </p:normalViewPr>
  <p:slideViewPr>
    <p:cSldViewPr>
      <p:cViewPr>
        <p:scale>
          <a:sx n="100" d="100"/>
          <a:sy n="100" d="100"/>
        </p:scale>
        <p:origin x="-14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‹N›</a:t>
            </a:fld>
            <a:endParaRPr lang="i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71472" y="428610"/>
            <a:ext cx="1923600" cy="334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274724"/>
            <a:ext cx="4000528" cy="3940099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969398" y="-18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CLIENT </a:t>
            </a:r>
            <a:r>
              <a:rPr lang="it" sz="11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[Android]</a:t>
            </a:r>
            <a:endParaRPr lang="it" sz="110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786446" y="-71456"/>
            <a:ext cx="1764000" cy="245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</a:t>
            </a:r>
            <a:r>
              <a:rPr lang="it" sz="11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[Raspberry-Pi]</a:t>
            </a:r>
            <a:endParaRPr lang="it" sz="11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4929190" y="285734"/>
            <a:ext cx="3429024" cy="12380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4" y="2143122"/>
            <a:ext cx="3854689" cy="20002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307448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418300" y="3786196"/>
            <a:ext cx="1725600" cy="2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Webcam Server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28926" y="500049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/>
                </a:solidFill>
              </a:rPr>
              <a:t>HTTP </a:t>
            </a:r>
            <a:r>
              <a:rPr lang="it" sz="800" b="1" dirty="0" smtClean="0">
                <a:solidFill>
                  <a:schemeClr val="accent5"/>
                </a:solidFill>
              </a:rPr>
              <a:t> List Images</a:t>
            </a:r>
            <a:endParaRPr lang="it" sz="800" b="1" dirty="0">
              <a:solidFill>
                <a:schemeClr val="accent5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143240" y="857238"/>
            <a:ext cx="50006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4"/>
                </a:solidFill>
              </a:rPr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42976" y="2831396"/>
            <a:ext cx="785818" cy="811924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000" b="1" dirty="0" smtClean="0">
                <a:latin typeface="Calibri" pitchFamily="34" charset="0"/>
                <a:cs typeface="Calibri" pitchFamily="34" charset="0"/>
              </a:rPr>
              <a:t>Home</a:t>
            </a:r>
            <a:endParaRPr lang="it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142976" y="518574"/>
            <a:ext cx="785818" cy="767292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Gallery</a:t>
            </a:r>
            <a:endParaRPr lang="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357700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14942" y="642924"/>
            <a:ext cx="914120" cy="500066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79" name="Shape 79"/>
          <p:cNvSpPr txBox="1"/>
          <p:nvPr/>
        </p:nvSpPr>
        <p:spPr>
          <a:xfrm>
            <a:off x="680109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cxnSp>
        <p:nvCxnSpPr>
          <p:cNvPr id="128" name="Connettore 2 127"/>
          <p:cNvCxnSpPr/>
          <p:nvPr/>
        </p:nvCxnSpPr>
        <p:spPr>
          <a:xfrm>
            <a:off x="1928794" y="785800"/>
            <a:ext cx="3000396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58" idx="1"/>
            <a:endCxn id="75" idx="3"/>
          </p:cNvCxnSpPr>
          <p:nvPr/>
        </p:nvCxnSpPr>
        <p:spPr>
          <a:xfrm rot="10800000">
            <a:off x="1928794" y="902221"/>
            <a:ext cx="3000396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ccia bidirezionale verticale 139"/>
          <p:cNvSpPr/>
          <p:nvPr/>
        </p:nvSpPr>
        <p:spPr>
          <a:xfrm>
            <a:off x="7286644" y="1142990"/>
            <a:ext cx="71438" cy="501772"/>
          </a:xfrm>
          <a:prstGeom prst="up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Shape 84"/>
          <p:cNvSpPr txBox="1"/>
          <p:nvPr/>
        </p:nvSpPr>
        <p:spPr>
          <a:xfrm>
            <a:off x="6801152" y="642924"/>
            <a:ext cx="914120" cy="500066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Media Reader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44" name="Connettore 2 143"/>
          <p:cNvCxnSpPr>
            <a:stCxn id="84" idx="3"/>
            <a:endCxn id="142" idx="1"/>
          </p:cNvCxnSpPr>
          <p:nvPr/>
        </p:nvCxnSpPr>
        <p:spPr>
          <a:xfrm>
            <a:off x="6129062" y="892957"/>
            <a:ext cx="672090" cy="1588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84"/>
          <p:cNvSpPr txBox="1"/>
          <p:nvPr/>
        </p:nvSpPr>
        <p:spPr>
          <a:xfrm>
            <a:off x="4586574" y="2928940"/>
            <a:ext cx="914120" cy="571504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643188"/>
            <a:ext cx="785818" cy="285752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500444"/>
            <a:ext cx="785818" cy="285752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2786064"/>
            <a:ext cx="428628" cy="4286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>
            <a:stCxn id="147" idx="3"/>
          </p:cNvCxnSpPr>
          <p:nvPr/>
        </p:nvCxnSpPr>
        <p:spPr>
          <a:xfrm>
            <a:off x="5500694" y="3214692"/>
            <a:ext cx="428628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hape 84"/>
          <p:cNvSpPr txBox="1"/>
          <p:nvPr/>
        </p:nvSpPr>
        <p:spPr>
          <a:xfrm>
            <a:off x="7215206" y="2928940"/>
            <a:ext cx="785818" cy="428628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8" name="Forma 157"/>
          <p:cNvCxnSpPr>
            <a:stCxn id="148" idx="0"/>
            <a:endCxn id="79" idx="1"/>
          </p:cNvCxnSpPr>
          <p:nvPr/>
        </p:nvCxnSpPr>
        <p:spPr>
          <a:xfrm rot="5400000" flipH="1" flipV="1">
            <a:off x="6150895" y="1992988"/>
            <a:ext cx="821537" cy="478865"/>
          </a:xfrm>
          <a:prstGeom prst="bentConnector2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4 161"/>
          <p:cNvCxnSpPr>
            <a:stCxn id="154" idx="0"/>
            <a:endCxn id="79" idx="2"/>
          </p:cNvCxnSpPr>
          <p:nvPr/>
        </p:nvCxnSpPr>
        <p:spPr>
          <a:xfrm rot="16200000" flipV="1">
            <a:off x="6986662" y="2307487"/>
            <a:ext cx="928694" cy="314212"/>
          </a:xfrm>
          <a:prstGeom prst="bentConnector3">
            <a:avLst>
              <a:gd name="adj1" fmla="val 22308"/>
            </a:avLst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hape 114"/>
          <p:cNvSpPr txBox="1"/>
          <p:nvPr/>
        </p:nvSpPr>
        <p:spPr>
          <a:xfrm>
            <a:off x="7286644" y="2500312"/>
            <a:ext cx="1071570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sp>
        <p:nvSpPr>
          <p:cNvPr id="166" name="Shape 114"/>
          <p:cNvSpPr txBox="1"/>
          <p:nvPr/>
        </p:nvSpPr>
        <p:spPr>
          <a:xfrm>
            <a:off x="7215206" y="3357568"/>
            <a:ext cx="1071570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cxnSp>
        <p:nvCxnSpPr>
          <p:cNvPr id="171" name="Forma 170"/>
          <p:cNvCxnSpPr/>
          <p:nvPr/>
        </p:nvCxnSpPr>
        <p:spPr>
          <a:xfrm flipH="1">
            <a:off x="5840600" y="3143254"/>
            <a:ext cx="2160424" cy="1520321"/>
          </a:xfrm>
          <a:prstGeom prst="bentConnector3">
            <a:avLst>
              <a:gd name="adj1" fmla="val -10581"/>
            </a:avLst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533272" y="3772111"/>
            <a:ext cx="1158228" cy="891465"/>
          </a:xfrm>
          <a:prstGeom prst="bentConnector2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928794" y="2927352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rot="10800000">
            <a:off x="1928794" y="3069254"/>
            <a:ext cx="2571768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928794" y="3357568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rot="10800000">
            <a:off x="1928794" y="3500444"/>
            <a:ext cx="2571768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72"/>
          <p:cNvSpPr txBox="1"/>
          <p:nvPr/>
        </p:nvSpPr>
        <p:spPr>
          <a:xfrm>
            <a:off x="2928926" y="2857503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c</a:t>
            </a:r>
            <a:r>
              <a:rPr lang="it" sz="800" b="1" dirty="0" smtClean="0">
                <a:solidFill>
                  <a:srgbClr val="002060"/>
                </a:solidFill>
              </a:rPr>
              <a:t>ommand:4321</a:t>
            </a:r>
            <a:endParaRPr lang="it" sz="800" b="1" dirty="0">
              <a:solidFill>
                <a:srgbClr val="002060"/>
              </a:solidFill>
            </a:endParaRPr>
          </a:p>
        </p:txBody>
      </p:sp>
      <p:sp>
        <p:nvSpPr>
          <p:cNvPr id="52" name="Shape 72"/>
          <p:cNvSpPr txBox="1"/>
          <p:nvPr/>
        </p:nvSpPr>
        <p:spPr>
          <a:xfrm>
            <a:off x="2928926" y="3286131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streaming:5432</a:t>
            </a:r>
            <a:endParaRPr lang="it" sz="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71472" y="571486"/>
            <a:ext cx="1923600" cy="334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357172"/>
            <a:ext cx="4000528" cy="4000528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57224" y="214296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CLIENT </a:t>
            </a: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[</a:t>
            </a: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Android]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522644" y="0"/>
            <a:ext cx="2049752" cy="500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SERVER  [</a:t>
            </a: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Raspberry-Pi]</a:t>
            </a:r>
            <a:endParaRPr lang="it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4929190" y="428610"/>
            <a:ext cx="3429024" cy="121444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4" y="2285998"/>
            <a:ext cx="3854689" cy="20002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450324"/>
            <a:ext cx="1781700" cy="335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418300" y="3929072"/>
            <a:ext cx="1725600" cy="2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Webcam Server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28926" y="642924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>
                    <a:lumMod val="75000"/>
                  </a:schemeClr>
                </a:solidFill>
              </a:rPr>
              <a:t>HTTP </a:t>
            </a:r>
            <a:r>
              <a:rPr lang="it" sz="800" b="1" dirty="0" smtClean="0">
                <a:solidFill>
                  <a:schemeClr val="accent5">
                    <a:lumMod val="75000"/>
                  </a:schemeClr>
                </a:solidFill>
              </a:rPr>
              <a:t> List Images</a:t>
            </a:r>
            <a:endParaRPr lang="it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143240" y="1000114"/>
            <a:ext cx="50006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it" sz="8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42976" y="3000378"/>
            <a:ext cx="785818" cy="785818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000" b="1" dirty="0" smtClean="0">
                <a:latin typeface="Calibri" pitchFamily="34" charset="0"/>
                <a:cs typeface="Calibri" pitchFamily="34" charset="0"/>
              </a:rPr>
              <a:t>Home</a:t>
            </a:r>
            <a:endParaRPr lang="it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142976" y="661450"/>
            <a:ext cx="785818" cy="767292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Gallery</a:t>
            </a:r>
            <a:endParaRPr lang="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91500" y="4626601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500576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14942" y="785800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79" name="Shape 79"/>
          <p:cNvSpPr txBox="1"/>
          <p:nvPr/>
        </p:nvSpPr>
        <p:spPr>
          <a:xfrm>
            <a:off x="6715140" y="1785932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cxnSp>
        <p:nvCxnSpPr>
          <p:cNvPr id="128" name="Connettore 2 127"/>
          <p:cNvCxnSpPr/>
          <p:nvPr/>
        </p:nvCxnSpPr>
        <p:spPr>
          <a:xfrm>
            <a:off x="1928794" y="928676"/>
            <a:ext cx="3000396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58" idx="1"/>
            <a:endCxn id="75" idx="3"/>
          </p:cNvCxnSpPr>
          <p:nvPr/>
        </p:nvCxnSpPr>
        <p:spPr>
          <a:xfrm rot="10800000" flipV="1">
            <a:off x="1928794" y="1035832"/>
            <a:ext cx="3000396" cy="926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Shape 84"/>
          <p:cNvSpPr txBox="1"/>
          <p:nvPr/>
        </p:nvSpPr>
        <p:spPr>
          <a:xfrm>
            <a:off x="6715140" y="785800"/>
            <a:ext cx="985558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Media Reader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44" name="Connettore 2 143"/>
          <p:cNvCxnSpPr>
            <a:stCxn id="84" idx="3"/>
            <a:endCxn id="142" idx="1"/>
          </p:cNvCxnSpPr>
          <p:nvPr/>
        </p:nvCxnSpPr>
        <p:spPr>
          <a:xfrm>
            <a:off x="6129062" y="1035833"/>
            <a:ext cx="586078" cy="1588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84"/>
          <p:cNvSpPr txBox="1"/>
          <p:nvPr/>
        </p:nvSpPr>
        <p:spPr>
          <a:xfrm>
            <a:off x="4586574" y="3143254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57502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43320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00378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29006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hape 84"/>
          <p:cNvSpPr txBox="1"/>
          <p:nvPr/>
        </p:nvSpPr>
        <p:spPr>
          <a:xfrm>
            <a:off x="7143768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8" name="Forma 157"/>
          <p:cNvCxnSpPr>
            <a:stCxn id="148" idx="0"/>
            <a:endCxn id="79" idx="1"/>
          </p:cNvCxnSpPr>
          <p:nvPr/>
        </p:nvCxnSpPr>
        <p:spPr>
          <a:xfrm rot="5400000" flipH="1" flipV="1">
            <a:off x="6072198" y="2214561"/>
            <a:ext cx="892975" cy="392909"/>
          </a:xfrm>
          <a:prstGeom prst="bent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4 161"/>
          <p:cNvCxnSpPr/>
          <p:nvPr/>
        </p:nvCxnSpPr>
        <p:spPr>
          <a:xfrm rot="16200000" flipV="1">
            <a:off x="6907965" y="2450363"/>
            <a:ext cx="928694" cy="314212"/>
          </a:xfrm>
          <a:prstGeom prst="bentConnector3">
            <a:avLst>
              <a:gd name="adj1" fmla="val 21283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hape 114"/>
          <p:cNvSpPr txBox="1"/>
          <p:nvPr/>
        </p:nvSpPr>
        <p:spPr>
          <a:xfrm>
            <a:off x="7215206" y="2643188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sp>
        <p:nvSpPr>
          <p:cNvPr id="166" name="Shape 114"/>
          <p:cNvSpPr txBox="1"/>
          <p:nvPr/>
        </p:nvSpPr>
        <p:spPr>
          <a:xfrm>
            <a:off x="7000892" y="3500444"/>
            <a:ext cx="1214446" cy="285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cxnSp>
        <p:nvCxnSpPr>
          <p:cNvPr id="171" name="Forma 170"/>
          <p:cNvCxnSpPr>
            <a:stCxn id="154" idx="3"/>
          </p:cNvCxnSpPr>
          <p:nvPr/>
        </p:nvCxnSpPr>
        <p:spPr>
          <a:xfrm flipH="1">
            <a:off x="5840600" y="3286130"/>
            <a:ext cx="2088986" cy="1520321"/>
          </a:xfrm>
          <a:prstGeom prst="bentConnector3">
            <a:avLst>
              <a:gd name="adj1" fmla="val -10943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533272" y="3914987"/>
            <a:ext cx="1158228" cy="89146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928794" y="3141666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rot="10800000">
            <a:off x="1928794" y="3283568"/>
            <a:ext cx="2571768" cy="2561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928794" y="3500444"/>
            <a:ext cx="2571768" cy="158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rot="10800000">
            <a:off x="1928794" y="3643320"/>
            <a:ext cx="2571768" cy="256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72"/>
          <p:cNvSpPr txBox="1"/>
          <p:nvPr/>
        </p:nvSpPr>
        <p:spPr>
          <a:xfrm>
            <a:off x="2928926" y="3071817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c</a:t>
            </a:r>
            <a:r>
              <a:rPr lang="it" sz="800" b="1" dirty="0" smtClean="0">
                <a:solidFill>
                  <a:srgbClr val="002060"/>
                </a:solidFill>
              </a:rPr>
              <a:t>ommand:4321</a:t>
            </a:r>
            <a:endParaRPr lang="it" sz="800" b="1" dirty="0">
              <a:solidFill>
                <a:srgbClr val="002060"/>
              </a:solidFill>
            </a:endParaRPr>
          </a:p>
        </p:txBody>
      </p:sp>
      <p:sp>
        <p:nvSpPr>
          <p:cNvPr id="52" name="Shape 72"/>
          <p:cNvSpPr txBox="1"/>
          <p:nvPr/>
        </p:nvSpPr>
        <p:spPr>
          <a:xfrm>
            <a:off x="2928926" y="3429007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streaming:5432</a:t>
            </a:r>
            <a:endParaRPr lang="it" sz="800" b="1" dirty="0">
              <a:solidFill>
                <a:srgbClr val="002060"/>
              </a:solidFill>
            </a:endParaRPr>
          </a:p>
        </p:txBody>
      </p:sp>
      <p:cxnSp>
        <p:nvCxnSpPr>
          <p:cNvPr id="81" name="Connettore 2 80"/>
          <p:cNvCxnSpPr/>
          <p:nvPr/>
        </p:nvCxnSpPr>
        <p:spPr>
          <a:xfrm rot="16200000" flipH="1">
            <a:off x="6893749" y="1535885"/>
            <a:ext cx="500066" cy="28"/>
          </a:xfrm>
          <a:prstGeom prst="straightConnector1">
            <a:avLst/>
          </a:prstGeom>
          <a:ln w="2222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 rot="5400000" flipH="1" flipV="1">
            <a:off x="7035817" y="1535899"/>
            <a:ext cx="500066" cy="1588"/>
          </a:xfrm>
          <a:prstGeom prst="straightConnector1">
            <a:avLst/>
          </a:prstGeom>
          <a:ln w="2222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27925" y="274717"/>
            <a:ext cx="1923600" cy="33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09100" y="274725"/>
            <a:ext cx="3800100" cy="35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78250" y="35649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CLIENT ANDROID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840561" y="35649"/>
            <a:ext cx="17640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SERVER </a:t>
            </a:r>
            <a:r>
              <a:rPr lang="it" sz="900">
                <a:solidFill>
                  <a:schemeClr val="dk1"/>
                </a:solidFill>
              </a:rPr>
              <a:t>RaspberryPi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5204450" y="333525"/>
            <a:ext cx="2832300" cy="11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5" y="2140800"/>
            <a:ext cx="3582900" cy="139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6230825" y="1594872"/>
            <a:ext cx="983399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244526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09102" y="2082762"/>
            <a:ext cx="17256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Motion Webcam Server</a:t>
            </a:r>
          </a:p>
        </p:txBody>
      </p:sp>
      <p:cxnSp>
        <p:nvCxnSpPr>
          <p:cNvPr id="63" name="Shape 63"/>
          <p:cNvCxnSpPr>
            <a:stCxn id="64" idx="3"/>
            <a:endCxn id="65" idx="1"/>
          </p:cNvCxnSpPr>
          <p:nvPr/>
        </p:nvCxnSpPr>
        <p:spPr>
          <a:xfrm>
            <a:off x="2413500" y="3107600"/>
            <a:ext cx="2262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3287850" y="3212425"/>
            <a:ext cx="858300" cy="1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streaming</a:t>
            </a:r>
            <a:r>
              <a:rPr lang="it" sz="700">
                <a:solidFill>
                  <a:schemeClr val="dk1"/>
                </a:solidFill>
              </a:rPr>
              <a:t>:5432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67" name="Shape 67"/>
          <p:cNvCxnSpPr/>
          <p:nvPr/>
        </p:nvCxnSpPr>
        <p:spPr>
          <a:xfrm rot="10800000">
            <a:off x="2424025" y="3036750"/>
            <a:ext cx="208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 rot="10800000" flipH="1">
            <a:off x="2433300" y="3327187"/>
            <a:ext cx="2222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3246517" y="2923837"/>
            <a:ext cx="10194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 dirty="0"/>
              <a:t>command:</a:t>
            </a:r>
            <a:r>
              <a:rPr lang="it" sz="700" dirty="0">
                <a:solidFill>
                  <a:schemeClr val="dk1"/>
                </a:solidFill>
              </a:rPr>
              <a:t>4321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421400" y="3415625"/>
            <a:ext cx="21417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/>
          <p:nvPr/>
        </p:nvCxnSpPr>
        <p:spPr>
          <a:xfrm>
            <a:off x="2500453" y="616502"/>
            <a:ext cx="2839799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3321728" y="358673"/>
            <a:ext cx="12945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HTTP list images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2496212" y="720110"/>
            <a:ext cx="2694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645826" y="646523"/>
            <a:ext cx="5223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/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1200" y="2688650"/>
            <a:ext cx="522300" cy="8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Home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59950" y="518574"/>
            <a:ext cx="5223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11350" y="1308899"/>
            <a:ext cx="619500" cy="31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Settings</a:t>
            </a:r>
          </a:p>
        </p:txBody>
      </p:sp>
      <p:cxnSp>
        <p:nvCxnSpPr>
          <p:cNvPr id="77" name="Shape 77"/>
          <p:cNvCxnSpPr>
            <a:stCxn id="78" idx="0"/>
            <a:endCxn id="79" idx="2"/>
          </p:cNvCxnSpPr>
          <p:nvPr/>
        </p:nvCxnSpPr>
        <p:spPr>
          <a:xfrm rot="10800000" flipH="1">
            <a:off x="5933361" y="1867975"/>
            <a:ext cx="7707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81" idx="2"/>
            <a:endCxn id="82" idx="0"/>
          </p:cNvCxnSpPr>
          <p:nvPr/>
        </p:nvCxnSpPr>
        <p:spPr>
          <a:xfrm flipH="1">
            <a:off x="6685561" y="1206016"/>
            <a:ext cx="369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>
            <a:stCxn id="76" idx="3"/>
            <a:endCxn id="84" idx="1"/>
          </p:cNvCxnSpPr>
          <p:nvPr/>
        </p:nvCxnSpPr>
        <p:spPr>
          <a:xfrm rot="10800000" flipH="1">
            <a:off x="2530850" y="685349"/>
            <a:ext cx="28269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349975" y="1097452"/>
            <a:ext cx="8583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Autentication Changer</a:t>
            </a:r>
          </a:p>
        </p:txBody>
      </p:sp>
      <p:cxnSp>
        <p:nvCxnSpPr>
          <p:cNvPr id="86" name="Shape 86"/>
          <p:cNvCxnSpPr>
            <a:stCxn id="87" idx="2"/>
            <a:endCxn id="88" idx="0"/>
          </p:cNvCxnSpPr>
          <p:nvPr/>
        </p:nvCxnSpPr>
        <p:spPr>
          <a:xfrm flipH="1">
            <a:off x="4974451" y="1451014"/>
            <a:ext cx="771300" cy="1358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65" idx="3"/>
            <a:endCxn id="90" idx="1"/>
          </p:cNvCxnSpPr>
          <p:nvPr/>
        </p:nvCxnSpPr>
        <p:spPr>
          <a:xfrm>
            <a:off x="5162725" y="3121875"/>
            <a:ext cx="3534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</p:cNvCxnSpPr>
          <p:nvPr/>
        </p:nvCxnSpPr>
        <p:spPr>
          <a:xfrm flipH="1">
            <a:off x="5707412" y="8020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513775" y="3134150"/>
            <a:ext cx="771300" cy="2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Streaming </a:t>
            </a:r>
          </a:p>
        </p:txBody>
      </p:sp>
      <p:cxnSp>
        <p:nvCxnSpPr>
          <p:cNvPr id="93" name="Shape 93"/>
          <p:cNvCxnSpPr>
            <a:stCxn id="85" idx="0"/>
            <a:endCxn id="84" idx="2"/>
          </p:cNvCxnSpPr>
          <p:nvPr/>
        </p:nvCxnSpPr>
        <p:spPr>
          <a:xfrm rot="10800000">
            <a:off x="5743425" y="801952"/>
            <a:ext cx="357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>
            <a:off x="6169875" y="769975"/>
            <a:ext cx="3450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547711" y="2685175"/>
            <a:ext cx="771300" cy="2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API</a:t>
            </a:r>
          </a:p>
        </p:txBody>
      </p:sp>
      <p:cxnSp>
        <p:nvCxnSpPr>
          <p:cNvPr id="97" name="Shape 97"/>
          <p:cNvCxnSpPr>
            <a:stCxn id="65" idx="3"/>
            <a:endCxn id="98" idx="1"/>
          </p:cNvCxnSpPr>
          <p:nvPr/>
        </p:nvCxnSpPr>
        <p:spPr>
          <a:xfrm rot="10800000" flipH="1">
            <a:off x="5162725" y="2790375"/>
            <a:ext cx="3534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6398359" y="2901482"/>
            <a:ext cx="1019400" cy="2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Event Manager</a:t>
            </a:r>
          </a:p>
        </p:txBody>
      </p:sp>
      <p:cxnSp>
        <p:nvCxnSpPr>
          <p:cNvPr id="100" name="Shape 100"/>
          <p:cNvCxnSpPr>
            <a:stCxn id="99" idx="0"/>
            <a:endCxn id="79" idx="2"/>
          </p:cNvCxnSpPr>
          <p:nvPr/>
        </p:nvCxnSpPr>
        <p:spPr>
          <a:xfrm rot="10800000">
            <a:off x="6704059" y="1867982"/>
            <a:ext cx="204000" cy="10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/>
              <a:t>Notification Manager</a:t>
            </a:r>
          </a:p>
        </p:txBody>
      </p:sp>
      <p:cxnSp>
        <p:nvCxnSpPr>
          <p:cNvPr id="102" name="Shape 102"/>
          <p:cNvCxnSpPr>
            <a:stCxn id="54" idx="2"/>
            <a:endCxn id="101" idx="1"/>
          </p:cNvCxnSpPr>
          <p:nvPr/>
        </p:nvCxnSpPr>
        <p:spPr>
          <a:xfrm>
            <a:off x="2289725" y="3618217"/>
            <a:ext cx="401700" cy="10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9" idx="2"/>
            <a:endCxn id="101" idx="3"/>
          </p:cNvCxnSpPr>
          <p:nvPr/>
        </p:nvCxnSpPr>
        <p:spPr>
          <a:xfrm flipH="1">
            <a:off x="5840659" y="3155582"/>
            <a:ext cx="1067400" cy="1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033950" y="4192447"/>
            <a:ext cx="6195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registration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495525" y="3636075"/>
            <a:ext cx="3564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2691500" y="4049575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71750" y="4129500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57762" y="5689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514875" y="775375"/>
            <a:ext cx="6435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Media Reader</a:t>
            </a:r>
          </a:p>
        </p:txBody>
      </p:sp>
      <p:cxnSp>
        <p:nvCxnSpPr>
          <p:cNvPr id="108" name="Shape 108"/>
          <p:cNvCxnSpPr>
            <a:stCxn id="79" idx="0"/>
            <a:endCxn id="96" idx="2"/>
          </p:cNvCxnSpPr>
          <p:nvPr/>
        </p:nvCxnSpPr>
        <p:spPr>
          <a:xfrm rot="10800000" flipH="1">
            <a:off x="6704100" y="1189500"/>
            <a:ext cx="1326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6318450" y="16350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File System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75825" y="2828175"/>
            <a:ext cx="486900" cy="5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01250" y="1897900"/>
            <a:ext cx="13710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Storage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87025" y="3319550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1" name="Shape 111"/>
          <p:cNvCxnSpPr>
            <a:stCxn id="76" idx="2"/>
            <a:endCxn id="109" idx="0"/>
          </p:cNvCxnSpPr>
          <p:nvPr/>
        </p:nvCxnSpPr>
        <p:spPr>
          <a:xfrm flipH="1">
            <a:off x="2186900" y="1624799"/>
            <a:ext cx="34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9" idx="0"/>
            <a:endCxn id="76" idx="2"/>
          </p:cNvCxnSpPr>
          <p:nvPr/>
        </p:nvCxnSpPr>
        <p:spPr>
          <a:xfrm rot="10800000" flipH="1">
            <a:off x="2186750" y="1624900"/>
            <a:ext cx="345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64" idx="0"/>
            <a:endCxn id="109" idx="2"/>
          </p:cNvCxnSpPr>
          <p:nvPr/>
        </p:nvCxnSpPr>
        <p:spPr>
          <a:xfrm rot="10800000" flipH="1">
            <a:off x="2152350" y="2257550"/>
            <a:ext cx="34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6836700" y="2685175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 dirty="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5" name="Shape 115"/>
          <p:cNvCxnSpPr>
            <a:stCxn id="75" idx="1"/>
            <a:endCxn id="109" idx="1"/>
          </p:cNvCxnSpPr>
          <p:nvPr/>
        </p:nvCxnSpPr>
        <p:spPr>
          <a:xfrm flipH="1">
            <a:off x="1501250" y="725574"/>
            <a:ext cx="4587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27925" y="274717"/>
            <a:ext cx="1923600" cy="33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09100" y="274725"/>
            <a:ext cx="3800100" cy="35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78250" y="35649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CLIENT ANDROID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840561" y="35649"/>
            <a:ext cx="17640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SERVER </a:t>
            </a:r>
            <a:r>
              <a:rPr lang="it" sz="900">
                <a:solidFill>
                  <a:schemeClr val="dk1"/>
                </a:solidFill>
              </a:rPr>
              <a:t>RaspberryPi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5204450" y="333525"/>
            <a:ext cx="2832300" cy="11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5" y="2140800"/>
            <a:ext cx="3582900" cy="139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6230825" y="1594872"/>
            <a:ext cx="983399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244526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09102" y="2082762"/>
            <a:ext cx="17256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Motion Webcam Server</a:t>
            </a:r>
          </a:p>
        </p:txBody>
      </p:sp>
      <p:cxnSp>
        <p:nvCxnSpPr>
          <p:cNvPr id="63" name="Shape 63"/>
          <p:cNvCxnSpPr>
            <a:stCxn id="64" idx="3"/>
            <a:endCxn id="65" idx="1"/>
          </p:cNvCxnSpPr>
          <p:nvPr/>
        </p:nvCxnSpPr>
        <p:spPr>
          <a:xfrm>
            <a:off x="2413500" y="3107600"/>
            <a:ext cx="2262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3287850" y="3212425"/>
            <a:ext cx="858300" cy="1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streaming</a:t>
            </a:r>
            <a:r>
              <a:rPr lang="it" sz="700">
                <a:solidFill>
                  <a:schemeClr val="dk1"/>
                </a:solidFill>
              </a:rPr>
              <a:t>:5432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67" name="Shape 67"/>
          <p:cNvCxnSpPr/>
          <p:nvPr/>
        </p:nvCxnSpPr>
        <p:spPr>
          <a:xfrm rot="10800000">
            <a:off x="2424025" y="3036750"/>
            <a:ext cx="208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 rot="10800000" flipH="1">
            <a:off x="2433300" y="3327187"/>
            <a:ext cx="2222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3246517" y="2923837"/>
            <a:ext cx="10194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command:</a:t>
            </a:r>
            <a:r>
              <a:rPr lang="it" sz="700">
                <a:solidFill>
                  <a:schemeClr val="dk1"/>
                </a:solidFill>
              </a:rPr>
              <a:t>4321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421400" y="3415625"/>
            <a:ext cx="21417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/>
          <p:nvPr/>
        </p:nvCxnSpPr>
        <p:spPr>
          <a:xfrm>
            <a:off x="2500453" y="616502"/>
            <a:ext cx="2839799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3321728" y="358673"/>
            <a:ext cx="12945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HTTP list images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2496212" y="720110"/>
            <a:ext cx="2694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645826" y="646523"/>
            <a:ext cx="5223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/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1200" y="2688650"/>
            <a:ext cx="522300" cy="8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Home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59950" y="518574"/>
            <a:ext cx="5223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11350" y="1308899"/>
            <a:ext cx="619500" cy="31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Settings</a:t>
            </a:r>
          </a:p>
        </p:txBody>
      </p:sp>
      <p:cxnSp>
        <p:nvCxnSpPr>
          <p:cNvPr id="77" name="Shape 77"/>
          <p:cNvCxnSpPr>
            <a:stCxn id="78" idx="0"/>
            <a:endCxn id="79" idx="2"/>
          </p:cNvCxnSpPr>
          <p:nvPr/>
        </p:nvCxnSpPr>
        <p:spPr>
          <a:xfrm rot="10800000" flipH="1">
            <a:off x="5933361" y="1867975"/>
            <a:ext cx="7707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81" idx="2"/>
            <a:endCxn id="82" idx="0"/>
          </p:cNvCxnSpPr>
          <p:nvPr/>
        </p:nvCxnSpPr>
        <p:spPr>
          <a:xfrm flipH="1">
            <a:off x="6685561" y="1206016"/>
            <a:ext cx="369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>
            <a:stCxn id="76" idx="3"/>
            <a:endCxn id="84" idx="1"/>
          </p:cNvCxnSpPr>
          <p:nvPr/>
        </p:nvCxnSpPr>
        <p:spPr>
          <a:xfrm rot="10800000" flipH="1">
            <a:off x="2530850" y="685349"/>
            <a:ext cx="28269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349975" y="1097452"/>
            <a:ext cx="8583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Autentication Changer</a:t>
            </a:r>
          </a:p>
        </p:txBody>
      </p:sp>
      <p:cxnSp>
        <p:nvCxnSpPr>
          <p:cNvPr id="86" name="Shape 86"/>
          <p:cNvCxnSpPr>
            <a:stCxn id="87" idx="2"/>
            <a:endCxn id="88" idx="0"/>
          </p:cNvCxnSpPr>
          <p:nvPr/>
        </p:nvCxnSpPr>
        <p:spPr>
          <a:xfrm flipH="1">
            <a:off x="4974451" y="1451014"/>
            <a:ext cx="771300" cy="1358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65" idx="3"/>
            <a:endCxn id="90" idx="1"/>
          </p:cNvCxnSpPr>
          <p:nvPr/>
        </p:nvCxnSpPr>
        <p:spPr>
          <a:xfrm>
            <a:off x="5162725" y="3121875"/>
            <a:ext cx="3534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</p:cNvCxnSpPr>
          <p:nvPr/>
        </p:nvCxnSpPr>
        <p:spPr>
          <a:xfrm flipH="1">
            <a:off x="5707412" y="8020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513775" y="3134150"/>
            <a:ext cx="771300" cy="2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Streaming </a:t>
            </a:r>
          </a:p>
        </p:txBody>
      </p:sp>
      <p:cxnSp>
        <p:nvCxnSpPr>
          <p:cNvPr id="93" name="Shape 93"/>
          <p:cNvCxnSpPr>
            <a:stCxn id="85" idx="0"/>
            <a:endCxn id="84" idx="2"/>
          </p:cNvCxnSpPr>
          <p:nvPr/>
        </p:nvCxnSpPr>
        <p:spPr>
          <a:xfrm rot="10800000">
            <a:off x="5743425" y="801952"/>
            <a:ext cx="357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>
            <a:off x="6169875" y="769975"/>
            <a:ext cx="3450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547711" y="2685175"/>
            <a:ext cx="771300" cy="2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API</a:t>
            </a:r>
          </a:p>
        </p:txBody>
      </p:sp>
      <p:cxnSp>
        <p:nvCxnSpPr>
          <p:cNvPr id="97" name="Shape 97"/>
          <p:cNvCxnSpPr>
            <a:stCxn id="65" idx="3"/>
            <a:endCxn id="98" idx="1"/>
          </p:cNvCxnSpPr>
          <p:nvPr/>
        </p:nvCxnSpPr>
        <p:spPr>
          <a:xfrm rot="10800000" flipH="1">
            <a:off x="5162725" y="2790375"/>
            <a:ext cx="3534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6398359" y="2901482"/>
            <a:ext cx="1019400" cy="2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Event Manager</a:t>
            </a:r>
          </a:p>
        </p:txBody>
      </p:sp>
      <p:cxnSp>
        <p:nvCxnSpPr>
          <p:cNvPr id="100" name="Shape 100"/>
          <p:cNvCxnSpPr>
            <a:stCxn id="99" idx="0"/>
            <a:endCxn id="79" idx="2"/>
          </p:cNvCxnSpPr>
          <p:nvPr/>
        </p:nvCxnSpPr>
        <p:spPr>
          <a:xfrm rot="10800000">
            <a:off x="6704059" y="1867982"/>
            <a:ext cx="204000" cy="10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/>
              <a:t>Notification Manager</a:t>
            </a:r>
          </a:p>
        </p:txBody>
      </p:sp>
      <p:cxnSp>
        <p:nvCxnSpPr>
          <p:cNvPr id="102" name="Shape 102"/>
          <p:cNvCxnSpPr>
            <a:stCxn id="54" idx="2"/>
            <a:endCxn id="101" idx="1"/>
          </p:cNvCxnSpPr>
          <p:nvPr/>
        </p:nvCxnSpPr>
        <p:spPr>
          <a:xfrm>
            <a:off x="2289725" y="3618217"/>
            <a:ext cx="401700" cy="10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9" idx="2"/>
            <a:endCxn id="101" idx="3"/>
          </p:cNvCxnSpPr>
          <p:nvPr/>
        </p:nvCxnSpPr>
        <p:spPr>
          <a:xfrm flipH="1">
            <a:off x="5840659" y="3155582"/>
            <a:ext cx="1067400" cy="1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033950" y="4192447"/>
            <a:ext cx="6195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registration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495525" y="3636075"/>
            <a:ext cx="3564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2691500" y="4049575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71750" y="4129500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57762" y="5689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514875" y="775375"/>
            <a:ext cx="6435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Media Reader</a:t>
            </a:r>
          </a:p>
        </p:txBody>
      </p:sp>
      <p:cxnSp>
        <p:nvCxnSpPr>
          <p:cNvPr id="108" name="Shape 108"/>
          <p:cNvCxnSpPr>
            <a:stCxn id="79" idx="0"/>
            <a:endCxn id="96" idx="2"/>
          </p:cNvCxnSpPr>
          <p:nvPr/>
        </p:nvCxnSpPr>
        <p:spPr>
          <a:xfrm rot="10800000" flipH="1">
            <a:off x="6704100" y="1189500"/>
            <a:ext cx="1326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6318450" y="16350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File System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75825" y="2828175"/>
            <a:ext cx="486900" cy="5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01250" y="1897900"/>
            <a:ext cx="13710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Storage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87025" y="3319550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1" name="Shape 111"/>
          <p:cNvCxnSpPr>
            <a:stCxn id="76" idx="2"/>
            <a:endCxn id="109" idx="0"/>
          </p:cNvCxnSpPr>
          <p:nvPr/>
        </p:nvCxnSpPr>
        <p:spPr>
          <a:xfrm flipH="1">
            <a:off x="2186900" y="1624799"/>
            <a:ext cx="34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9" idx="0"/>
            <a:endCxn id="76" idx="2"/>
          </p:cNvCxnSpPr>
          <p:nvPr/>
        </p:nvCxnSpPr>
        <p:spPr>
          <a:xfrm rot="10800000" flipH="1">
            <a:off x="2186750" y="1624900"/>
            <a:ext cx="345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64" idx="0"/>
            <a:endCxn id="109" idx="2"/>
          </p:cNvCxnSpPr>
          <p:nvPr/>
        </p:nvCxnSpPr>
        <p:spPr>
          <a:xfrm rot="10800000" flipH="1">
            <a:off x="2152350" y="2257550"/>
            <a:ext cx="34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6836700" y="2685175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5" name="Shape 115"/>
          <p:cNvCxnSpPr>
            <a:stCxn id="75" idx="1"/>
            <a:endCxn id="109" idx="1"/>
          </p:cNvCxnSpPr>
          <p:nvPr/>
        </p:nvCxnSpPr>
        <p:spPr>
          <a:xfrm flipH="1">
            <a:off x="1501250" y="725574"/>
            <a:ext cx="4587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163</Words>
  <PresentationFormat>Presentazione su schermo (16:9)</PresentationFormat>
  <Paragraphs>116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simple-light-2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WILMER</cp:lastModifiedBy>
  <cp:revision>62</cp:revision>
  <dcterms:modified xsi:type="dcterms:W3CDTF">2016-10-01T14:01:50Z</dcterms:modified>
</cp:coreProperties>
</file>