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830" autoAdjust="0"/>
  </p:normalViewPr>
  <p:slideViewPr>
    <p:cSldViewPr>
      <p:cViewPr>
        <p:scale>
          <a:sx n="100" d="100"/>
          <a:sy n="100" d="100"/>
        </p:scale>
        <p:origin x="-468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pPr lvl="0">
                <a:spcBef>
                  <a:spcPts val="0"/>
                </a:spcBef>
                <a:buNone/>
              </a:pPr>
              <a:t>‹N›</a:t>
            </a:fld>
            <a:endParaRPr lang="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‹N›</a:t>
            </a:fld>
            <a:endParaRPr lang="i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71472" y="428610"/>
            <a:ext cx="1923600" cy="3343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274724"/>
            <a:ext cx="4000528" cy="3940099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969398" y="-18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CLIENT </a:t>
            </a:r>
            <a:r>
              <a:rPr lang="it" sz="1100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[Android]</a:t>
            </a:r>
            <a:endParaRPr lang="it" sz="1100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786446" y="-71456"/>
            <a:ext cx="1764000" cy="245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</a:t>
            </a:r>
            <a:r>
              <a:rPr lang="it" sz="11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[Raspberry-Pi]</a:t>
            </a:r>
            <a:endParaRPr lang="it" sz="11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4929190" y="285734"/>
            <a:ext cx="3429024" cy="123809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4" y="2143122"/>
            <a:ext cx="3854689" cy="20002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307448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418300" y="3786196"/>
            <a:ext cx="1725600" cy="23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Motion Webcam Server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28926" y="500049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/>
                </a:solidFill>
              </a:rPr>
              <a:t>HTTP </a:t>
            </a:r>
            <a:r>
              <a:rPr lang="it" sz="800" b="1" dirty="0" smtClean="0">
                <a:solidFill>
                  <a:schemeClr val="accent5"/>
                </a:solidFill>
              </a:rPr>
              <a:t> List Images</a:t>
            </a:r>
            <a:endParaRPr lang="it" sz="800" b="1" dirty="0">
              <a:solidFill>
                <a:schemeClr val="accent5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143240" y="857238"/>
            <a:ext cx="50006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4"/>
                </a:solidFill>
              </a:rPr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42976" y="2831396"/>
            <a:ext cx="785818" cy="811924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000" b="1" dirty="0" smtClean="0">
                <a:latin typeface="Calibri" pitchFamily="34" charset="0"/>
                <a:cs typeface="Calibri" pitchFamily="34" charset="0"/>
              </a:rPr>
              <a:t>Home</a:t>
            </a:r>
            <a:endParaRPr lang="it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142976" y="518574"/>
            <a:ext cx="785818" cy="767292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Gallery</a:t>
            </a:r>
            <a:endParaRPr lang="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357700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14942" y="642924"/>
            <a:ext cx="914120" cy="500066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79" name="Shape 79"/>
          <p:cNvSpPr txBox="1"/>
          <p:nvPr/>
        </p:nvSpPr>
        <p:spPr>
          <a:xfrm>
            <a:off x="680109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cxnSp>
        <p:nvCxnSpPr>
          <p:cNvPr id="128" name="Connettore 2 127"/>
          <p:cNvCxnSpPr/>
          <p:nvPr/>
        </p:nvCxnSpPr>
        <p:spPr>
          <a:xfrm>
            <a:off x="1928794" y="785800"/>
            <a:ext cx="3000396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58" idx="1"/>
            <a:endCxn id="75" idx="3"/>
          </p:cNvCxnSpPr>
          <p:nvPr/>
        </p:nvCxnSpPr>
        <p:spPr>
          <a:xfrm rot="10800000">
            <a:off x="1928794" y="902221"/>
            <a:ext cx="3000396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ccia bidirezionale verticale 139"/>
          <p:cNvSpPr/>
          <p:nvPr/>
        </p:nvSpPr>
        <p:spPr>
          <a:xfrm>
            <a:off x="7286644" y="1142990"/>
            <a:ext cx="71438" cy="501772"/>
          </a:xfrm>
          <a:prstGeom prst="up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Shape 84"/>
          <p:cNvSpPr txBox="1"/>
          <p:nvPr/>
        </p:nvSpPr>
        <p:spPr>
          <a:xfrm>
            <a:off x="6801152" y="642924"/>
            <a:ext cx="914120" cy="500066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Media Reader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44" name="Connettore 2 143"/>
          <p:cNvCxnSpPr>
            <a:stCxn id="84" idx="3"/>
            <a:endCxn id="142" idx="1"/>
          </p:cNvCxnSpPr>
          <p:nvPr/>
        </p:nvCxnSpPr>
        <p:spPr>
          <a:xfrm>
            <a:off x="6129062" y="892957"/>
            <a:ext cx="672090" cy="1588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hape 84"/>
          <p:cNvSpPr txBox="1"/>
          <p:nvPr/>
        </p:nvSpPr>
        <p:spPr>
          <a:xfrm>
            <a:off x="4586574" y="2928940"/>
            <a:ext cx="914120" cy="571504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643188"/>
            <a:ext cx="785818" cy="285752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500444"/>
            <a:ext cx="785818" cy="285752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2786064"/>
            <a:ext cx="428628" cy="4286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>
            <a:stCxn id="147" idx="3"/>
          </p:cNvCxnSpPr>
          <p:nvPr/>
        </p:nvCxnSpPr>
        <p:spPr>
          <a:xfrm>
            <a:off x="5500694" y="3214692"/>
            <a:ext cx="428628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hape 84"/>
          <p:cNvSpPr txBox="1"/>
          <p:nvPr/>
        </p:nvSpPr>
        <p:spPr>
          <a:xfrm>
            <a:off x="7215206" y="2928940"/>
            <a:ext cx="785818" cy="428628"/>
          </a:xfrm>
          <a:prstGeom prst="rect">
            <a:avLst/>
          </a:prstGeom>
          <a:noFill/>
          <a:ln w="15875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8" name="Forma 157"/>
          <p:cNvCxnSpPr>
            <a:stCxn id="148" idx="0"/>
            <a:endCxn id="79" idx="1"/>
          </p:cNvCxnSpPr>
          <p:nvPr/>
        </p:nvCxnSpPr>
        <p:spPr>
          <a:xfrm rot="5400000" flipH="1" flipV="1">
            <a:off x="6150895" y="1992988"/>
            <a:ext cx="821537" cy="478865"/>
          </a:xfrm>
          <a:prstGeom prst="bentConnector2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4 161"/>
          <p:cNvCxnSpPr>
            <a:stCxn id="154" idx="0"/>
            <a:endCxn id="79" idx="2"/>
          </p:cNvCxnSpPr>
          <p:nvPr/>
        </p:nvCxnSpPr>
        <p:spPr>
          <a:xfrm rot="16200000" flipV="1">
            <a:off x="6986662" y="2307487"/>
            <a:ext cx="928694" cy="314212"/>
          </a:xfrm>
          <a:prstGeom prst="bentConnector3">
            <a:avLst>
              <a:gd name="adj1" fmla="val 22308"/>
            </a:avLst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hape 114"/>
          <p:cNvSpPr txBox="1"/>
          <p:nvPr/>
        </p:nvSpPr>
        <p:spPr>
          <a:xfrm>
            <a:off x="7286644" y="2500312"/>
            <a:ext cx="1071570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sp>
        <p:nvSpPr>
          <p:cNvPr id="166" name="Shape 114"/>
          <p:cNvSpPr txBox="1"/>
          <p:nvPr/>
        </p:nvSpPr>
        <p:spPr>
          <a:xfrm>
            <a:off x="7215206" y="3357568"/>
            <a:ext cx="1071570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cxnSp>
        <p:nvCxnSpPr>
          <p:cNvPr id="171" name="Forma 170"/>
          <p:cNvCxnSpPr/>
          <p:nvPr/>
        </p:nvCxnSpPr>
        <p:spPr>
          <a:xfrm flipH="1">
            <a:off x="5840600" y="3143254"/>
            <a:ext cx="2160424" cy="1520321"/>
          </a:xfrm>
          <a:prstGeom prst="bentConnector3">
            <a:avLst>
              <a:gd name="adj1" fmla="val -10581"/>
            </a:avLst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533272" y="3772111"/>
            <a:ext cx="1158228" cy="891465"/>
          </a:xfrm>
          <a:prstGeom prst="bentConnector2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928794" y="2927352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rot="10800000">
            <a:off x="1928794" y="3069254"/>
            <a:ext cx="2571768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928794" y="3357568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rot="10800000">
            <a:off x="1928794" y="3500444"/>
            <a:ext cx="2571768" cy="25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72"/>
          <p:cNvSpPr txBox="1"/>
          <p:nvPr/>
        </p:nvSpPr>
        <p:spPr>
          <a:xfrm>
            <a:off x="2928926" y="2857503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command:4321</a:t>
            </a:r>
            <a:endParaRPr lang="it" sz="800" b="1" dirty="0">
              <a:solidFill>
                <a:srgbClr val="002060"/>
              </a:solidFill>
            </a:endParaRPr>
          </a:p>
        </p:txBody>
      </p:sp>
      <p:sp>
        <p:nvSpPr>
          <p:cNvPr id="52" name="Shape 72"/>
          <p:cNvSpPr txBox="1"/>
          <p:nvPr/>
        </p:nvSpPr>
        <p:spPr>
          <a:xfrm>
            <a:off x="2928926" y="3286131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streaming:5432</a:t>
            </a:r>
            <a:endParaRPr lang="it" sz="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71472" y="571486"/>
            <a:ext cx="1923600" cy="33435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357172"/>
            <a:ext cx="4000528" cy="4000528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57224" y="214296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CLIENT </a:t>
            </a: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 [Android]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5522644" y="0"/>
            <a:ext cx="2049752" cy="500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SERVER  [Raspberry-Pi]</a:t>
            </a:r>
            <a:endParaRPr lang="it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4929190" y="428610"/>
            <a:ext cx="3429024" cy="121444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4" y="2285998"/>
            <a:ext cx="3854689" cy="20002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450324"/>
            <a:ext cx="1781700" cy="335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418300" y="3929072"/>
            <a:ext cx="1725600" cy="23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1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Motion Webcam Server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28926" y="642924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>
                    <a:lumMod val="75000"/>
                  </a:schemeClr>
                </a:solidFill>
              </a:rPr>
              <a:t>HTTP </a:t>
            </a:r>
            <a:r>
              <a:rPr lang="it" sz="800" b="1" dirty="0" smtClean="0">
                <a:solidFill>
                  <a:schemeClr val="accent5">
                    <a:lumMod val="75000"/>
                  </a:schemeClr>
                </a:solidFill>
              </a:rPr>
              <a:t> List Images</a:t>
            </a:r>
            <a:endParaRPr lang="it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143240" y="1000114"/>
            <a:ext cx="50006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b="1" dirty="0">
                <a:solidFill>
                  <a:schemeClr val="accent5">
                    <a:lumMod val="75000"/>
                  </a:schemeClr>
                </a:solidFill>
              </a:rPr>
              <a:t>JSON</a:t>
            </a:r>
            <a:r>
              <a:rPr lang="it" sz="800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42976" y="3000378"/>
            <a:ext cx="785818" cy="785818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000" b="1" dirty="0" smtClean="0">
                <a:latin typeface="Calibri" pitchFamily="34" charset="0"/>
                <a:cs typeface="Calibri" pitchFamily="34" charset="0"/>
              </a:rPr>
              <a:t>Home</a:t>
            </a:r>
            <a:endParaRPr lang="it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142976" y="661450"/>
            <a:ext cx="785818" cy="767292"/>
          </a:xfrm>
          <a:prstGeom prst="flowChartInternalStorage">
            <a:avLst/>
          </a:pr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Gallery</a:t>
            </a:r>
            <a:endParaRPr lang="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691500" y="4626601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500576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214942" y="785800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79" name="Shape 79"/>
          <p:cNvSpPr txBox="1"/>
          <p:nvPr/>
        </p:nvSpPr>
        <p:spPr>
          <a:xfrm>
            <a:off x="6715140" y="1785932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cxnSp>
        <p:nvCxnSpPr>
          <p:cNvPr id="128" name="Connettore 2 127"/>
          <p:cNvCxnSpPr/>
          <p:nvPr/>
        </p:nvCxnSpPr>
        <p:spPr>
          <a:xfrm>
            <a:off x="1928794" y="928676"/>
            <a:ext cx="3000396" cy="158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58" idx="1"/>
            <a:endCxn id="75" idx="3"/>
          </p:cNvCxnSpPr>
          <p:nvPr/>
        </p:nvCxnSpPr>
        <p:spPr>
          <a:xfrm rot="10800000" flipV="1">
            <a:off x="1928794" y="1035832"/>
            <a:ext cx="3000396" cy="926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Shape 84"/>
          <p:cNvSpPr txBox="1"/>
          <p:nvPr/>
        </p:nvSpPr>
        <p:spPr>
          <a:xfrm>
            <a:off x="6715140" y="785800"/>
            <a:ext cx="985558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Media Reader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44" name="Connettore 2 143"/>
          <p:cNvCxnSpPr>
            <a:stCxn id="84" idx="3"/>
            <a:endCxn id="142" idx="1"/>
          </p:cNvCxnSpPr>
          <p:nvPr/>
        </p:nvCxnSpPr>
        <p:spPr>
          <a:xfrm>
            <a:off x="6129062" y="1035833"/>
            <a:ext cx="586078" cy="1588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hape 84"/>
          <p:cNvSpPr txBox="1"/>
          <p:nvPr/>
        </p:nvSpPr>
        <p:spPr>
          <a:xfrm>
            <a:off x="4586574" y="3143254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57502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43320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00378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29006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Shape 84"/>
          <p:cNvSpPr txBox="1"/>
          <p:nvPr/>
        </p:nvSpPr>
        <p:spPr>
          <a:xfrm>
            <a:off x="7143768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8" name="Forma 157"/>
          <p:cNvCxnSpPr>
            <a:stCxn id="148" idx="0"/>
            <a:endCxn id="79" idx="1"/>
          </p:cNvCxnSpPr>
          <p:nvPr/>
        </p:nvCxnSpPr>
        <p:spPr>
          <a:xfrm rot="5400000" flipH="1" flipV="1">
            <a:off x="6072198" y="2214561"/>
            <a:ext cx="892975" cy="392909"/>
          </a:xfrm>
          <a:prstGeom prst="bentConnector2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4 161"/>
          <p:cNvCxnSpPr/>
          <p:nvPr/>
        </p:nvCxnSpPr>
        <p:spPr>
          <a:xfrm rot="16200000" flipV="1">
            <a:off x="6907965" y="2450363"/>
            <a:ext cx="928694" cy="314212"/>
          </a:xfrm>
          <a:prstGeom prst="bentConnector3">
            <a:avLst>
              <a:gd name="adj1" fmla="val 21283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hape 114"/>
          <p:cNvSpPr txBox="1"/>
          <p:nvPr/>
        </p:nvSpPr>
        <p:spPr>
          <a:xfrm>
            <a:off x="7215206" y="2643188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sp>
        <p:nvSpPr>
          <p:cNvPr id="166" name="Shape 114"/>
          <p:cNvSpPr txBox="1"/>
          <p:nvPr/>
        </p:nvSpPr>
        <p:spPr>
          <a:xfrm>
            <a:off x="7000892" y="3500444"/>
            <a:ext cx="1214446" cy="285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on_motion_detected</a:t>
            </a:r>
          </a:p>
        </p:txBody>
      </p:sp>
      <p:cxnSp>
        <p:nvCxnSpPr>
          <p:cNvPr id="171" name="Forma 170"/>
          <p:cNvCxnSpPr>
            <a:stCxn id="154" idx="3"/>
          </p:cNvCxnSpPr>
          <p:nvPr/>
        </p:nvCxnSpPr>
        <p:spPr>
          <a:xfrm flipH="1">
            <a:off x="5840600" y="3286130"/>
            <a:ext cx="2088986" cy="1520321"/>
          </a:xfrm>
          <a:prstGeom prst="bentConnector3">
            <a:avLst>
              <a:gd name="adj1" fmla="val -10943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533272" y="3914987"/>
            <a:ext cx="1158228" cy="89146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928794" y="3141666"/>
            <a:ext cx="2571768" cy="15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rot="10800000">
            <a:off x="1928794" y="3283568"/>
            <a:ext cx="2571768" cy="2561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928794" y="3500444"/>
            <a:ext cx="2571768" cy="158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rot="10800000">
            <a:off x="1928794" y="3643320"/>
            <a:ext cx="2571768" cy="256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72"/>
          <p:cNvSpPr txBox="1"/>
          <p:nvPr/>
        </p:nvSpPr>
        <p:spPr>
          <a:xfrm>
            <a:off x="2928926" y="3071817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command:4321</a:t>
            </a:r>
            <a:endParaRPr lang="it" sz="800" b="1" dirty="0">
              <a:solidFill>
                <a:srgbClr val="002060"/>
              </a:solidFill>
            </a:endParaRPr>
          </a:p>
        </p:txBody>
      </p:sp>
      <p:sp>
        <p:nvSpPr>
          <p:cNvPr id="52" name="Shape 72"/>
          <p:cNvSpPr txBox="1"/>
          <p:nvPr/>
        </p:nvSpPr>
        <p:spPr>
          <a:xfrm>
            <a:off x="2928926" y="3429007"/>
            <a:ext cx="1214446" cy="285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800" b="1" dirty="0" smtClean="0">
                <a:solidFill>
                  <a:srgbClr val="002060"/>
                </a:solidFill>
              </a:rPr>
              <a:t>streaming:5432</a:t>
            </a:r>
            <a:endParaRPr lang="it" sz="800" b="1" dirty="0">
              <a:solidFill>
                <a:srgbClr val="002060"/>
              </a:solidFill>
            </a:endParaRPr>
          </a:p>
        </p:txBody>
      </p:sp>
      <p:cxnSp>
        <p:nvCxnSpPr>
          <p:cNvPr id="81" name="Connettore 2 80"/>
          <p:cNvCxnSpPr/>
          <p:nvPr/>
        </p:nvCxnSpPr>
        <p:spPr>
          <a:xfrm rot="16200000" flipH="1">
            <a:off x="6893749" y="1535885"/>
            <a:ext cx="500066" cy="28"/>
          </a:xfrm>
          <a:prstGeom prst="straightConnector1">
            <a:avLst/>
          </a:prstGeom>
          <a:ln w="2222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 rot="5400000" flipH="1" flipV="1">
            <a:off x="7035817" y="1535899"/>
            <a:ext cx="500066" cy="1588"/>
          </a:xfrm>
          <a:prstGeom prst="straightConnector1">
            <a:avLst/>
          </a:prstGeom>
          <a:ln w="22225" cmpd="sng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28728" y="2071683"/>
            <a:ext cx="1066344" cy="18576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1428742"/>
            <a:ext cx="4000528" cy="2928958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357290" y="1714494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ANDROID APP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86248" y="1000114"/>
            <a:ext cx="285752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sz="18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RASPBERRY PI</a:t>
            </a:r>
            <a:endParaRPr lang="it" sz="18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9" name="Shape 59"/>
          <p:cNvSpPr/>
          <p:nvPr/>
        </p:nvSpPr>
        <p:spPr>
          <a:xfrm>
            <a:off x="4503524" y="2200219"/>
            <a:ext cx="3854689" cy="20860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357686" y="1785932"/>
            <a:ext cx="250033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Motion </a:t>
            </a:r>
            <a:r>
              <a:rPr lang="it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Webcam Server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691500" y="4640942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785918" y="4514917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5828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sp>
        <p:nvSpPr>
          <p:cNvPr id="147" name="Shape 84"/>
          <p:cNvSpPr txBox="1"/>
          <p:nvPr/>
        </p:nvSpPr>
        <p:spPr>
          <a:xfrm>
            <a:off x="4586574" y="3157595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71843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57661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14719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43347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Forma 157"/>
          <p:cNvCxnSpPr>
            <a:stCxn id="148" idx="3"/>
            <a:endCxn id="79" idx="1"/>
          </p:cNvCxnSpPr>
          <p:nvPr/>
        </p:nvCxnSpPr>
        <p:spPr>
          <a:xfrm flipV="1">
            <a:off x="6715140" y="1821651"/>
            <a:ext cx="443146" cy="11930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/>
          <p:nvPr/>
        </p:nvCxnSpPr>
        <p:spPr>
          <a:xfrm rot="5400000">
            <a:off x="6135042" y="3223286"/>
            <a:ext cx="1320349" cy="187466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961900" y="3929326"/>
            <a:ext cx="729600" cy="89146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bidirezionale orizzontale 52"/>
          <p:cNvSpPr/>
          <p:nvPr/>
        </p:nvSpPr>
        <p:spPr>
          <a:xfrm>
            <a:off x="2571736" y="3143254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ommand</a:t>
            </a:r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:4321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Freccia bidirezionale orizzontale 62"/>
          <p:cNvSpPr/>
          <p:nvPr/>
        </p:nvSpPr>
        <p:spPr>
          <a:xfrm>
            <a:off x="2571736" y="3643320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streaming:5432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6" name="Connettore 4 95"/>
          <p:cNvCxnSpPr/>
          <p:nvPr/>
        </p:nvCxnSpPr>
        <p:spPr>
          <a:xfrm rot="5400000" flipH="1" flipV="1">
            <a:off x="7180281" y="2536031"/>
            <a:ext cx="107157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hape 84"/>
          <p:cNvSpPr txBox="1"/>
          <p:nvPr/>
        </p:nvSpPr>
        <p:spPr>
          <a:xfrm>
            <a:off x="7429520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9" name="Shape 114"/>
          <p:cNvSpPr txBox="1"/>
          <p:nvPr/>
        </p:nvSpPr>
        <p:spPr>
          <a:xfrm>
            <a:off x="7072330" y="2857502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" sz="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Shape 58"/>
          <p:cNvSpPr/>
          <p:nvPr/>
        </p:nvSpPr>
        <p:spPr>
          <a:xfrm>
            <a:off x="4500562" y="1500180"/>
            <a:ext cx="1928826" cy="28575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Rettangolo 117"/>
          <p:cNvSpPr/>
          <p:nvPr/>
        </p:nvSpPr>
        <p:spPr>
          <a:xfrm>
            <a:off x="4643438" y="1500180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Apache Web Server</a:t>
            </a:r>
            <a:endParaRPr lang="it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Connettore 4 122"/>
          <p:cNvCxnSpPr/>
          <p:nvPr/>
        </p:nvCxnSpPr>
        <p:spPr>
          <a:xfrm rot="5400000" flipH="1" flipV="1">
            <a:off x="6090058" y="2625329"/>
            <a:ext cx="1821669" cy="571504"/>
          </a:xfrm>
          <a:prstGeom prst="bentConnector3">
            <a:avLst>
              <a:gd name="adj1" fmla="val -196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28728" y="2071683"/>
            <a:ext cx="1066344" cy="18576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+mj-lt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429124" y="1500180"/>
            <a:ext cx="4000528" cy="285752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357290" y="1714494"/>
            <a:ext cx="1530900" cy="357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ANDROID APP</a:t>
            </a:r>
            <a:endParaRPr lang="it" b="1" dirty="0">
              <a:solidFill>
                <a:srgbClr val="92D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86248" y="1071552"/>
            <a:ext cx="285752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" sz="1800" b="1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</a:rPr>
              <a:t>SERVER RASPBERRY PI</a:t>
            </a:r>
            <a:endParaRPr lang="it" sz="1800" b="1" dirty="0">
              <a:solidFill>
                <a:srgbClr val="CC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9" name="Shape 59"/>
          <p:cNvSpPr/>
          <p:nvPr/>
        </p:nvSpPr>
        <p:spPr>
          <a:xfrm>
            <a:off x="4503524" y="2200219"/>
            <a:ext cx="3854689" cy="208604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508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 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357686" y="1785932"/>
            <a:ext cx="2500330" cy="4286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Motion </a:t>
            </a:r>
            <a:r>
              <a:rPr lang="it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Webcam Server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714612" y="4640942"/>
            <a:ext cx="3149100" cy="359700"/>
          </a:xfrm>
          <a:prstGeom prst="rect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11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 Manager</a:t>
            </a:r>
            <a:endParaRPr lang="it" sz="11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928794" y="4572014"/>
            <a:ext cx="737492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notification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58286" y="1643056"/>
            <a:ext cx="985614" cy="357190"/>
          </a:xfrm>
          <a:prstGeom prst="round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 b="1" dirty="0">
                <a:latin typeface="Calibri" pitchFamily="34" charset="0"/>
                <a:cs typeface="Calibri" pitchFamily="34" charset="0"/>
              </a:rPr>
              <a:t>File System</a:t>
            </a:r>
          </a:p>
        </p:txBody>
      </p:sp>
      <p:sp>
        <p:nvSpPr>
          <p:cNvPr id="147" name="Shape 84"/>
          <p:cNvSpPr txBox="1"/>
          <p:nvPr/>
        </p:nvSpPr>
        <p:spPr>
          <a:xfrm>
            <a:off x="4586574" y="3157595"/>
            <a:ext cx="914120" cy="500066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Authentication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8" name="Shape 84"/>
          <p:cNvSpPr txBox="1"/>
          <p:nvPr/>
        </p:nvSpPr>
        <p:spPr>
          <a:xfrm>
            <a:off x="5929322" y="2871843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   API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149" name="Shape 84"/>
          <p:cNvSpPr txBox="1"/>
          <p:nvPr/>
        </p:nvSpPr>
        <p:spPr>
          <a:xfrm>
            <a:off x="5929322" y="3657661"/>
            <a:ext cx="785818" cy="285752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STREAMING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cxnSp>
        <p:nvCxnSpPr>
          <p:cNvPr id="151" name="Connettore 4 150"/>
          <p:cNvCxnSpPr>
            <a:stCxn id="147" idx="3"/>
            <a:endCxn id="148" idx="1"/>
          </p:cNvCxnSpPr>
          <p:nvPr/>
        </p:nvCxnSpPr>
        <p:spPr>
          <a:xfrm flipV="1">
            <a:off x="5500694" y="3014719"/>
            <a:ext cx="428628" cy="392909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4 152"/>
          <p:cNvCxnSpPr/>
          <p:nvPr/>
        </p:nvCxnSpPr>
        <p:spPr>
          <a:xfrm>
            <a:off x="5500694" y="3443347"/>
            <a:ext cx="428628" cy="321471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Forma 157"/>
          <p:cNvCxnSpPr>
            <a:stCxn id="148" idx="3"/>
            <a:endCxn id="79" idx="1"/>
          </p:cNvCxnSpPr>
          <p:nvPr/>
        </p:nvCxnSpPr>
        <p:spPr>
          <a:xfrm flipV="1">
            <a:off x="6715140" y="1821651"/>
            <a:ext cx="443146" cy="11930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Forma 170"/>
          <p:cNvCxnSpPr/>
          <p:nvPr/>
        </p:nvCxnSpPr>
        <p:spPr>
          <a:xfrm rot="5400000">
            <a:off x="6251420" y="3142627"/>
            <a:ext cx="1320349" cy="203598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Forma 183"/>
          <p:cNvCxnSpPr>
            <a:stCxn id="101" idx="1"/>
            <a:endCxn id="54" idx="2"/>
          </p:cNvCxnSpPr>
          <p:nvPr/>
        </p:nvCxnSpPr>
        <p:spPr>
          <a:xfrm rot="10800000">
            <a:off x="1961900" y="3929326"/>
            <a:ext cx="752712" cy="89146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bidirezionale orizzontale 52"/>
          <p:cNvSpPr/>
          <p:nvPr/>
        </p:nvSpPr>
        <p:spPr>
          <a:xfrm>
            <a:off x="2571736" y="3143254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it-IT" sz="10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ommand</a:t>
            </a:r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:4321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Freccia bidirezionale orizzontale 62"/>
          <p:cNvSpPr/>
          <p:nvPr/>
        </p:nvSpPr>
        <p:spPr>
          <a:xfrm>
            <a:off x="2571736" y="3643320"/>
            <a:ext cx="1785950" cy="285752"/>
          </a:xfrm>
          <a:prstGeom prst="left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streaming:5432</a:t>
            </a:r>
            <a:endParaRPr lang="it-IT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6" name="Connettore 4 95"/>
          <p:cNvCxnSpPr/>
          <p:nvPr/>
        </p:nvCxnSpPr>
        <p:spPr>
          <a:xfrm rot="5400000" flipH="1" flipV="1">
            <a:off x="7393404" y="2534840"/>
            <a:ext cx="107077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hape 84"/>
          <p:cNvSpPr txBox="1"/>
          <p:nvPr/>
        </p:nvSpPr>
        <p:spPr>
          <a:xfrm>
            <a:off x="7500958" y="3071816"/>
            <a:ext cx="785818" cy="428628"/>
          </a:xfrm>
          <a:prstGeom prst="rect">
            <a:avLst/>
          </a:prstGeom>
          <a:noFill/>
          <a:ln w="25400" cap="flat" cmpd="dbl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    EVENT</a:t>
            </a:r>
          </a:p>
          <a:p>
            <a:pPr lvl="0">
              <a:spcBef>
                <a:spcPts val="0"/>
              </a:spcBef>
              <a:buNone/>
            </a:pPr>
            <a:r>
              <a:rPr lang="it" sz="900" b="1" dirty="0" smtClean="0">
                <a:latin typeface="Calibri" pitchFamily="34" charset="0"/>
                <a:cs typeface="Calibri" pitchFamily="34" charset="0"/>
              </a:rPr>
              <a:t>  MANAGER</a:t>
            </a:r>
            <a:endParaRPr lang="it" sz="900" dirty="0" smtClean="0"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 smtClean="0"/>
          </a:p>
          <a:p>
            <a:pPr lvl="0">
              <a:spcBef>
                <a:spcPts val="0"/>
              </a:spcBef>
              <a:buNone/>
            </a:pPr>
            <a:endParaRPr lang="it" sz="700" dirty="0"/>
          </a:p>
        </p:txBody>
      </p:sp>
      <p:sp>
        <p:nvSpPr>
          <p:cNvPr id="99" name="Shape 114"/>
          <p:cNvSpPr txBox="1"/>
          <p:nvPr/>
        </p:nvSpPr>
        <p:spPr>
          <a:xfrm>
            <a:off x="7072330" y="2857502"/>
            <a:ext cx="1214446" cy="214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" sz="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Connettore 4 122"/>
          <p:cNvCxnSpPr>
            <a:stCxn id="149" idx="3"/>
          </p:cNvCxnSpPr>
          <p:nvPr/>
        </p:nvCxnSpPr>
        <p:spPr>
          <a:xfrm flipV="1">
            <a:off x="6715140" y="2000247"/>
            <a:ext cx="642943" cy="1800290"/>
          </a:xfrm>
          <a:prstGeom prst="bentConnector2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327925" y="274717"/>
            <a:ext cx="1923600" cy="33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09100" y="274725"/>
            <a:ext cx="3800100" cy="35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78250" y="35649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CLIENT ANDROID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840561" y="35649"/>
            <a:ext cx="17640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SERVER </a:t>
            </a:r>
            <a:r>
              <a:rPr lang="it" sz="900">
                <a:solidFill>
                  <a:schemeClr val="dk1"/>
                </a:solidFill>
              </a:rPr>
              <a:t>RaspberryPi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5204450" y="333525"/>
            <a:ext cx="2832300" cy="11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5" y="2140800"/>
            <a:ext cx="3582900" cy="139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6230825" y="1594872"/>
            <a:ext cx="983399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244526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09102" y="2082762"/>
            <a:ext cx="17256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Motion Webcam Server</a:t>
            </a:r>
          </a:p>
        </p:txBody>
      </p:sp>
      <p:cxnSp>
        <p:nvCxnSpPr>
          <p:cNvPr id="63" name="Shape 63"/>
          <p:cNvCxnSpPr>
            <a:stCxn id="64" idx="3"/>
            <a:endCxn id="65" idx="1"/>
          </p:cNvCxnSpPr>
          <p:nvPr/>
        </p:nvCxnSpPr>
        <p:spPr>
          <a:xfrm>
            <a:off x="2413500" y="3107600"/>
            <a:ext cx="2262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3287850" y="3212425"/>
            <a:ext cx="858300" cy="1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streaming</a:t>
            </a:r>
            <a:r>
              <a:rPr lang="it" sz="700">
                <a:solidFill>
                  <a:schemeClr val="dk1"/>
                </a:solidFill>
              </a:rPr>
              <a:t>:5432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67" name="Shape 67"/>
          <p:cNvCxnSpPr/>
          <p:nvPr/>
        </p:nvCxnSpPr>
        <p:spPr>
          <a:xfrm rot="10800000">
            <a:off x="2424025" y="3036750"/>
            <a:ext cx="208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 rot="10800000" flipH="1">
            <a:off x="2433300" y="3327187"/>
            <a:ext cx="22227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3246517" y="2923837"/>
            <a:ext cx="10194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 dirty="0"/>
              <a:t>command:</a:t>
            </a:r>
            <a:r>
              <a:rPr lang="it" sz="700" dirty="0">
                <a:solidFill>
                  <a:schemeClr val="dk1"/>
                </a:solidFill>
              </a:rPr>
              <a:t>4321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421400" y="3415625"/>
            <a:ext cx="21417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/>
          <p:nvPr/>
        </p:nvCxnSpPr>
        <p:spPr>
          <a:xfrm>
            <a:off x="2500453" y="616502"/>
            <a:ext cx="2839799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3321728" y="358673"/>
            <a:ext cx="12945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HTTP list images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2496212" y="720110"/>
            <a:ext cx="2694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3645826" y="646523"/>
            <a:ext cx="5223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/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91200" y="2688650"/>
            <a:ext cx="522300" cy="8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Home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59950" y="518574"/>
            <a:ext cx="5223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11350" y="1308899"/>
            <a:ext cx="619500" cy="31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Settings</a:t>
            </a:r>
          </a:p>
        </p:txBody>
      </p:sp>
      <p:cxnSp>
        <p:nvCxnSpPr>
          <p:cNvPr id="77" name="Shape 77"/>
          <p:cNvCxnSpPr>
            <a:stCxn id="78" idx="0"/>
            <a:endCxn id="79" idx="2"/>
          </p:cNvCxnSpPr>
          <p:nvPr/>
        </p:nvCxnSpPr>
        <p:spPr>
          <a:xfrm rot="10800000" flipH="1">
            <a:off x="5933361" y="1867975"/>
            <a:ext cx="7707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81" idx="2"/>
            <a:endCxn id="82" idx="0"/>
          </p:cNvCxnSpPr>
          <p:nvPr/>
        </p:nvCxnSpPr>
        <p:spPr>
          <a:xfrm flipH="1">
            <a:off x="6685561" y="1206016"/>
            <a:ext cx="369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>
            <a:stCxn id="76" idx="3"/>
            <a:endCxn id="84" idx="1"/>
          </p:cNvCxnSpPr>
          <p:nvPr/>
        </p:nvCxnSpPr>
        <p:spPr>
          <a:xfrm rot="10800000" flipH="1">
            <a:off x="2530850" y="685349"/>
            <a:ext cx="28269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5349975" y="1097452"/>
            <a:ext cx="8583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Autentication Changer</a:t>
            </a:r>
          </a:p>
        </p:txBody>
      </p:sp>
      <p:cxnSp>
        <p:nvCxnSpPr>
          <p:cNvPr id="86" name="Shape 86"/>
          <p:cNvCxnSpPr>
            <a:stCxn id="87" idx="2"/>
            <a:endCxn id="88" idx="0"/>
          </p:cNvCxnSpPr>
          <p:nvPr/>
        </p:nvCxnSpPr>
        <p:spPr>
          <a:xfrm flipH="1">
            <a:off x="4974451" y="1451014"/>
            <a:ext cx="771300" cy="1358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65" idx="3"/>
            <a:endCxn id="90" idx="1"/>
          </p:cNvCxnSpPr>
          <p:nvPr/>
        </p:nvCxnSpPr>
        <p:spPr>
          <a:xfrm>
            <a:off x="5162725" y="3121875"/>
            <a:ext cx="3534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</p:cNvCxnSpPr>
          <p:nvPr/>
        </p:nvCxnSpPr>
        <p:spPr>
          <a:xfrm flipH="1">
            <a:off x="5707412" y="8020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5513775" y="3134150"/>
            <a:ext cx="771300" cy="2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Streaming </a:t>
            </a:r>
          </a:p>
        </p:txBody>
      </p:sp>
      <p:cxnSp>
        <p:nvCxnSpPr>
          <p:cNvPr id="93" name="Shape 93"/>
          <p:cNvCxnSpPr>
            <a:stCxn id="85" idx="0"/>
            <a:endCxn id="84" idx="2"/>
          </p:cNvCxnSpPr>
          <p:nvPr/>
        </p:nvCxnSpPr>
        <p:spPr>
          <a:xfrm rot="10800000">
            <a:off x="5743425" y="801952"/>
            <a:ext cx="357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95" idx="3"/>
            <a:endCxn id="96" idx="1"/>
          </p:cNvCxnSpPr>
          <p:nvPr/>
        </p:nvCxnSpPr>
        <p:spPr>
          <a:xfrm>
            <a:off x="6169875" y="769975"/>
            <a:ext cx="345000" cy="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5547711" y="2685175"/>
            <a:ext cx="771300" cy="2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API</a:t>
            </a:r>
          </a:p>
        </p:txBody>
      </p:sp>
      <p:cxnSp>
        <p:nvCxnSpPr>
          <p:cNvPr id="97" name="Shape 97"/>
          <p:cNvCxnSpPr>
            <a:stCxn id="65" idx="3"/>
            <a:endCxn id="98" idx="1"/>
          </p:cNvCxnSpPr>
          <p:nvPr/>
        </p:nvCxnSpPr>
        <p:spPr>
          <a:xfrm rot="10800000" flipH="1">
            <a:off x="5162725" y="2790375"/>
            <a:ext cx="3534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6398359" y="2901482"/>
            <a:ext cx="1019400" cy="2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Event Manager</a:t>
            </a:r>
          </a:p>
        </p:txBody>
      </p:sp>
      <p:cxnSp>
        <p:nvCxnSpPr>
          <p:cNvPr id="100" name="Shape 100"/>
          <p:cNvCxnSpPr>
            <a:stCxn id="99" idx="0"/>
            <a:endCxn id="79" idx="2"/>
          </p:cNvCxnSpPr>
          <p:nvPr/>
        </p:nvCxnSpPr>
        <p:spPr>
          <a:xfrm rot="10800000">
            <a:off x="6704059" y="1867982"/>
            <a:ext cx="204000" cy="10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/>
              <a:t>Notification Manager</a:t>
            </a:r>
          </a:p>
        </p:txBody>
      </p:sp>
      <p:cxnSp>
        <p:nvCxnSpPr>
          <p:cNvPr id="102" name="Shape 102"/>
          <p:cNvCxnSpPr>
            <a:stCxn id="54" idx="2"/>
            <a:endCxn id="101" idx="1"/>
          </p:cNvCxnSpPr>
          <p:nvPr/>
        </p:nvCxnSpPr>
        <p:spPr>
          <a:xfrm>
            <a:off x="2289725" y="3618217"/>
            <a:ext cx="401700" cy="10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9" idx="2"/>
            <a:endCxn id="101" idx="3"/>
          </p:cNvCxnSpPr>
          <p:nvPr/>
        </p:nvCxnSpPr>
        <p:spPr>
          <a:xfrm flipH="1">
            <a:off x="5840659" y="3155582"/>
            <a:ext cx="1067400" cy="15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2033950" y="4192447"/>
            <a:ext cx="6195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registration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495525" y="3636075"/>
            <a:ext cx="35640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2691500" y="4049575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71750" y="4129500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357762" y="5689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514875" y="775375"/>
            <a:ext cx="6435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Media Reader</a:t>
            </a:r>
          </a:p>
        </p:txBody>
      </p:sp>
      <p:cxnSp>
        <p:nvCxnSpPr>
          <p:cNvPr id="108" name="Shape 108"/>
          <p:cNvCxnSpPr>
            <a:stCxn id="79" idx="0"/>
            <a:endCxn id="96" idx="2"/>
          </p:cNvCxnSpPr>
          <p:nvPr/>
        </p:nvCxnSpPr>
        <p:spPr>
          <a:xfrm rot="10800000" flipH="1">
            <a:off x="6704100" y="1189500"/>
            <a:ext cx="13260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6318450" y="16350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File System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75825" y="2828175"/>
            <a:ext cx="486900" cy="5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01250" y="1897900"/>
            <a:ext cx="13710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Storage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87025" y="3319550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1" name="Shape 111"/>
          <p:cNvCxnSpPr>
            <a:stCxn id="76" idx="2"/>
            <a:endCxn id="109" idx="0"/>
          </p:cNvCxnSpPr>
          <p:nvPr/>
        </p:nvCxnSpPr>
        <p:spPr>
          <a:xfrm flipH="1">
            <a:off x="2186900" y="1624799"/>
            <a:ext cx="34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9" idx="0"/>
            <a:endCxn id="76" idx="2"/>
          </p:cNvCxnSpPr>
          <p:nvPr/>
        </p:nvCxnSpPr>
        <p:spPr>
          <a:xfrm rot="10800000" flipH="1">
            <a:off x="2186750" y="1624900"/>
            <a:ext cx="345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64" idx="0"/>
            <a:endCxn id="109" idx="2"/>
          </p:cNvCxnSpPr>
          <p:nvPr/>
        </p:nvCxnSpPr>
        <p:spPr>
          <a:xfrm rot="10800000" flipH="1">
            <a:off x="2152350" y="2257550"/>
            <a:ext cx="345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6836700" y="2685175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 dirty="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5" name="Shape 115"/>
          <p:cNvCxnSpPr>
            <a:stCxn id="75" idx="1"/>
            <a:endCxn id="109" idx="1"/>
          </p:cNvCxnSpPr>
          <p:nvPr/>
        </p:nvCxnSpPr>
        <p:spPr>
          <a:xfrm flipH="1">
            <a:off x="1501250" y="725574"/>
            <a:ext cx="458700" cy="13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327925" y="274717"/>
            <a:ext cx="1923600" cy="33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09100" y="274725"/>
            <a:ext cx="3800100" cy="35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578250" y="35649"/>
            <a:ext cx="15309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CLIENT ANDROID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840561" y="35649"/>
            <a:ext cx="17640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900"/>
              <a:t>SERVER </a:t>
            </a:r>
            <a:r>
              <a:rPr lang="it" sz="900">
                <a:solidFill>
                  <a:schemeClr val="dk1"/>
                </a:solidFill>
              </a:rPr>
              <a:t>RaspberryPi</a:t>
            </a:r>
          </a:p>
          <a:p>
            <a:pPr lvl="0" rt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58" name="Shape 58"/>
          <p:cNvSpPr/>
          <p:nvPr/>
        </p:nvSpPr>
        <p:spPr>
          <a:xfrm>
            <a:off x="5204450" y="333525"/>
            <a:ext cx="2832300" cy="115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503525" y="2140800"/>
            <a:ext cx="3582900" cy="139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6230825" y="1594872"/>
            <a:ext cx="983399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5571974" y="244526"/>
            <a:ext cx="17817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Apache Web Server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09102" y="2082762"/>
            <a:ext cx="17256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800"/>
              <a:t>Motion Webcam Server</a:t>
            </a:r>
          </a:p>
        </p:txBody>
      </p:sp>
      <p:cxnSp>
        <p:nvCxnSpPr>
          <p:cNvPr id="63" name="Shape 63"/>
          <p:cNvCxnSpPr>
            <a:stCxn id="64" idx="3"/>
            <a:endCxn id="65" idx="1"/>
          </p:cNvCxnSpPr>
          <p:nvPr/>
        </p:nvCxnSpPr>
        <p:spPr>
          <a:xfrm>
            <a:off x="2413500" y="3107600"/>
            <a:ext cx="2262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3287850" y="3212425"/>
            <a:ext cx="858300" cy="1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streaming</a:t>
            </a:r>
            <a:r>
              <a:rPr lang="it" sz="700">
                <a:solidFill>
                  <a:schemeClr val="dk1"/>
                </a:solidFill>
              </a:rPr>
              <a:t>:5432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67" name="Shape 67"/>
          <p:cNvCxnSpPr/>
          <p:nvPr/>
        </p:nvCxnSpPr>
        <p:spPr>
          <a:xfrm rot="10800000">
            <a:off x="2424025" y="3036750"/>
            <a:ext cx="208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 rot="10800000" flipH="1">
            <a:off x="2433300" y="3327187"/>
            <a:ext cx="22227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3246517" y="2923837"/>
            <a:ext cx="1019400" cy="2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command:</a:t>
            </a:r>
            <a:r>
              <a:rPr lang="it" sz="700">
                <a:solidFill>
                  <a:schemeClr val="dk1"/>
                </a:solidFill>
              </a:rPr>
              <a:t>4321</a:t>
            </a:r>
          </a:p>
          <a:p>
            <a:pPr lvl="0" rtl="0">
              <a:spcBef>
                <a:spcPts val="0"/>
              </a:spcBef>
              <a:buNone/>
            </a:pPr>
            <a:endParaRPr sz="700"/>
          </a:p>
        </p:txBody>
      </p:sp>
      <p:cxnSp>
        <p:nvCxnSpPr>
          <p:cNvPr id="70" name="Shape 70"/>
          <p:cNvCxnSpPr/>
          <p:nvPr/>
        </p:nvCxnSpPr>
        <p:spPr>
          <a:xfrm rot="10800000">
            <a:off x="2421400" y="3415625"/>
            <a:ext cx="21417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/>
          <p:nvPr/>
        </p:nvCxnSpPr>
        <p:spPr>
          <a:xfrm>
            <a:off x="2500453" y="616502"/>
            <a:ext cx="2839799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3321728" y="358673"/>
            <a:ext cx="12945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HTTP list images</a:t>
            </a:r>
          </a:p>
        </p:txBody>
      </p:sp>
      <p:cxnSp>
        <p:nvCxnSpPr>
          <p:cNvPr id="73" name="Shape 73"/>
          <p:cNvCxnSpPr/>
          <p:nvPr/>
        </p:nvCxnSpPr>
        <p:spPr>
          <a:xfrm rot="10800000">
            <a:off x="2496212" y="720110"/>
            <a:ext cx="2694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3645826" y="646523"/>
            <a:ext cx="522300" cy="1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/>
              <a:t>JSON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891200" y="2688650"/>
            <a:ext cx="522300" cy="837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Home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59950" y="518574"/>
            <a:ext cx="5223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911350" y="1308899"/>
            <a:ext cx="619500" cy="31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Settings</a:t>
            </a:r>
          </a:p>
        </p:txBody>
      </p:sp>
      <p:cxnSp>
        <p:nvCxnSpPr>
          <p:cNvPr id="77" name="Shape 77"/>
          <p:cNvCxnSpPr>
            <a:stCxn id="78" idx="0"/>
            <a:endCxn id="79" idx="2"/>
          </p:cNvCxnSpPr>
          <p:nvPr/>
        </p:nvCxnSpPr>
        <p:spPr>
          <a:xfrm rot="10800000" flipH="1">
            <a:off x="5933361" y="1867975"/>
            <a:ext cx="7707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81" idx="2"/>
            <a:endCxn id="82" idx="0"/>
          </p:cNvCxnSpPr>
          <p:nvPr/>
        </p:nvCxnSpPr>
        <p:spPr>
          <a:xfrm flipH="1">
            <a:off x="6685561" y="1206016"/>
            <a:ext cx="369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>
            <a:stCxn id="76" idx="3"/>
            <a:endCxn id="84" idx="1"/>
          </p:cNvCxnSpPr>
          <p:nvPr/>
        </p:nvCxnSpPr>
        <p:spPr>
          <a:xfrm rot="10800000" flipH="1">
            <a:off x="2530850" y="685349"/>
            <a:ext cx="282690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5349975" y="1097452"/>
            <a:ext cx="8583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Autentication Changer</a:t>
            </a:r>
          </a:p>
        </p:txBody>
      </p:sp>
      <p:cxnSp>
        <p:nvCxnSpPr>
          <p:cNvPr id="86" name="Shape 86"/>
          <p:cNvCxnSpPr>
            <a:stCxn id="87" idx="2"/>
            <a:endCxn id="88" idx="0"/>
          </p:cNvCxnSpPr>
          <p:nvPr/>
        </p:nvCxnSpPr>
        <p:spPr>
          <a:xfrm flipH="1">
            <a:off x="4974451" y="1451014"/>
            <a:ext cx="771300" cy="1358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89"/>
          <p:cNvCxnSpPr>
            <a:stCxn id="65" idx="3"/>
            <a:endCxn id="90" idx="1"/>
          </p:cNvCxnSpPr>
          <p:nvPr/>
        </p:nvCxnSpPr>
        <p:spPr>
          <a:xfrm>
            <a:off x="5162725" y="3121875"/>
            <a:ext cx="3534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4" idx="2"/>
          </p:cNvCxnSpPr>
          <p:nvPr/>
        </p:nvCxnSpPr>
        <p:spPr>
          <a:xfrm flipH="1">
            <a:off x="5707412" y="8020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5513775" y="3134150"/>
            <a:ext cx="771300" cy="29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Streaming </a:t>
            </a:r>
          </a:p>
        </p:txBody>
      </p:sp>
      <p:cxnSp>
        <p:nvCxnSpPr>
          <p:cNvPr id="93" name="Shape 93"/>
          <p:cNvCxnSpPr>
            <a:stCxn id="85" idx="0"/>
            <a:endCxn id="84" idx="2"/>
          </p:cNvCxnSpPr>
          <p:nvPr/>
        </p:nvCxnSpPr>
        <p:spPr>
          <a:xfrm rot="10800000">
            <a:off x="5743425" y="801952"/>
            <a:ext cx="357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95" idx="3"/>
            <a:endCxn id="96" idx="1"/>
          </p:cNvCxnSpPr>
          <p:nvPr/>
        </p:nvCxnSpPr>
        <p:spPr>
          <a:xfrm>
            <a:off x="6169875" y="769975"/>
            <a:ext cx="345000" cy="21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5547711" y="2685175"/>
            <a:ext cx="771300" cy="21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 sz="700"/>
              <a:t>API</a:t>
            </a:r>
          </a:p>
        </p:txBody>
      </p:sp>
      <p:cxnSp>
        <p:nvCxnSpPr>
          <p:cNvPr id="97" name="Shape 97"/>
          <p:cNvCxnSpPr>
            <a:stCxn id="65" idx="3"/>
            <a:endCxn id="98" idx="1"/>
          </p:cNvCxnSpPr>
          <p:nvPr/>
        </p:nvCxnSpPr>
        <p:spPr>
          <a:xfrm rot="10800000" flipH="1">
            <a:off x="5162725" y="2790375"/>
            <a:ext cx="3534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6398359" y="2901482"/>
            <a:ext cx="1019400" cy="2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Event Manager</a:t>
            </a:r>
          </a:p>
        </p:txBody>
      </p:sp>
      <p:cxnSp>
        <p:nvCxnSpPr>
          <p:cNvPr id="100" name="Shape 100"/>
          <p:cNvCxnSpPr>
            <a:stCxn id="99" idx="0"/>
            <a:endCxn id="79" idx="2"/>
          </p:cNvCxnSpPr>
          <p:nvPr/>
        </p:nvCxnSpPr>
        <p:spPr>
          <a:xfrm rot="10800000">
            <a:off x="6704059" y="1867982"/>
            <a:ext cx="204000" cy="10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691500" y="4483725"/>
            <a:ext cx="31491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900"/>
              <a:t>Notification Manager</a:t>
            </a:r>
          </a:p>
        </p:txBody>
      </p:sp>
      <p:cxnSp>
        <p:nvCxnSpPr>
          <p:cNvPr id="102" name="Shape 102"/>
          <p:cNvCxnSpPr>
            <a:stCxn id="54" idx="2"/>
            <a:endCxn id="101" idx="1"/>
          </p:cNvCxnSpPr>
          <p:nvPr/>
        </p:nvCxnSpPr>
        <p:spPr>
          <a:xfrm>
            <a:off x="2289725" y="3618217"/>
            <a:ext cx="401700" cy="10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99" idx="2"/>
            <a:endCxn id="101" idx="3"/>
          </p:cNvCxnSpPr>
          <p:nvPr/>
        </p:nvCxnSpPr>
        <p:spPr>
          <a:xfrm flipH="1">
            <a:off x="5840659" y="3155582"/>
            <a:ext cx="1067400" cy="15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2033950" y="4192447"/>
            <a:ext cx="6195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registration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2495525" y="3636075"/>
            <a:ext cx="35640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" name="Shape 106"/>
          <p:cNvSpPr txBox="1"/>
          <p:nvPr/>
        </p:nvSpPr>
        <p:spPr>
          <a:xfrm>
            <a:off x="2691500" y="4049575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671750" y="4129500"/>
            <a:ext cx="643500" cy="2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notification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357762" y="5689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514875" y="775375"/>
            <a:ext cx="643500" cy="4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Media Reader</a:t>
            </a:r>
          </a:p>
        </p:txBody>
      </p:sp>
      <p:cxnSp>
        <p:nvCxnSpPr>
          <p:cNvPr id="108" name="Shape 108"/>
          <p:cNvCxnSpPr>
            <a:stCxn id="79" idx="0"/>
            <a:endCxn id="96" idx="2"/>
          </p:cNvCxnSpPr>
          <p:nvPr/>
        </p:nvCxnSpPr>
        <p:spPr>
          <a:xfrm rot="10800000" flipH="1">
            <a:off x="6704100" y="1189500"/>
            <a:ext cx="132600" cy="4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6318450" y="1635000"/>
            <a:ext cx="771300" cy="23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File System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675825" y="2828175"/>
            <a:ext cx="486900" cy="5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Autenticazione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501250" y="1897900"/>
            <a:ext cx="1371000" cy="35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 sz="700"/>
              <a:t>Storage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87025" y="3319550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1" name="Shape 111"/>
          <p:cNvCxnSpPr>
            <a:stCxn id="76" idx="2"/>
            <a:endCxn id="109" idx="0"/>
          </p:cNvCxnSpPr>
          <p:nvPr/>
        </p:nvCxnSpPr>
        <p:spPr>
          <a:xfrm flipH="1">
            <a:off x="2186900" y="1624799"/>
            <a:ext cx="342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2" name="Shape 112"/>
          <p:cNvCxnSpPr>
            <a:stCxn id="109" idx="0"/>
            <a:endCxn id="76" idx="2"/>
          </p:cNvCxnSpPr>
          <p:nvPr/>
        </p:nvCxnSpPr>
        <p:spPr>
          <a:xfrm rot="10800000" flipH="1">
            <a:off x="2186750" y="1624900"/>
            <a:ext cx="34500" cy="2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64" idx="0"/>
            <a:endCxn id="109" idx="2"/>
          </p:cNvCxnSpPr>
          <p:nvPr/>
        </p:nvCxnSpPr>
        <p:spPr>
          <a:xfrm rot="10800000" flipH="1">
            <a:off x="2152350" y="2257550"/>
            <a:ext cx="345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6836700" y="2685175"/>
            <a:ext cx="1019400" cy="1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700">
                <a:solidFill>
                  <a:schemeClr val="dk1"/>
                </a:solidFill>
              </a:rPr>
              <a:t>on_motion_detected</a:t>
            </a:r>
          </a:p>
        </p:txBody>
      </p:sp>
      <p:cxnSp>
        <p:nvCxnSpPr>
          <p:cNvPr id="115" name="Shape 115"/>
          <p:cNvCxnSpPr>
            <a:stCxn id="75" idx="1"/>
            <a:endCxn id="109" idx="1"/>
          </p:cNvCxnSpPr>
          <p:nvPr/>
        </p:nvCxnSpPr>
        <p:spPr>
          <a:xfrm flipH="1">
            <a:off x="1501250" y="725574"/>
            <a:ext cx="458700" cy="13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218</Words>
  <PresentationFormat>Presentazione su schermo (16:9)</PresentationFormat>
  <Paragraphs>155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simple-light-2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WILMER</cp:lastModifiedBy>
  <cp:revision>76</cp:revision>
  <dcterms:modified xsi:type="dcterms:W3CDTF">2016-11-10T17:25:10Z</dcterms:modified>
</cp:coreProperties>
</file>