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1AC63-0140-4D6D-89A0-00242A31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B4FAE-9576-4579-AD3D-37A84544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C4660-9DDD-4A16-8A8A-153A0545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4A408-0801-4754-8F98-E3F7C51D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0D47A-12AE-443C-923F-E7BF96D4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7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44E82-CC78-4419-985F-5F4DA771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A3AB2C-9789-4A67-89D1-BCFC0411C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B6240-DF29-4987-A102-7357C68E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4C184-1A49-4C0B-B723-0312AD8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8C350-B600-4212-852A-FE352952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28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9569B-AE32-42F0-81DB-0EC6ACEDD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E14F59-D214-40DF-B65F-BABE8528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986D3-9A88-4973-9694-2A620C0C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7BEC1-69FC-448F-AAB2-6CBBF4CA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DF34B-E698-48DD-875B-5C65E83F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9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CD11-BB5C-40F5-8786-4C2AB886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9A5B6-3869-4236-8169-68787D0C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CD8BD-E099-49D6-85F8-4C4C8B5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969DC-B429-4C6F-802F-CAD7CC72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615EFD-6DF2-49BE-94DF-3887030B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3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E5C5D-533A-4AA9-BD87-CCB733E7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7E8D45-C91A-45E8-B399-6B5885C7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8E2B9-3CC4-4D4A-9F18-7D3EC189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CA912-0B1F-46AF-A06B-C50789EF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A118E-0C08-4219-8EAB-6D7F8DDE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03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73B7B-9117-4290-8737-FE5268F3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FDF0A-9D6D-469D-82DE-A35983BEE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1525B5-6575-48EE-A979-79AE225F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BCCC3A-25B0-4D9C-8E9E-DEE913EE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D4397-D5F2-497E-AAD8-9C59C7F4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C309D-02B2-4D71-8CEB-FEF9A36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0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D353-767A-4537-A4B4-DE8BE9A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69D225-2476-4321-9EB0-7C82CC31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990A79-3E82-49DF-91FC-FE757ED0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8FFD18-6656-485A-826C-A96B10A48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CFCB85-2CB7-4B01-82A1-E90E8F885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C2128B-EC34-4C26-B6EB-72C90AEC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4F9A0B-66BE-4516-88D4-5B60470C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CFE361-CE7E-42D1-B828-BA6C3B6C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4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17227-607D-40B9-8C38-CC6E0436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DD50ED-6A86-4498-8FB3-F573FC49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81BBE4-8894-4E6E-869E-B0EA7FD3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3974CE-B38A-4E8D-A0C8-F0F69EE8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8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F500C0-EE5E-482A-A0D7-FF79266D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894DF2-1468-4E50-A01C-C9BCF5A5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DACC5A-F170-460C-BCE7-0457DA57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2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E2A96-5127-49FF-89DE-7800B07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A2631-4F3F-48DC-8418-1EB4037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4F2155-4A8D-4EC3-83D1-6C9D19EF2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6207CC-8B9C-42CD-9213-508F3FF6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3AB4D-A6C1-49AF-9AC1-003C42E7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88DC9E-5C7C-4F10-AAA3-7E31FC80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B3FA-A01A-4CBF-8577-BA0EC089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57AC64-C4AF-428A-908C-F52065207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9897B-89DD-42EA-8371-027FD97E5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166DE-529E-4384-B097-D1463026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1B1BD9-48B7-4EE5-801A-33439383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700599-0744-4B09-8FCB-19C4C284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51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254698-5449-41E7-BCBB-EB6C68BE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D3A1BF-E7FC-4C9F-8BD5-7B1F1B54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C73B90-ECEB-49E9-916D-CF35185E0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5757-4952-41C0-8C13-4B14474E8444}" type="datetimeFigureOut">
              <a:rPr lang="es-ES" smtClean="0"/>
              <a:t>11/12/2019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A8BA2-2F65-48C0-9796-BD5FE822D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D30C1-4639-4C3B-91E7-3C8F1C33F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4076-7B90-4980-B7F1-7C66A6BCC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34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www.canva.com/design/DADtrYrrnFA/5B6eaZGHu_-EAklj7W4Hjw/edit?category=tADm6_4tiV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.moqups.com/3TRGGWdye7/edit/page/aa9df7b72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D1CDF2-75DC-47A9-8B93-D8CEA93F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34" y="1282725"/>
            <a:ext cx="2308274" cy="40505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581044-BB87-4F66-AA40-C987FA17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48" y="1282724"/>
            <a:ext cx="2308273" cy="405057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8B90E5F-F777-49C7-ACFD-6AE348AA6654}"/>
              </a:ext>
            </a:extLst>
          </p:cNvPr>
          <p:cNvSpPr/>
          <p:nvPr/>
        </p:nvSpPr>
        <p:spPr>
          <a:xfrm>
            <a:off x="1912034" y="567422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https://www.canva.com/design/DADtrYrrnFA/5B6eaZGHu_-EAklj7W4Hjw/edit?category=tADm6_4tiVs</a:t>
            </a:r>
            <a:endParaRPr lang="es-ES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54DA358-6A2B-479A-AC7E-153D20B15A0C}"/>
              </a:ext>
            </a:extLst>
          </p:cNvPr>
          <p:cNvSpPr/>
          <p:nvPr/>
        </p:nvSpPr>
        <p:spPr>
          <a:xfrm>
            <a:off x="4348602" y="3035622"/>
            <a:ext cx="717452" cy="6463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F7EB33E7-B2CB-427B-A9F9-43033EDC1634}"/>
              </a:ext>
            </a:extLst>
          </p:cNvPr>
          <p:cNvCxnSpPr>
            <a:cxnSpLocks/>
          </p:cNvCxnSpPr>
          <p:nvPr/>
        </p:nvCxnSpPr>
        <p:spPr>
          <a:xfrm>
            <a:off x="7244862" y="2897945"/>
            <a:ext cx="1231799" cy="460843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773753E-DBB6-48BB-898A-B89364B35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661" y="1076325"/>
            <a:ext cx="27146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735FFA-BAF5-4522-BF01-DB399CF0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640" y="1062036"/>
            <a:ext cx="2714625" cy="47339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81F13EB-C5B3-4234-AC8F-4DD4BFCE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10" y="1033461"/>
            <a:ext cx="2686050" cy="47339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96A9D99-1712-4BC1-94B2-A844D0A9D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28" y="1062036"/>
            <a:ext cx="2714625" cy="4705350"/>
          </a:xfrm>
          <a:prstGeom prst="rect">
            <a:avLst/>
          </a:prstGeom>
        </p:spPr>
      </p:pic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6CB4F44C-185C-4441-9DC7-17E499B87984}"/>
              </a:ext>
            </a:extLst>
          </p:cNvPr>
          <p:cNvCxnSpPr>
            <a:cxnSpLocks/>
          </p:cNvCxnSpPr>
          <p:nvPr/>
        </p:nvCxnSpPr>
        <p:spPr>
          <a:xfrm>
            <a:off x="1972260" y="2475915"/>
            <a:ext cx="2294938" cy="436098"/>
          </a:xfrm>
          <a:prstGeom prst="bentConnector3">
            <a:avLst>
              <a:gd name="adj1" fmla="val 59808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8B8A5EB-DA71-4A03-8FC8-5DBB2505AB33}"/>
              </a:ext>
            </a:extLst>
          </p:cNvPr>
          <p:cNvCxnSpPr>
            <a:cxnSpLocks/>
          </p:cNvCxnSpPr>
          <p:nvPr/>
        </p:nvCxnSpPr>
        <p:spPr>
          <a:xfrm flipV="1">
            <a:off x="1981640" y="2475915"/>
            <a:ext cx="0" cy="33762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36E5DE2-CE41-4B22-8E61-75B03C592029}"/>
              </a:ext>
            </a:extLst>
          </p:cNvPr>
          <p:cNvSpPr/>
          <p:nvPr/>
        </p:nvSpPr>
        <p:spPr>
          <a:xfrm>
            <a:off x="2860241" y="388592"/>
            <a:ext cx="6007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https://app.moqups.com/3TRGGWdye7/edit/page/aa9df7b72</a:t>
            </a:r>
            <a:endParaRPr lang="es-ES" dirty="0"/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4E2C69C2-2BE6-4583-8C04-A8AAEF066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91609" y="3655932"/>
            <a:ext cx="1354458" cy="843439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B6605D1-C987-4B83-82FD-BF6FD1FC4162}"/>
              </a:ext>
            </a:extLst>
          </p:cNvPr>
          <p:cNvCxnSpPr/>
          <p:nvPr/>
        </p:nvCxnSpPr>
        <p:spPr>
          <a:xfrm>
            <a:off x="6541477" y="4754881"/>
            <a:ext cx="305641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5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E255F8C-B756-4D45-9BF0-CCD508A0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77" y="1062037"/>
            <a:ext cx="2686050" cy="47339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A7C65D0-6858-431D-B30E-8E175FC0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076325"/>
            <a:ext cx="2667000" cy="4705350"/>
          </a:xfrm>
          <a:prstGeom prst="rect">
            <a:avLst/>
          </a:prstGeom>
        </p:spPr>
      </p:pic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F7F135C9-754F-4605-A81F-2AE43C735CDF}"/>
              </a:ext>
            </a:extLst>
          </p:cNvPr>
          <p:cNvCxnSpPr/>
          <p:nvPr/>
        </p:nvCxnSpPr>
        <p:spPr>
          <a:xfrm flipV="1">
            <a:off x="2940148" y="3826412"/>
            <a:ext cx="1822352" cy="73152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84FECE6-8234-45EA-AFCE-82914C2A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352" y="1090612"/>
            <a:ext cx="2667000" cy="47053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7C7ADB-193D-467C-8E0B-F30F4B18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239" y="2938462"/>
            <a:ext cx="2181225" cy="1009650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6E6DB9C-C459-4859-B934-137D4D88E89E}"/>
              </a:ext>
            </a:extLst>
          </p:cNvPr>
          <p:cNvCxnSpPr/>
          <p:nvPr/>
        </p:nvCxnSpPr>
        <p:spPr>
          <a:xfrm flipV="1">
            <a:off x="6457071" y="3443287"/>
            <a:ext cx="1589649" cy="1114645"/>
          </a:xfrm>
          <a:prstGeom prst="bentConnector3">
            <a:avLst>
              <a:gd name="adj1" fmla="val 66814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4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371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36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Isaac Querevalú Siancas</dc:creator>
  <cp:lastModifiedBy>Wilmer Isaac Querevalú Siancas</cp:lastModifiedBy>
  <cp:revision>16</cp:revision>
  <dcterms:created xsi:type="dcterms:W3CDTF">2019-12-11T05:41:58Z</dcterms:created>
  <dcterms:modified xsi:type="dcterms:W3CDTF">2019-12-12T05:24:24Z</dcterms:modified>
</cp:coreProperties>
</file>