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7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61" Type="http://schemas.openxmlformats.org/officeDocument/2006/relationships/image" Target="../media/image7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8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67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71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70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71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903"/>
              <a:ext cx="1111859" cy="8611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903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709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903"/>
              <a:ext cx="519201" cy="8611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903"/>
              <a:ext cx="1241424" cy="8611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903"/>
              <a:ext cx="1106843" cy="8611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709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708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409"/>
              <a:ext cx="1079258" cy="8801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409"/>
              <a:ext cx="1079246" cy="88010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409"/>
              <a:ext cx="1079246" cy="880102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367543" y="277977"/>
            <a:ext cx="9348470" cy="697230"/>
            <a:chOff x="367543" y="277977"/>
            <a:chExt cx="9348470" cy="697230"/>
          </a:xfrm>
        </p:grpSpPr>
        <p:sp>
          <p:nvSpPr>
            <p:cNvPr id="61" name="object 61"/>
            <p:cNvSpPr/>
            <p:nvPr/>
          </p:nvSpPr>
          <p:spPr>
            <a:xfrm>
              <a:off x="36754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6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4" name="object 64"/>
          <p:cNvGrpSpPr/>
          <p:nvPr/>
        </p:nvGrpSpPr>
        <p:grpSpPr>
          <a:xfrm>
            <a:off x="1053528" y="1235049"/>
            <a:ext cx="7947025" cy="1199515"/>
            <a:chOff x="1053528" y="1235049"/>
            <a:chExt cx="7947025" cy="1199515"/>
          </a:xfrm>
        </p:grpSpPr>
        <p:pic>
          <p:nvPicPr>
            <p:cNvPr id="65" name="object 6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53528" y="1235049"/>
              <a:ext cx="7946402" cy="119891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222109" y="1400011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4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388690" y="1524994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FF5471"/>
                </a:solidFill>
                <a:latin typeface="Arial"/>
                <a:cs typeface="Arial"/>
              </a:rPr>
              <a:t>04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416507" y="1350266"/>
            <a:ext cx="7458075" cy="733425"/>
            <a:chOff x="1416507" y="1350266"/>
            <a:chExt cx="7458075" cy="733425"/>
          </a:xfrm>
        </p:grpSpPr>
        <p:pic>
          <p:nvPicPr>
            <p:cNvPr id="69" name="object 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416507" y="1659470"/>
              <a:ext cx="208724" cy="32551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647291" y="1664449"/>
              <a:ext cx="225082" cy="31621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139768" y="1350266"/>
              <a:ext cx="734695" cy="733425"/>
            </a:xfrm>
            <a:custGeom>
              <a:avLst/>
              <a:gdLst/>
              <a:ahLst/>
              <a:cxnLst/>
              <a:rect l="l" t="t" r="r" b="b"/>
              <a:pathLst>
                <a:path w="734695" h="733425">
                  <a:moveTo>
                    <a:pt x="369109" y="0"/>
                  </a:moveTo>
                  <a:lnTo>
                    <a:pt x="322159" y="2586"/>
                  </a:lnTo>
                  <a:lnTo>
                    <a:pt x="277130" y="10598"/>
                  </a:lnTo>
                  <a:lnTo>
                    <a:pt x="234342" y="23714"/>
                  </a:lnTo>
                  <a:lnTo>
                    <a:pt x="194112" y="41612"/>
                  </a:lnTo>
                  <a:lnTo>
                    <a:pt x="156762" y="63967"/>
                  </a:lnTo>
                  <a:lnTo>
                    <a:pt x="122610" y="90459"/>
                  </a:lnTo>
                  <a:lnTo>
                    <a:pt x="91976" y="120765"/>
                  </a:lnTo>
                  <a:lnTo>
                    <a:pt x="65178" y="154561"/>
                  </a:lnTo>
                  <a:lnTo>
                    <a:pt x="42537" y="191526"/>
                  </a:lnTo>
                  <a:lnTo>
                    <a:pt x="24371" y="231336"/>
                  </a:lnTo>
                  <a:lnTo>
                    <a:pt x="11000" y="273670"/>
                  </a:lnTo>
                  <a:lnTo>
                    <a:pt x="2740" y="318261"/>
                  </a:lnTo>
                  <a:lnTo>
                    <a:pt x="62" y="362278"/>
                  </a:lnTo>
                  <a:lnTo>
                    <a:pt x="0" y="365994"/>
                  </a:lnTo>
                  <a:lnTo>
                    <a:pt x="2663" y="412129"/>
                  </a:lnTo>
                  <a:lnTo>
                    <a:pt x="10697" y="457523"/>
                  </a:lnTo>
                  <a:lnTo>
                    <a:pt x="23736" y="500505"/>
                  </a:lnTo>
                  <a:lnTo>
                    <a:pt x="41488" y="540782"/>
                  </a:lnTo>
                  <a:lnTo>
                    <a:pt x="63664" y="578062"/>
                  </a:lnTo>
                  <a:lnTo>
                    <a:pt x="89977" y="612052"/>
                  </a:lnTo>
                  <a:lnTo>
                    <a:pt x="120135" y="642460"/>
                  </a:lnTo>
                  <a:lnTo>
                    <a:pt x="153851" y="668993"/>
                  </a:lnTo>
                  <a:lnTo>
                    <a:pt x="190835" y="691357"/>
                  </a:lnTo>
                  <a:lnTo>
                    <a:pt x="230798" y="709262"/>
                  </a:lnTo>
                  <a:lnTo>
                    <a:pt x="273450" y="722413"/>
                  </a:lnTo>
                  <a:lnTo>
                    <a:pt x="318503" y="730518"/>
                  </a:lnTo>
                  <a:lnTo>
                    <a:pt x="365667" y="733285"/>
                  </a:lnTo>
                  <a:lnTo>
                    <a:pt x="419222" y="730369"/>
                  </a:lnTo>
                  <a:lnTo>
                    <a:pt x="468675" y="720739"/>
                  </a:lnTo>
                  <a:lnTo>
                    <a:pt x="514000" y="705104"/>
                  </a:lnTo>
                  <a:lnTo>
                    <a:pt x="555171" y="684172"/>
                  </a:lnTo>
                  <a:lnTo>
                    <a:pt x="592162" y="658654"/>
                  </a:lnTo>
                  <a:lnTo>
                    <a:pt x="624947" y="629256"/>
                  </a:lnTo>
                  <a:lnTo>
                    <a:pt x="653500" y="596688"/>
                  </a:lnTo>
                  <a:lnTo>
                    <a:pt x="677794" y="561658"/>
                  </a:lnTo>
                  <a:lnTo>
                    <a:pt x="694272" y="531367"/>
                  </a:lnTo>
                  <a:lnTo>
                    <a:pt x="484298" y="531367"/>
                  </a:lnTo>
                  <a:lnTo>
                    <a:pt x="112950" y="531240"/>
                  </a:lnTo>
                  <a:lnTo>
                    <a:pt x="113077" y="386841"/>
                  </a:lnTo>
                  <a:lnTo>
                    <a:pt x="117153" y="364732"/>
                  </a:lnTo>
                  <a:lnTo>
                    <a:pt x="128539" y="347408"/>
                  </a:lnTo>
                  <a:lnTo>
                    <a:pt x="145974" y="336085"/>
                  </a:lnTo>
                  <a:lnTo>
                    <a:pt x="168195" y="331977"/>
                  </a:lnTo>
                  <a:lnTo>
                    <a:pt x="189521" y="331977"/>
                  </a:lnTo>
                  <a:lnTo>
                    <a:pt x="191042" y="331850"/>
                  </a:lnTo>
                  <a:lnTo>
                    <a:pt x="732370" y="331850"/>
                  </a:lnTo>
                  <a:lnTo>
                    <a:pt x="732276" y="329947"/>
                  </a:lnTo>
                  <a:lnTo>
                    <a:pt x="730280" y="318261"/>
                  </a:lnTo>
                  <a:lnTo>
                    <a:pt x="181517" y="318261"/>
                  </a:lnTo>
                  <a:lnTo>
                    <a:pt x="158913" y="313658"/>
                  </a:lnTo>
                  <a:lnTo>
                    <a:pt x="140503" y="301242"/>
                  </a:lnTo>
                  <a:lnTo>
                    <a:pt x="128093" y="282823"/>
                  </a:lnTo>
                  <a:lnTo>
                    <a:pt x="123491" y="260210"/>
                  </a:lnTo>
                  <a:lnTo>
                    <a:pt x="128101" y="237536"/>
                  </a:lnTo>
                  <a:lnTo>
                    <a:pt x="140661" y="218978"/>
                  </a:lnTo>
                  <a:lnTo>
                    <a:pt x="159270" y="206466"/>
                  </a:lnTo>
                  <a:lnTo>
                    <a:pt x="182025" y="201929"/>
                  </a:lnTo>
                  <a:lnTo>
                    <a:pt x="693995" y="201929"/>
                  </a:lnTo>
                  <a:lnTo>
                    <a:pt x="673673" y="166324"/>
                  </a:lnTo>
                  <a:lnTo>
                    <a:pt x="647814" y="131194"/>
                  </a:lnTo>
                  <a:lnTo>
                    <a:pt x="617968" y="99268"/>
                  </a:lnTo>
                  <a:lnTo>
                    <a:pt x="584385" y="70992"/>
                  </a:lnTo>
                  <a:lnTo>
                    <a:pt x="547314" y="46813"/>
                  </a:lnTo>
                  <a:lnTo>
                    <a:pt x="507001" y="27178"/>
                  </a:lnTo>
                  <a:lnTo>
                    <a:pt x="463697" y="12533"/>
                  </a:lnTo>
                  <a:lnTo>
                    <a:pt x="417650" y="3325"/>
                  </a:lnTo>
                  <a:lnTo>
                    <a:pt x="369109" y="0"/>
                  </a:lnTo>
                  <a:close/>
                </a:path>
                <a:path w="734695" h="733425">
                  <a:moveTo>
                    <a:pt x="732370" y="331850"/>
                  </a:moveTo>
                  <a:lnTo>
                    <a:pt x="544877" y="331850"/>
                  </a:lnTo>
                  <a:lnTo>
                    <a:pt x="553006" y="332186"/>
                  </a:lnTo>
                  <a:lnTo>
                    <a:pt x="561187" y="332195"/>
                  </a:lnTo>
                  <a:lnTo>
                    <a:pt x="569373" y="332349"/>
                  </a:lnTo>
                  <a:lnTo>
                    <a:pt x="608756" y="350467"/>
                  </a:lnTo>
                  <a:lnTo>
                    <a:pt x="621445" y="531367"/>
                  </a:lnTo>
                  <a:lnTo>
                    <a:pt x="694272" y="531367"/>
                  </a:lnTo>
                  <a:lnTo>
                    <a:pt x="713503" y="487050"/>
                  </a:lnTo>
                  <a:lnTo>
                    <a:pt x="724865" y="448889"/>
                  </a:lnTo>
                  <a:lnTo>
                    <a:pt x="731901" y="410591"/>
                  </a:lnTo>
                  <a:lnTo>
                    <a:pt x="734475" y="374395"/>
                  </a:lnTo>
                  <a:lnTo>
                    <a:pt x="732370" y="331850"/>
                  </a:lnTo>
                  <a:close/>
                </a:path>
                <a:path w="734695" h="733425">
                  <a:moveTo>
                    <a:pt x="250364" y="436752"/>
                  </a:moveTo>
                  <a:lnTo>
                    <a:pt x="250364" y="531240"/>
                  </a:lnTo>
                  <a:lnTo>
                    <a:pt x="484298" y="531240"/>
                  </a:lnTo>
                  <a:lnTo>
                    <a:pt x="484298" y="481202"/>
                  </a:lnTo>
                  <a:lnTo>
                    <a:pt x="375700" y="481202"/>
                  </a:lnTo>
                  <a:lnTo>
                    <a:pt x="368461" y="481075"/>
                  </a:lnTo>
                  <a:lnTo>
                    <a:pt x="363781" y="478027"/>
                  </a:lnTo>
                  <a:lnTo>
                    <a:pt x="342045" y="478027"/>
                  </a:lnTo>
                  <a:lnTo>
                    <a:pt x="316990" y="472418"/>
                  </a:lnTo>
                  <a:lnTo>
                    <a:pt x="293395" y="463915"/>
                  </a:lnTo>
                  <a:lnTo>
                    <a:pt x="271204" y="452149"/>
                  </a:lnTo>
                  <a:lnTo>
                    <a:pt x="250364" y="436752"/>
                  </a:lnTo>
                  <a:close/>
                </a:path>
                <a:path w="734695" h="733425">
                  <a:moveTo>
                    <a:pt x="484298" y="437768"/>
                  </a:moveTo>
                  <a:lnTo>
                    <a:pt x="482901" y="438657"/>
                  </a:lnTo>
                  <a:lnTo>
                    <a:pt x="481885" y="438911"/>
                  </a:lnTo>
                  <a:lnTo>
                    <a:pt x="481123" y="439546"/>
                  </a:lnTo>
                  <a:lnTo>
                    <a:pt x="435298" y="466947"/>
                  </a:lnTo>
                  <a:lnTo>
                    <a:pt x="383587" y="480059"/>
                  </a:lnTo>
                  <a:lnTo>
                    <a:pt x="375700" y="481202"/>
                  </a:lnTo>
                  <a:lnTo>
                    <a:pt x="484298" y="481202"/>
                  </a:lnTo>
                  <a:lnTo>
                    <a:pt x="484298" y="437768"/>
                  </a:lnTo>
                  <a:close/>
                </a:path>
                <a:path w="734695" h="733425">
                  <a:moveTo>
                    <a:pt x="544877" y="331850"/>
                  </a:moveTo>
                  <a:lnTo>
                    <a:pt x="191042" y="331850"/>
                  </a:lnTo>
                  <a:lnTo>
                    <a:pt x="205444" y="332638"/>
                  </a:lnTo>
                  <a:lnTo>
                    <a:pt x="218484" y="336724"/>
                  </a:lnTo>
                  <a:lnTo>
                    <a:pt x="250789" y="362278"/>
                  </a:lnTo>
                  <a:lnTo>
                    <a:pt x="259368" y="372871"/>
                  </a:lnTo>
                  <a:lnTo>
                    <a:pt x="277035" y="392727"/>
                  </a:lnTo>
                  <a:lnTo>
                    <a:pt x="297168" y="408749"/>
                  </a:lnTo>
                  <a:lnTo>
                    <a:pt x="320185" y="420485"/>
                  </a:lnTo>
                  <a:lnTo>
                    <a:pt x="346503" y="427481"/>
                  </a:lnTo>
                  <a:lnTo>
                    <a:pt x="342426" y="433405"/>
                  </a:lnTo>
                  <a:lnTo>
                    <a:pt x="338973" y="439340"/>
                  </a:lnTo>
                  <a:lnTo>
                    <a:pt x="336428" y="445537"/>
                  </a:lnTo>
                  <a:lnTo>
                    <a:pt x="335093" y="452149"/>
                  </a:lnTo>
                  <a:lnTo>
                    <a:pt x="335128" y="459023"/>
                  </a:lnTo>
                  <a:lnTo>
                    <a:pt x="336373" y="465513"/>
                  </a:lnTo>
                  <a:lnTo>
                    <a:pt x="338711" y="471815"/>
                  </a:lnTo>
                  <a:lnTo>
                    <a:pt x="342045" y="478027"/>
                  </a:lnTo>
                  <a:lnTo>
                    <a:pt x="363781" y="478027"/>
                  </a:lnTo>
                  <a:lnTo>
                    <a:pt x="361616" y="476618"/>
                  </a:lnTo>
                  <a:lnTo>
                    <a:pt x="355879" y="471450"/>
                  </a:lnTo>
                  <a:lnTo>
                    <a:pt x="352107" y="464988"/>
                  </a:lnTo>
                  <a:lnTo>
                    <a:pt x="350454" y="457644"/>
                  </a:lnTo>
                  <a:lnTo>
                    <a:pt x="351075" y="449833"/>
                  </a:lnTo>
                  <a:lnTo>
                    <a:pt x="386135" y="428589"/>
                  </a:lnTo>
                  <a:lnTo>
                    <a:pt x="397600" y="426159"/>
                  </a:lnTo>
                  <a:lnTo>
                    <a:pt x="433903" y="411526"/>
                  </a:lnTo>
                  <a:lnTo>
                    <a:pt x="468550" y="380491"/>
                  </a:lnTo>
                  <a:lnTo>
                    <a:pt x="474239" y="373600"/>
                  </a:lnTo>
                  <a:lnTo>
                    <a:pt x="479964" y="366739"/>
                  </a:lnTo>
                  <a:lnTo>
                    <a:pt x="515842" y="336756"/>
                  </a:lnTo>
                  <a:lnTo>
                    <a:pt x="529603" y="332547"/>
                  </a:lnTo>
                  <a:lnTo>
                    <a:pt x="544877" y="331850"/>
                  </a:lnTo>
                  <a:close/>
                </a:path>
                <a:path w="734695" h="733425">
                  <a:moveTo>
                    <a:pt x="189521" y="331977"/>
                  </a:moveTo>
                  <a:lnTo>
                    <a:pt x="175802" y="331977"/>
                  </a:lnTo>
                  <a:lnTo>
                    <a:pt x="183435" y="332485"/>
                  </a:lnTo>
                  <a:lnTo>
                    <a:pt x="189521" y="331977"/>
                  </a:lnTo>
                  <a:close/>
                </a:path>
                <a:path w="734695" h="733425">
                  <a:moveTo>
                    <a:pt x="554275" y="201929"/>
                  </a:moveTo>
                  <a:lnTo>
                    <a:pt x="182025" y="201929"/>
                  </a:lnTo>
                  <a:lnTo>
                    <a:pt x="204504" y="206666"/>
                  </a:lnTo>
                  <a:lnTo>
                    <a:pt x="222984" y="219344"/>
                  </a:lnTo>
                  <a:lnTo>
                    <a:pt x="235466" y="237952"/>
                  </a:lnTo>
                  <a:lnTo>
                    <a:pt x="239897" y="260210"/>
                  </a:lnTo>
                  <a:lnTo>
                    <a:pt x="239870" y="260857"/>
                  </a:lnTo>
                  <a:lnTo>
                    <a:pt x="235210" y="283018"/>
                  </a:lnTo>
                  <a:lnTo>
                    <a:pt x="222640" y="301409"/>
                  </a:lnTo>
                  <a:lnTo>
                    <a:pt x="204117" y="313780"/>
                  </a:lnTo>
                  <a:lnTo>
                    <a:pt x="181517" y="318261"/>
                  </a:lnTo>
                  <a:lnTo>
                    <a:pt x="550325" y="318261"/>
                  </a:lnTo>
                  <a:lnTo>
                    <a:pt x="528332" y="312972"/>
                  </a:lnTo>
                  <a:lnTo>
                    <a:pt x="510346" y="299889"/>
                  </a:lnTo>
                  <a:lnTo>
                    <a:pt x="498379" y="281166"/>
                  </a:lnTo>
                  <a:lnTo>
                    <a:pt x="494445" y="258952"/>
                  </a:lnTo>
                  <a:lnTo>
                    <a:pt x="499779" y="236255"/>
                  </a:lnTo>
                  <a:lnTo>
                    <a:pt x="512787" y="217963"/>
                  </a:lnTo>
                  <a:lnTo>
                    <a:pt x="531582" y="205910"/>
                  </a:lnTo>
                  <a:lnTo>
                    <a:pt x="554275" y="201929"/>
                  </a:lnTo>
                  <a:close/>
                </a:path>
                <a:path w="734695" h="733425">
                  <a:moveTo>
                    <a:pt x="693995" y="201929"/>
                  </a:moveTo>
                  <a:lnTo>
                    <a:pt x="554275" y="201929"/>
                  </a:lnTo>
                  <a:lnTo>
                    <a:pt x="576643" y="207119"/>
                  </a:lnTo>
                  <a:lnTo>
                    <a:pt x="594831" y="220011"/>
                  </a:lnTo>
                  <a:lnTo>
                    <a:pt x="606901" y="238595"/>
                  </a:lnTo>
                  <a:lnTo>
                    <a:pt x="610917" y="260857"/>
                  </a:lnTo>
                  <a:lnTo>
                    <a:pt x="605755" y="283989"/>
                  </a:lnTo>
                  <a:lnTo>
                    <a:pt x="592770" y="302371"/>
                  </a:lnTo>
                  <a:lnTo>
                    <a:pt x="573711" y="314346"/>
                  </a:lnTo>
                  <a:lnTo>
                    <a:pt x="550325" y="318261"/>
                  </a:lnTo>
                  <a:lnTo>
                    <a:pt x="730280" y="318261"/>
                  </a:lnTo>
                  <a:lnTo>
                    <a:pt x="724848" y="286469"/>
                  </a:lnTo>
                  <a:lnTo>
                    <a:pt x="712438" y="244408"/>
                  </a:lnTo>
                  <a:lnTo>
                    <a:pt x="695297" y="204211"/>
                  </a:lnTo>
                  <a:lnTo>
                    <a:pt x="693995" y="201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700821" y="1317872"/>
            <a:ext cx="4521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Relació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200" b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clientes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defin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Arial"/>
                <a:cs typeface="Arial"/>
              </a:rPr>
              <a:t>maner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va  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establecer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mantener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comunicación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atención,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quejas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reclamos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clientes,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formas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servicio: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personalizada,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virtual,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telefónica,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representantes.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470941" y="2529465"/>
            <a:ext cx="7062470" cy="5042535"/>
            <a:chOff x="1470941" y="2529465"/>
            <a:chExt cx="7062470" cy="5042535"/>
          </a:xfrm>
        </p:grpSpPr>
        <p:sp>
          <p:nvSpPr>
            <p:cNvPr id="74" name="object 74"/>
            <p:cNvSpPr/>
            <p:nvPr/>
          </p:nvSpPr>
          <p:spPr>
            <a:xfrm>
              <a:off x="7403325" y="4218571"/>
              <a:ext cx="913130" cy="2767330"/>
            </a:xfrm>
            <a:custGeom>
              <a:avLst/>
              <a:gdLst/>
              <a:ahLst/>
              <a:cxnLst/>
              <a:rect l="l" t="t" r="r" b="b"/>
              <a:pathLst>
                <a:path w="913129" h="2767329">
                  <a:moveTo>
                    <a:pt x="913104" y="933056"/>
                  </a:moveTo>
                  <a:lnTo>
                    <a:pt x="912761" y="847648"/>
                  </a:lnTo>
                  <a:lnTo>
                    <a:pt x="910793" y="797788"/>
                  </a:lnTo>
                  <a:lnTo>
                    <a:pt x="908646" y="748995"/>
                  </a:lnTo>
                  <a:lnTo>
                    <a:pt x="908100" y="740981"/>
                  </a:lnTo>
                  <a:lnTo>
                    <a:pt x="907453" y="733005"/>
                  </a:lnTo>
                  <a:lnTo>
                    <a:pt x="906767" y="725055"/>
                  </a:lnTo>
                  <a:lnTo>
                    <a:pt x="900874" y="654989"/>
                  </a:lnTo>
                  <a:lnTo>
                    <a:pt x="899185" y="639813"/>
                  </a:lnTo>
                  <a:lnTo>
                    <a:pt x="897343" y="624789"/>
                  </a:lnTo>
                  <a:lnTo>
                    <a:pt x="895464" y="609904"/>
                  </a:lnTo>
                  <a:lnTo>
                    <a:pt x="891806" y="580529"/>
                  </a:lnTo>
                  <a:lnTo>
                    <a:pt x="890028" y="566039"/>
                  </a:lnTo>
                  <a:lnTo>
                    <a:pt x="888098" y="551726"/>
                  </a:lnTo>
                  <a:lnTo>
                    <a:pt x="885774" y="537616"/>
                  </a:lnTo>
                  <a:lnTo>
                    <a:pt x="881138" y="509816"/>
                  </a:lnTo>
                  <a:lnTo>
                    <a:pt x="876719" y="482561"/>
                  </a:lnTo>
                  <a:lnTo>
                    <a:pt x="866762" y="430123"/>
                  </a:lnTo>
                  <a:lnTo>
                    <a:pt x="856424" y="380288"/>
                  </a:lnTo>
                  <a:lnTo>
                    <a:pt x="839685" y="310819"/>
                  </a:lnTo>
                  <a:lnTo>
                    <a:pt x="834275" y="289001"/>
                  </a:lnTo>
                  <a:lnTo>
                    <a:pt x="828763" y="267944"/>
                  </a:lnTo>
                  <a:lnTo>
                    <a:pt x="822833" y="247726"/>
                  </a:lnTo>
                  <a:lnTo>
                    <a:pt x="817079" y="228193"/>
                  </a:lnTo>
                  <a:lnTo>
                    <a:pt x="811580" y="209359"/>
                  </a:lnTo>
                  <a:lnTo>
                    <a:pt x="775436" y="99275"/>
                  </a:lnTo>
                  <a:lnTo>
                    <a:pt x="748474" y="28917"/>
                  </a:lnTo>
                  <a:lnTo>
                    <a:pt x="736790" y="0"/>
                  </a:lnTo>
                  <a:lnTo>
                    <a:pt x="737552" y="2578"/>
                  </a:lnTo>
                  <a:lnTo>
                    <a:pt x="739343" y="7518"/>
                  </a:lnTo>
                  <a:lnTo>
                    <a:pt x="747395" y="29337"/>
                  </a:lnTo>
                  <a:lnTo>
                    <a:pt x="769137" y="87376"/>
                  </a:lnTo>
                  <a:lnTo>
                    <a:pt x="771296" y="93560"/>
                  </a:lnTo>
                  <a:lnTo>
                    <a:pt x="773442" y="99987"/>
                  </a:lnTo>
                  <a:lnTo>
                    <a:pt x="775614" y="106603"/>
                  </a:lnTo>
                  <a:lnTo>
                    <a:pt x="798220" y="174777"/>
                  </a:lnTo>
                  <a:lnTo>
                    <a:pt x="803452" y="192100"/>
                  </a:lnTo>
                  <a:lnTo>
                    <a:pt x="808697" y="210223"/>
                  </a:lnTo>
                  <a:lnTo>
                    <a:pt x="814082" y="229057"/>
                  </a:lnTo>
                  <a:lnTo>
                    <a:pt x="819721" y="248589"/>
                  </a:lnTo>
                  <a:lnTo>
                    <a:pt x="825525" y="268808"/>
                  </a:lnTo>
                  <a:lnTo>
                    <a:pt x="830922" y="289877"/>
                  </a:lnTo>
                  <a:lnTo>
                    <a:pt x="836218" y="311683"/>
                  </a:lnTo>
                  <a:lnTo>
                    <a:pt x="847407" y="357238"/>
                  </a:lnTo>
                  <a:lnTo>
                    <a:pt x="857643" y="405701"/>
                  </a:lnTo>
                  <a:lnTo>
                    <a:pt x="867956" y="456730"/>
                  </a:lnTo>
                  <a:lnTo>
                    <a:pt x="876820" y="510514"/>
                  </a:lnTo>
                  <a:lnTo>
                    <a:pt x="881354" y="538276"/>
                  </a:lnTo>
                  <a:lnTo>
                    <a:pt x="883627" y="552373"/>
                  </a:lnTo>
                  <a:lnTo>
                    <a:pt x="885520" y="566661"/>
                  </a:lnTo>
                  <a:lnTo>
                    <a:pt x="887234" y="581126"/>
                  </a:lnTo>
                  <a:lnTo>
                    <a:pt x="890803" y="610463"/>
                  </a:lnTo>
                  <a:lnTo>
                    <a:pt x="892644" y="625322"/>
                  </a:lnTo>
                  <a:lnTo>
                    <a:pt x="894448" y="640321"/>
                  </a:lnTo>
                  <a:lnTo>
                    <a:pt x="896099" y="655472"/>
                  </a:lnTo>
                  <a:lnTo>
                    <a:pt x="901801" y="725424"/>
                  </a:lnTo>
                  <a:lnTo>
                    <a:pt x="902474" y="733348"/>
                  </a:lnTo>
                  <a:lnTo>
                    <a:pt x="903097" y="741311"/>
                  </a:lnTo>
                  <a:lnTo>
                    <a:pt x="903630" y="749312"/>
                  </a:lnTo>
                  <a:lnTo>
                    <a:pt x="905662" y="798004"/>
                  </a:lnTo>
                  <a:lnTo>
                    <a:pt x="906386" y="814463"/>
                  </a:lnTo>
                  <a:lnTo>
                    <a:pt x="907059" y="831049"/>
                  </a:lnTo>
                  <a:lnTo>
                    <a:pt x="907542" y="847763"/>
                  </a:lnTo>
                  <a:lnTo>
                    <a:pt x="907745" y="933056"/>
                  </a:lnTo>
                  <a:lnTo>
                    <a:pt x="907300" y="950455"/>
                  </a:lnTo>
                  <a:lnTo>
                    <a:pt x="906627" y="967955"/>
                  </a:lnTo>
                  <a:lnTo>
                    <a:pt x="904659" y="1021067"/>
                  </a:lnTo>
                  <a:lnTo>
                    <a:pt x="896797" y="1129144"/>
                  </a:lnTo>
                  <a:lnTo>
                    <a:pt x="888123" y="1202880"/>
                  </a:lnTo>
                  <a:lnTo>
                    <a:pt x="881062" y="1252588"/>
                  </a:lnTo>
                  <a:lnTo>
                    <a:pt x="872921" y="1302715"/>
                  </a:lnTo>
                  <a:lnTo>
                    <a:pt x="863676" y="1353185"/>
                  </a:lnTo>
                  <a:lnTo>
                    <a:pt x="853274" y="1403946"/>
                  </a:lnTo>
                  <a:lnTo>
                    <a:pt x="841705" y="1454950"/>
                  </a:lnTo>
                  <a:lnTo>
                    <a:pt x="828903" y="1506131"/>
                  </a:lnTo>
                  <a:lnTo>
                    <a:pt x="814552" y="1556867"/>
                  </a:lnTo>
                  <a:lnTo>
                    <a:pt x="799236" y="1606854"/>
                  </a:lnTo>
                  <a:lnTo>
                    <a:pt x="783018" y="1656041"/>
                  </a:lnTo>
                  <a:lnTo>
                    <a:pt x="765937" y="1704416"/>
                  </a:lnTo>
                  <a:lnTo>
                    <a:pt x="748068" y="1751939"/>
                  </a:lnTo>
                  <a:lnTo>
                    <a:pt x="729475" y="1798586"/>
                  </a:lnTo>
                  <a:lnTo>
                    <a:pt x="700354" y="1866849"/>
                  </a:lnTo>
                  <a:lnTo>
                    <a:pt x="661403" y="1948827"/>
                  </a:lnTo>
                  <a:lnTo>
                    <a:pt x="620547" y="2027161"/>
                  </a:lnTo>
                  <a:lnTo>
                    <a:pt x="605040" y="2055037"/>
                  </a:lnTo>
                  <a:lnTo>
                    <a:pt x="610171" y="2030361"/>
                  </a:lnTo>
                  <a:lnTo>
                    <a:pt x="613575" y="1981555"/>
                  </a:lnTo>
                  <a:lnTo>
                    <a:pt x="610336" y="1931682"/>
                  </a:lnTo>
                  <a:lnTo>
                    <a:pt x="601002" y="1881733"/>
                  </a:lnTo>
                  <a:lnTo>
                    <a:pt x="586105" y="1832698"/>
                  </a:lnTo>
                  <a:lnTo>
                    <a:pt x="566216" y="1785569"/>
                  </a:lnTo>
                  <a:lnTo>
                    <a:pt x="541896" y="1741347"/>
                  </a:lnTo>
                  <a:lnTo>
                    <a:pt x="513676" y="1701025"/>
                  </a:lnTo>
                  <a:lnTo>
                    <a:pt x="481609" y="1740598"/>
                  </a:lnTo>
                  <a:lnTo>
                    <a:pt x="451345" y="1781746"/>
                  </a:lnTo>
                  <a:lnTo>
                    <a:pt x="423557" y="1824507"/>
                  </a:lnTo>
                  <a:lnTo>
                    <a:pt x="398868" y="1868868"/>
                  </a:lnTo>
                  <a:lnTo>
                    <a:pt x="377926" y="1914842"/>
                  </a:lnTo>
                  <a:lnTo>
                    <a:pt x="361391" y="1962416"/>
                  </a:lnTo>
                  <a:lnTo>
                    <a:pt x="349885" y="2011591"/>
                  </a:lnTo>
                  <a:lnTo>
                    <a:pt x="344487" y="2062289"/>
                  </a:lnTo>
                  <a:lnTo>
                    <a:pt x="345884" y="2113521"/>
                  </a:lnTo>
                  <a:lnTo>
                    <a:pt x="354190" y="2163965"/>
                  </a:lnTo>
                  <a:lnTo>
                    <a:pt x="369468" y="2212289"/>
                  </a:lnTo>
                  <a:lnTo>
                    <a:pt x="391833" y="2257196"/>
                  </a:lnTo>
                  <a:lnTo>
                    <a:pt x="421373" y="2297341"/>
                  </a:lnTo>
                  <a:lnTo>
                    <a:pt x="438023" y="2312771"/>
                  </a:lnTo>
                  <a:lnTo>
                    <a:pt x="410870" y="2349157"/>
                  </a:lnTo>
                  <a:lnTo>
                    <a:pt x="402120" y="2360625"/>
                  </a:lnTo>
                  <a:lnTo>
                    <a:pt x="375399" y="2393556"/>
                  </a:lnTo>
                  <a:lnTo>
                    <a:pt x="358114" y="2415006"/>
                  </a:lnTo>
                  <a:lnTo>
                    <a:pt x="290055" y="2493772"/>
                  </a:lnTo>
                  <a:lnTo>
                    <a:pt x="225856" y="2562148"/>
                  </a:lnTo>
                  <a:lnTo>
                    <a:pt x="153390" y="2633319"/>
                  </a:lnTo>
                  <a:lnTo>
                    <a:pt x="76479" y="2702826"/>
                  </a:lnTo>
                  <a:lnTo>
                    <a:pt x="23799" y="2746654"/>
                  </a:lnTo>
                  <a:lnTo>
                    <a:pt x="1943" y="2765006"/>
                  </a:lnTo>
                  <a:lnTo>
                    <a:pt x="0" y="2766860"/>
                  </a:lnTo>
                  <a:lnTo>
                    <a:pt x="2197" y="2765323"/>
                  </a:lnTo>
                  <a:lnTo>
                    <a:pt x="24536" y="2747568"/>
                  </a:lnTo>
                  <a:lnTo>
                    <a:pt x="72809" y="2708656"/>
                  </a:lnTo>
                  <a:lnTo>
                    <a:pt x="142100" y="2647772"/>
                  </a:lnTo>
                  <a:lnTo>
                    <a:pt x="213067" y="2580119"/>
                  </a:lnTo>
                  <a:lnTo>
                    <a:pt x="276440" y="2514473"/>
                  </a:lnTo>
                  <a:lnTo>
                    <a:pt x="344170" y="2438514"/>
                  </a:lnTo>
                  <a:lnTo>
                    <a:pt x="378802" y="2396312"/>
                  </a:lnTo>
                  <a:lnTo>
                    <a:pt x="405676" y="2363393"/>
                  </a:lnTo>
                  <a:lnTo>
                    <a:pt x="414477" y="2351938"/>
                  </a:lnTo>
                  <a:lnTo>
                    <a:pt x="441477" y="2315972"/>
                  </a:lnTo>
                  <a:lnTo>
                    <a:pt x="458190" y="2331428"/>
                  </a:lnTo>
                  <a:lnTo>
                    <a:pt x="488416" y="2290229"/>
                  </a:lnTo>
                  <a:lnTo>
                    <a:pt x="516953" y="2249093"/>
                  </a:lnTo>
                  <a:lnTo>
                    <a:pt x="543115" y="2207628"/>
                  </a:lnTo>
                  <a:lnTo>
                    <a:pt x="566216" y="2165426"/>
                  </a:lnTo>
                  <a:lnTo>
                    <a:pt x="585558" y="2122081"/>
                  </a:lnTo>
                  <a:lnTo>
                    <a:pt x="600443" y="2077199"/>
                  </a:lnTo>
                  <a:lnTo>
                    <a:pt x="601599" y="2071636"/>
                  </a:lnTo>
                  <a:lnTo>
                    <a:pt x="616991" y="2045030"/>
                  </a:lnTo>
                  <a:lnTo>
                    <a:pt x="658190" y="1967230"/>
                  </a:lnTo>
                  <a:lnTo>
                    <a:pt x="705472" y="1869147"/>
                  </a:lnTo>
                  <a:lnTo>
                    <a:pt x="734720" y="1800758"/>
                  </a:lnTo>
                  <a:lnTo>
                    <a:pt x="753389" y="1754022"/>
                  </a:lnTo>
                  <a:lnTo>
                    <a:pt x="771334" y="1706397"/>
                  </a:lnTo>
                  <a:lnTo>
                    <a:pt x="788466" y="1657908"/>
                  </a:lnTo>
                  <a:lnTo>
                    <a:pt x="804748" y="1608594"/>
                  </a:lnTo>
                  <a:lnTo>
                    <a:pt x="820115" y="1558493"/>
                  </a:lnTo>
                  <a:lnTo>
                    <a:pt x="834504" y="1507629"/>
                  </a:lnTo>
                  <a:lnTo>
                    <a:pt x="847331" y="1456321"/>
                  </a:lnTo>
                  <a:lnTo>
                    <a:pt x="858926" y="1405191"/>
                  </a:lnTo>
                  <a:lnTo>
                    <a:pt x="869327" y="1354302"/>
                  </a:lnTo>
                  <a:lnTo>
                    <a:pt x="878573" y="1303693"/>
                  </a:lnTo>
                  <a:lnTo>
                    <a:pt x="886701" y="1253439"/>
                  </a:lnTo>
                  <a:lnTo>
                    <a:pt x="893749" y="1203591"/>
                  </a:lnTo>
                  <a:lnTo>
                    <a:pt x="902385" y="1129690"/>
                  </a:lnTo>
                  <a:lnTo>
                    <a:pt x="909307" y="1038631"/>
                  </a:lnTo>
                  <a:lnTo>
                    <a:pt x="912050" y="967803"/>
                  </a:lnTo>
                  <a:lnTo>
                    <a:pt x="912685" y="950341"/>
                  </a:lnTo>
                  <a:lnTo>
                    <a:pt x="913104" y="93305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859173" y="6143534"/>
              <a:ext cx="487045" cy="407034"/>
            </a:xfrm>
            <a:custGeom>
              <a:avLst/>
              <a:gdLst/>
              <a:ahLst/>
              <a:cxnLst/>
              <a:rect l="l" t="t" r="r" b="b"/>
              <a:pathLst>
                <a:path w="487045" h="407034">
                  <a:moveTo>
                    <a:pt x="486916" y="0"/>
                  </a:moveTo>
                  <a:lnTo>
                    <a:pt x="436266" y="5294"/>
                  </a:lnTo>
                  <a:lnTo>
                    <a:pt x="385771" y="13003"/>
                  </a:lnTo>
                  <a:lnTo>
                    <a:pt x="335883" y="23583"/>
                  </a:lnTo>
                  <a:lnTo>
                    <a:pt x="287058" y="37494"/>
                  </a:lnTo>
                  <a:lnTo>
                    <a:pt x="239749" y="55192"/>
                  </a:lnTo>
                  <a:lnTo>
                    <a:pt x="194410" y="77136"/>
                  </a:lnTo>
                  <a:lnTo>
                    <a:pt x="151496" y="103784"/>
                  </a:lnTo>
                  <a:lnTo>
                    <a:pt x="111833" y="135815"/>
                  </a:lnTo>
                  <a:lnTo>
                    <a:pt x="76603" y="173029"/>
                  </a:lnTo>
                  <a:lnTo>
                    <a:pt x="46804" y="214559"/>
                  </a:lnTo>
                  <a:lnTo>
                    <a:pt x="23437" y="259539"/>
                  </a:lnTo>
                  <a:lnTo>
                    <a:pt x="7503" y="307105"/>
                  </a:lnTo>
                  <a:lnTo>
                    <a:pt x="0" y="356389"/>
                  </a:lnTo>
                  <a:lnTo>
                    <a:pt x="1928" y="406527"/>
                  </a:lnTo>
                  <a:lnTo>
                    <a:pt x="52437" y="398759"/>
                  </a:lnTo>
                  <a:lnTo>
                    <a:pt x="101708" y="389852"/>
                  </a:lnTo>
                  <a:lnTo>
                    <a:pt x="149534" y="379030"/>
                  </a:lnTo>
                  <a:lnTo>
                    <a:pt x="195711" y="365518"/>
                  </a:lnTo>
                  <a:lnTo>
                    <a:pt x="240032" y="348542"/>
                  </a:lnTo>
                  <a:lnTo>
                    <a:pt x="282292" y="327324"/>
                  </a:lnTo>
                  <a:lnTo>
                    <a:pt x="322286" y="301091"/>
                  </a:lnTo>
                  <a:lnTo>
                    <a:pt x="359208" y="268996"/>
                  </a:lnTo>
                  <a:lnTo>
                    <a:pt x="392183" y="231438"/>
                  </a:lnTo>
                  <a:lnTo>
                    <a:pt x="420898" y="189512"/>
                  </a:lnTo>
                  <a:lnTo>
                    <a:pt x="445042" y="144311"/>
                  </a:lnTo>
                  <a:lnTo>
                    <a:pt x="464301" y="96929"/>
                  </a:lnTo>
                  <a:lnTo>
                    <a:pt x="478363" y="48461"/>
                  </a:lnTo>
                  <a:lnTo>
                    <a:pt x="4869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46163" y="5392333"/>
              <a:ext cx="222250" cy="539115"/>
            </a:xfrm>
            <a:custGeom>
              <a:avLst/>
              <a:gdLst/>
              <a:ahLst/>
              <a:cxnLst/>
              <a:rect l="l" t="t" r="r" b="b"/>
              <a:pathLst>
                <a:path w="222250" h="539114">
                  <a:moveTo>
                    <a:pt x="92735" y="0"/>
                  </a:moveTo>
                  <a:lnTo>
                    <a:pt x="68094" y="44423"/>
                  </a:lnTo>
                  <a:lnTo>
                    <a:pt x="45979" y="90297"/>
                  </a:lnTo>
                  <a:lnTo>
                    <a:pt x="27251" y="137477"/>
                  </a:lnTo>
                  <a:lnTo>
                    <a:pt x="12770" y="185816"/>
                  </a:lnTo>
                  <a:lnTo>
                    <a:pt x="3399" y="235171"/>
                  </a:lnTo>
                  <a:lnTo>
                    <a:pt x="0" y="285394"/>
                  </a:lnTo>
                  <a:lnTo>
                    <a:pt x="3880" y="336108"/>
                  </a:lnTo>
                  <a:lnTo>
                    <a:pt x="15633" y="385826"/>
                  </a:lnTo>
                  <a:lnTo>
                    <a:pt x="35078" y="432763"/>
                  </a:lnTo>
                  <a:lnTo>
                    <a:pt x="62039" y="475131"/>
                  </a:lnTo>
                  <a:lnTo>
                    <a:pt x="96338" y="511143"/>
                  </a:lnTo>
                  <a:lnTo>
                    <a:pt x="137795" y="539013"/>
                  </a:lnTo>
                  <a:lnTo>
                    <a:pt x="160372" y="493422"/>
                  </a:lnTo>
                  <a:lnTo>
                    <a:pt x="180891" y="448193"/>
                  </a:lnTo>
                  <a:lnTo>
                    <a:pt x="198331" y="402947"/>
                  </a:lnTo>
                  <a:lnTo>
                    <a:pt x="211669" y="357303"/>
                  </a:lnTo>
                  <a:lnTo>
                    <a:pt x="219885" y="310884"/>
                  </a:lnTo>
                  <a:lnTo>
                    <a:pt x="221957" y="263309"/>
                  </a:lnTo>
                  <a:lnTo>
                    <a:pt x="216439" y="214760"/>
                  </a:lnTo>
                  <a:lnTo>
                    <a:pt x="203221" y="166474"/>
                  </a:lnTo>
                  <a:lnTo>
                    <a:pt x="183273" y="119653"/>
                  </a:lnTo>
                  <a:lnTo>
                    <a:pt x="157564" y="75498"/>
                  </a:lnTo>
                  <a:lnTo>
                    <a:pt x="127061" y="35213"/>
                  </a:lnTo>
                  <a:lnTo>
                    <a:pt x="9273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74009" y="5518440"/>
              <a:ext cx="359410" cy="413384"/>
            </a:xfrm>
            <a:custGeom>
              <a:avLst/>
              <a:gdLst/>
              <a:ahLst/>
              <a:cxnLst/>
              <a:rect l="l" t="t" r="r" b="b"/>
              <a:pathLst>
                <a:path w="359409" h="413385">
                  <a:moveTo>
                    <a:pt x="358890" y="0"/>
                  </a:moveTo>
                  <a:lnTo>
                    <a:pt x="310050" y="13993"/>
                  </a:lnTo>
                  <a:lnTo>
                    <a:pt x="261972" y="30796"/>
                  </a:lnTo>
                  <a:lnTo>
                    <a:pt x="215367" y="50917"/>
                  </a:lnTo>
                  <a:lnTo>
                    <a:pt x="170947" y="74863"/>
                  </a:lnTo>
                  <a:lnTo>
                    <a:pt x="129422" y="103141"/>
                  </a:lnTo>
                  <a:lnTo>
                    <a:pt x="91504" y="136258"/>
                  </a:lnTo>
                  <a:lnTo>
                    <a:pt x="58384" y="174853"/>
                  </a:lnTo>
                  <a:lnTo>
                    <a:pt x="31536" y="218314"/>
                  </a:lnTo>
                  <a:lnTo>
                    <a:pt x="12097" y="265250"/>
                  </a:lnTo>
                  <a:lnTo>
                    <a:pt x="1206" y="314272"/>
                  </a:lnTo>
                  <a:lnTo>
                    <a:pt x="0" y="363991"/>
                  </a:lnTo>
                  <a:lnTo>
                    <a:pt x="9615" y="413016"/>
                  </a:lnTo>
                  <a:lnTo>
                    <a:pt x="57813" y="396739"/>
                  </a:lnTo>
                  <a:lnTo>
                    <a:pt x="104304" y="379264"/>
                  </a:lnTo>
                  <a:lnTo>
                    <a:pt x="148630" y="359600"/>
                  </a:lnTo>
                  <a:lnTo>
                    <a:pt x="190337" y="336757"/>
                  </a:lnTo>
                  <a:lnTo>
                    <a:pt x="228970" y="309744"/>
                  </a:lnTo>
                  <a:lnTo>
                    <a:pt x="264072" y="277571"/>
                  </a:lnTo>
                  <a:lnTo>
                    <a:pt x="294498" y="239345"/>
                  </a:lnTo>
                  <a:lnTo>
                    <a:pt x="319295" y="195857"/>
                  </a:lnTo>
                  <a:lnTo>
                    <a:pt x="338299" y="148643"/>
                  </a:lnTo>
                  <a:lnTo>
                    <a:pt x="351342" y="99239"/>
                  </a:lnTo>
                  <a:lnTo>
                    <a:pt x="358261" y="49179"/>
                  </a:lnTo>
                  <a:lnTo>
                    <a:pt x="35889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8169" y="4910141"/>
              <a:ext cx="202565" cy="400050"/>
            </a:xfrm>
            <a:custGeom>
              <a:avLst/>
              <a:gdLst/>
              <a:ahLst/>
              <a:cxnLst/>
              <a:rect l="l" t="t" r="r" b="b"/>
              <a:pathLst>
                <a:path w="202565" h="400050">
                  <a:moveTo>
                    <a:pt x="12211" y="0"/>
                  </a:moveTo>
                  <a:lnTo>
                    <a:pt x="4343" y="48849"/>
                  </a:lnTo>
                  <a:lnTo>
                    <a:pt x="0" y="98211"/>
                  </a:lnTo>
                  <a:lnTo>
                    <a:pt x="252" y="147488"/>
                  </a:lnTo>
                  <a:lnTo>
                    <a:pt x="6171" y="196081"/>
                  </a:lnTo>
                  <a:lnTo>
                    <a:pt x="18828" y="243395"/>
                  </a:lnTo>
                  <a:lnTo>
                    <a:pt x="39619" y="288351"/>
                  </a:lnTo>
                  <a:lnTo>
                    <a:pt x="68511" y="328754"/>
                  </a:lnTo>
                  <a:lnTo>
                    <a:pt x="104429" y="362326"/>
                  </a:lnTo>
                  <a:lnTo>
                    <a:pt x="146299" y="386791"/>
                  </a:lnTo>
                  <a:lnTo>
                    <a:pt x="193047" y="399872"/>
                  </a:lnTo>
                  <a:lnTo>
                    <a:pt x="198752" y="350787"/>
                  </a:lnTo>
                  <a:lnTo>
                    <a:pt x="202080" y="302899"/>
                  </a:lnTo>
                  <a:lnTo>
                    <a:pt x="201502" y="256189"/>
                  </a:lnTo>
                  <a:lnTo>
                    <a:pt x="195491" y="210639"/>
                  </a:lnTo>
                  <a:lnTo>
                    <a:pt x="182518" y="166230"/>
                  </a:lnTo>
                  <a:lnTo>
                    <a:pt x="160902" y="123741"/>
                  </a:lnTo>
                  <a:lnTo>
                    <a:pt x="131222" y="84738"/>
                  </a:lnTo>
                  <a:lnTo>
                    <a:pt x="95319" y="50356"/>
                  </a:lnTo>
                  <a:lnTo>
                    <a:pt x="55035" y="21731"/>
                  </a:lnTo>
                  <a:lnTo>
                    <a:pt x="1221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83208" y="4899571"/>
              <a:ext cx="217170" cy="410845"/>
            </a:xfrm>
            <a:custGeom>
              <a:avLst/>
              <a:gdLst/>
              <a:ahLst/>
              <a:cxnLst/>
              <a:rect l="l" t="t" r="r" b="b"/>
              <a:pathLst>
                <a:path w="217170" h="410845">
                  <a:moveTo>
                    <a:pt x="192648" y="0"/>
                  </a:moveTo>
                  <a:lnTo>
                    <a:pt x="152545" y="28976"/>
                  </a:lnTo>
                  <a:lnTo>
                    <a:pt x="114573" y="60808"/>
                  </a:lnTo>
                  <a:lnTo>
                    <a:pt x="79909" y="95830"/>
                  </a:lnTo>
                  <a:lnTo>
                    <a:pt x="49733" y="134377"/>
                  </a:lnTo>
                  <a:lnTo>
                    <a:pt x="25224" y="176783"/>
                  </a:lnTo>
                  <a:lnTo>
                    <a:pt x="8138" y="223274"/>
                  </a:lnTo>
                  <a:lnTo>
                    <a:pt x="0" y="272273"/>
                  </a:lnTo>
                  <a:lnTo>
                    <a:pt x="1658" y="321409"/>
                  </a:lnTo>
                  <a:lnTo>
                    <a:pt x="13965" y="368313"/>
                  </a:lnTo>
                  <a:lnTo>
                    <a:pt x="37772" y="410616"/>
                  </a:lnTo>
                  <a:lnTo>
                    <a:pt x="76516" y="379946"/>
                  </a:lnTo>
                  <a:lnTo>
                    <a:pt x="112729" y="348440"/>
                  </a:lnTo>
                  <a:lnTo>
                    <a:pt x="145348" y="315003"/>
                  </a:lnTo>
                  <a:lnTo>
                    <a:pt x="173308" y="278542"/>
                  </a:lnTo>
                  <a:lnTo>
                    <a:pt x="195544" y="237959"/>
                  </a:lnTo>
                  <a:lnTo>
                    <a:pt x="210303" y="192636"/>
                  </a:lnTo>
                  <a:lnTo>
                    <a:pt x="216892" y="144071"/>
                  </a:lnTo>
                  <a:lnTo>
                    <a:pt x="215812" y="94372"/>
                  </a:lnTo>
                  <a:lnTo>
                    <a:pt x="207564" y="45646"/>
                  </a:lnTo>
                  <a:lnTo>
                    <a:pt x="192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59232" y="4420434"/>
              <a:ext cx="231140" cy="313055"/>
            </a:xfrm>
            <a:custGeom>
              <a:avLst/>
              <a:gdLst/>
              <a:ahLst/>
              <a:cxnLst/>
              <a:rect l="l" t="t" r="r" b="b"/>
              <a:pathLst>
                <a:path w="231140" h="313054">
                  <a:moveTo>
                    <a:pt x="0" y="0"/>
                  </a:moveTo>
                  <a:lnTo>
                    <a:pt x="3321" y="54709"/>
                  </a:lnTo>
                  <a:lnTo>
                    <a:pt x="11876" y="108805"/>
                  </a:lnTo>
                  <a:lnTo>
                    <a:pt x="27262" y="160889"/>
                  </a:lnTo>
                  <a:lnTo>
                    <a:pt x="51079" y="209562"/>
                  </a:lnTo>
                  <a:lnTo>
                    <a:pt x="77460" y="244624"/>
                  </a:lnTo>
                  <a:lnTo>
                    <a:pt x="110012" y="274229"/>
                  </a:lnTo>
                  <a:lnTo>
                    <a:pt x="147377" y="296608"/>
                  </a:lnTo>
                  <a:lnTo>
                    <a:pt x="188201" y="309991"/>
                  </a:lnTo>
                  <a:lnTo>
                    <a:pt x="231127" y="312610"/>
                  </a:lnTo>
                  <a:lnTo>
                    <a:pt x="225637" y="258364"/>
                  </a:lnTo>
                  <a:lnTo>
                    <a:pt x="216758" y="206538"/>
                  </a:lnTo>
                  <a:lnTo>
                    <a:pt x="201900" y="157653"/>
                  </a:lnTo>
                  <a:lnTo>
                    <a:pt x="178473" y="112229"/>
                  </a:lnTo>
                  <a:lnTo>
                    <a:pt x="144114" y="71944"/>
                  </a:lnTo>
                  <a:lnTo>
                    <a:pt x="100561" y="38979"/>
                  </a:lnTo>
                  <a:lnTo>
                    <a:pt x="51346" y="14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49539" y="3996004"/>
              <a:ext cx="449580" cy="737870"/>
            </a:xfrm>
            <a:custGeom>
              <a:avLst/>
              <a:gdLst/>
              <a:ahLst/>
              <a:cxnLst/>
              <a:rect l="l" t="t" r="r" b="b"/>
              <a:pathLst>
                <a:path w="449579" h="737870">
                  <a:moveTo>
                    <a:pt x="271272" y="155638"/>
                  </a:moveTo>
                  <a:lnTo>
                    <a:pt x="265328" y="71424"/>
                  </a:lnTo>
                  <a:lnTo>
                    <a:pt x="193306" y="29260"/>
                  </a:lnTo>
                  <a:lnTo>
                    <a:pt x="37223" y="0"/>
                  </a:lnTo>
                  <a:lnTo>
                    <a:pt x="0" y="144094"/>
                  </a:lnTo>
                  <a:lnTo>
                    <a:pt x="7581" y="224523"/>
                  </a:lnTo>
                  <a:lnTo>
                    <a:pt x="77978" y="270459"/>
                  </a:lnTo>
                  <a:lnTo>
                    <a:pt x="229158" y="311061"/>
                  </a:lnTo>
                  <a:lnTo>
                    <a:pt x="271272" y="155638"/>
                  </a:lnTo>
                  <a:close/>
                </a:path>
                <a:path w="449579" h="737870">
                  <a:moveTo>
                    <a:pt x="449287" y="505548"/>
                  </a:moveTo>
                  <a:lnTo>
                    <a:pt x="441807" y="451446"/>
                  </a:lnTo>
                  <a:lnTo>
                    <a:pt x="424256" y="399402"/>
                  </a:lnTo>
                  <a:lnTo>
                    <a:pt x="398259" y="352780"/>
                  </a:lnTo>
                  <a:lnTo>
                    <a:pt x="361911" y="393814"/>
                  </a:lnTo>
                  <a:lnTo>
                    <a:pt x="329717" y="438111"/>
                  </a:lnTo>
                  <a:lnTo>
                    <a:pt x="303771" y="485813"/>
                  </a:lnTo>
                  <a:lnTo>
                    <a:pt x="286194" y="537070"/>
                  </a:lnTo>
                  <a:lnTo>
                    <a:pt x="280060" y="580517"/>
                  </a:lnTo>
                  <a:lnTo>
                    <a:pt x="282143" y="624471"/>
                  </a:lnTo>
                  <a:lnTo>
                    <a:pt x="292735" y="666711"/>
                  </a:lnTo>
                  <a:lnTo>
                    <a:pt x="312140" y="705040"/>
                  </a:lnTo>
                  <a:lnTo>
                    <a:pt x="340639" y="737247"/>
                  </a:lnTo>
                  <a:lnTo>
                    <a:pt x="375107" y="695007"/>
                  </a:lnTo>
                  <a:lnTo>
                    <a:pt x="405485" y="652081"/>
                  </a:lnTo>
                  <a:lnTo>
                    <a:pt x="429539" y="607009"/>
                  </a:lnTo>
                  <a:lnTo>
                    <a:pt x="445096" y="558317"/>
                  </a:lnTo>
                  <a:lnTo>
                    <a:pt x="449287" y="505548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37422" y="2529471"/>
              <a:ext cx="5060950" cy="5042535"/>
            </a:xfrm>
            <a:custGeom>
              <a:avLst/>
              <a:gdLst/>
              <a:ahLst/>
              <a:cxnLst/>
              <a:rect l="l" t="t" r="r" b="b"/>
              <a:pathLst>
                <a:path w="5060950" h="5042534">
                  <a:moveTo>
                    <a:pt x="2600210" y="2381364"/>
                  </a:moveTo>
                  <a:lnTo>
                    <a:pt x="1611388" y="3022917"/>
                  </a:lnTo>
                  <a:lnTo>
                    <a:pt x="1609064" y="3019272"/>
                  </a:lnTo>
                  <a:lnTo>
                    <a:pt x="358317" y="3828719"/>
                  </a:lnTo>
                  <a:lnTo>
                    <a:pt x="385102" y="3872420"/>
                  </a:lnTo>
                  <a:lnTo>
                    <a:pt x="412750" y="3915537"/>
                  </a:lnTo>
                  <a:lnTo>
                    <a:pt x="441236" y="3958044"/>
                  </a:lnTo>
                  <a:lnTo>
                    <a:pt x="470547" y="3999941"/>
                  </a:lnTo>
                  <a:lnTo>
                    <a:pt x="500684" y="4041216"/>
                  </a:lnTo>
                  <a:lnTo>
                    <a:pt x="531622" y="4081843"/>
                  </a:lnTo>
                  <a:lnTo>
                    <a:pt x="563359" y="4121835"/>
                  </a:lnTo>
                  <a:lnTo>
                    <a:pt x="595884" y="4161155"/>
                  </a:lnTo>
                  <a:lnTo>
                    <a:pt x="629183" y="4199801"/>
                  </a:lnTo>
                  <a:lnTo>
                    <a:pt x="663232" y="4237774"/>
                  </a:lnTo>
                  <a:lnTo>
                    <a:pt x="698030" y="4275036"/>
                  </a:lnTo>
                  <a:lnTo>
                    <a:pt x="733564" y="4311599"/>
                  </a:lnTo>
                  <a:lnTo>
                    <a:pt x="769823" y="4347451"/>
                  </a:lnTo>
                  <a:lnTo>
                    <a:pt x="806805" y="4382567"/>
                  </a:lnTo>
                  <a:lnTo>
                    <a:pt x="844486" y="4416933"/>
                  </a:lnTo>
                  <a:lnTo>
                    <a:pt x="1979574" y="3102102"/>
                  </a:lnTo>
                  <a:lnTo>
                    <a:pt x="2600210" y="2381364"/>
                  </a:lnTo>
                  <a:close/>
                </a:path>
                <a:path w="5060950" h="5042534">
                  <a:moveTo>
                    <a:pt x="2601912" y="2385364"/>
                  </a:moveTo>
                  <a:lnTo>
                    <a:pt x="1486839" y="4835995"/>
                  </a:lnTo>
                  <a:lnTo>
                    <a:pt x="1533118" y="4856404"/>
                  </a:lnTo>
                  <a:lnTo>
                    <a:pt x="1579867" y="4875911"/>
                  </a:lnTo>
                  <a:lnTo>
                    <a:pt x="1627098" y="4894491"/>
                  </a:lnTo>
                  <a:lnTo>
                    <a:pt x="1674774" y="4912157"/>
                  </a:lnTo>
                  <a:lnTo>
                    <a:pt x="1722894" y="4928882"/>
                  </a:lnTo>
                  <a:lnTo>
                    <a:pt x="1771459" y="4944656"/>
                  </a:lnTo>
                  <a:lnTo>
                    <a:pt x="1820443" y="4959477"/>
                  </a:lnTo>
                  <a:lnTo>
                    <a:pt x="1869846" y="4973320"/>
                  </a:lnTo>
                  <a:lnTo>
                    <a:pt x="1919643" y="4986198"/>
                  </a:lnTo>
                  <a:lnTo>
                    <a:pt x="1969833" y="4998072"/>
                  </a:lnTo>
                  <a:lnTo>
                    <a:pt x="2020404" y="5008956"/>
                  </a:lnTo>
                  <a:lnTo>
                    <a:pt x="2071344" y="5018824"/>
                  </a:lnTo>
                  <a:lnTo>
                    <a:pt x="2122640" y="5027663"/>
                  </a:lnTo>
                  <a:lnTo>
                    <a:pt x="2174290" y="5035474"/>
                  </a:lnTo>
                  <a:lnTo>
                    <a:pt x="2226259" y="5042255"/>
                  </a:lnTo>
                  <a:lnTo>
                    <a:pt x="2601912" y="2385364"/>
                  </a:lnTo>
                  <a:close/>
                </a:path>
                <a:path w="5060950" h="5042534">
                  <a:moveTo>
                    <a:pt x="2602242" y="2372055"/>
                  </a:moveTo>
                  <a:lnTo>
                    <a:pt x="2111387" y="1296555"/>
                  </a:lnTo>
                  <a:lnTo>
                    <a:pt x="2111768" y="1296390"/>
                  </a:lnTo>
                  <a:lnTo>
                    <a:pt x="1599323" y="176796"/>
                  </a:lnTo>
                  <a:lnTo>
                    <a:pt x="1552892" y="195719"/>
                  </a:lnTo>
                  <a:lnTo>
                    <a:pt x="1506931" y="215531"/>
                  </a:lnTo>
                  <a:lnTo>
                    <a:pt x="1461439" y="236220"/>
                  </a:lnTo>
                  <a:lnTo>
                    <a:pt x="1416431" y="257784"/>
                  </a:lnTo>
                  <a:lnTo>
                    <a:pt x="1371930" y="280200"/>
                  </a:lnTo>
                  <a:lnTo>
                    <a:pt x="1327937" y="303466"/>
                  </a:lnTo>
                  <a:lnTo>
                    <a:pt x="1284452" y="327571"/>
                  </a:lnTo>
                  <a:lnTo>
                    <a:pt x="1241501" y="352488"/>
                  </a:lnTo>
                  <a:lnTo>
                    <a:pt x="1199095" y="378218"/>
                  </a:lnTo>
                  <a:lnTo>
                    <a:pt x="1157236" y="404761"/>
                  </a:lnTo>
                  <a:lnTo>
                    <a:pt x="1115936" y="432092"/>
                  </a:lnTo>
                  <a:lnTo>
                    <a:pt x="1075194" y="460197"/>
                  </a:lnTo>
                  <a:lnTo>
                    <a:pt x="1035050" y="489064"/>
                  </a:lnTo>
                  <a:lnTo>
                    <a:pt x="995476" y="518693"/>
                  </a:lnTo>
                  <a:lnTo>
                    <a:pt x="1828228" y="1479257"/>
                  </a:lnTo>
                  <a:lnTo>
                    <a:pt x="1828406" y="1479092"/>
                  </a:lnTo>
                  <a:lnTo>
                    <a:pt x="2602242" y="2372055"/>
                  </a:lnTo>
                  <a:close/>
                </a:path>
                <a:path w="5060950" h="5042534">
                  <a:moveTo>
                    <a:pt x="2602433" y="2376373"/>
                  </a:moveTo>
                  <a:lnTo>
                    <a:pt x="4622" y="2379167"/>
                  </a:lnTo>
                  <a:lnTo>
                    <a:pt x="1206" y="2454427"/>
                  </a:lnTo>
                  <a:lnTo>
                    <a:pt x="0" y="2530246"/>
                  </a:lnTo>
                  <a:lnTo>
                    <a:pt x="508" y="2581338"/>
                  </a:lnTo>
                  <a:lnTo>
                    <a:pt x="2032" y="2632189"/>
                  </a:lnTo>
                  <a:lnTo>
                    <a:pt x="4546" y="2682773"/>
                  </a:lnTo>
                  <a:lnTo>
                    <a:pt x="8064" y="2733103"/>
                  </a:lnTo>
                  <a:lnTo>
                    <a:pt x="12560" y="2783154"/>
                  </a:lnTo>
                  <a:lnTo>
                    <a:pt x="18008" y="2832912"/>
                  </a:lnTo>
                  <a:lnTo>
                    <a:pt x="24434" y="2882379"/>
                  </a:lnTo>
                  <a:lnTo>
                    <a:pt x="31788" y="2931541"/>
                  </a:lnTo>
                  <a:lnTo>
                    <a:pt x="40093" y="2980398"/>
                  </a:lnTo>
                  <a:lnTo>
                    <a:pt x="49314" y="3028937"/>
                  </a:lnTo>
                  <a:lnTo>
                    <a:pt x="59461" y="3077133"/>
                  </a:lnTo>
                  <a:lnTo>
                    <a:pt x="70497" y="3125000"/>
                  </a:lnTo>
                  <a:lnTo>
                    <a:pt x="1469212" y="2712275"/>
                  </a:lnTo>
                  <a:lnTo>
                    <a:pt x="1469148" y="2712072"/>
                  </a:lnTo>
                  <a:lnTo>
                    <a:pt x="2602433" y="2376373"/>
                  </a:lnTo>
                  <a:close/>
                </a:path>
                <a:path w="5060950" h="5042534">
                  <a:moveTo>
                    <a:pt x="2603144" y="2376563"/>
                  </a:moveTo>
                  <a:lnTo>
                    <a:pt x="2602852" y="2376386"/>
                  </a:lnTo>
                  <a:lnTo>
                    <a:pt x="2598255" y="2379103"/>
                  </a:lnTo>
                  <a:lnTo>
                    <a:pt x="2602979" y="2377706"/>
                  </a:lnTo>
                  <a:lnTo>
                    <a:pt x="2603144" y="2376563"/>
                  </a:lnTo>
                  <a:close/>
                </a:path>
                <a:path w="5060950" h="5042534">
                  <a:moveTo>
                    <a:pt x="2606751" y="2378875"/>
                  </a:moveTo>
                  <a:lnTo>
                    <a:pt x="2606548" y="2378760"/>
                  </a:lnTo>
                  <a:lnTo>
                    <a:pt x="2606725" y="2378964"/>
                  </a:lnTo>
                  <a:close/>
                </a:path>
                <a:path w="5060950" h="5042534">
                  <a:moveTo>
                    <a:pt x="2607018" y="2376944"/>
                  </a:moveTo>
                  <a:lnTo>
                    <a:pt x="2606700" y="2377160"/>
                  </a:lnTo>
                  <a:lnTo>
                    <a:pt x="2606941" y="2377452"/>
                  </a:lnTo>
                  <a:lnTo>
                    <a:pt x="2607018" y="2376944"/>
                  </a:lnTo>
                  <a:close/>
                </a:path>
                <a:path w="5060950" h="5042534">
                  <a:moveTo>
                    <a:pt x="2935960" y="32550"/>
                  </a:moveTo>
                  <a:lnTo>
                    <a:pt x="2886265" y="25031"/>
                  </a:lnTo>
                  <a:lnTo>
                    <a:pt x="2836253" y="18478"/>
                  </a:lnTo>
                  <a:lnTo>
                    <a:pt x="2785948" y="12890"/>
                  </a:lnTo>
                  <a:lnTo>
                    <a:pt x="2735351" y="8280"/>
                  </a:lnTo>
                  <a:lnTo>
                    <a:pt x="2684475" y="4686"/>
                  </a:lnTo>
                  <a:lnTo>
                    <a:pt x="2633332" y="2082"/>
                  </a:lnTo>
                  <a:lnTo>
                    <a:pt x="2581910" y="520"/>
                  </a:lnTo>
                  <a:lnTo>
                    <a:pt x="2530233" y="0"/>
                  </a:lnTo>
                  <a:lnTo>
                    <a:pt x="2476373" y="571"/>
                  </a:lnTo>
                  <a:lnTo>
                    <a:pt x="2422791" y="2273"/>
                  </a:lnTo>
                  <a:lnTo>
                    <a:pt x="2369477" y="5080"/>
                  </a:lnTo>
                  <a:lnTo>
                    <a:pt x="2316467" y="8978"/>
                  </a:lnTo>
                  <a:lnTo>
                    <a:pt x="2263762" y="13957"/>
                  </a:lnTo>
                  <a:lnTo>
                    <a:pt x="2434323" y="1200645"/>
                  </a:lnTo>
                  <a:lnTo>
                    <a:pt x="2439162" y="1199946"/>
                  </a:lnTo>
                  <a:lnTo>
                    <a:pt x="2605074" y="2363000"/>
                  </a:lnTo>
                  <a:lnTo>
                    <a:pt x="2769527" y="1199718"/>
                  </a:lnTo>
                  <a:lnTo>
                    <a:pt x="2772130" y="1200086"/>
                  </a:lnTo>
                  <a:lnTo>
                    <a:pt x="2935960" y="32550"/>
                  </a:lnTo>
                  <a:close/>
                </a:path>
                <a:path w="5060950" h="5042534">
                  <a:moveTo>
                    <a:pt x="3698887" y="4774844"/>
                  </a:moveTo>
                  <a:lnTo>
                    <a:pt x="2608211" y="2385149"/>
                  </a:lnTo>
                  <a:lnTo>
                    <a:pt x="2984081" y="5019827"/>
                  </a:lnTo>
                  <a:lnTo>
                    <a:pt x="3034601" y="5010150"/>
                  </a:lnTo>
                  <a:lnTo>
                    <a:pt x="3084741" y="4999469"/>
                  </a:lnTo>
                  <a:lnTo>
                    <a:pt x="3134525" y="4987798"/>
                  </a:lnTo>
                  <a:lnTo>
                    <a:pt x="3183915" y="4975161"/>
                  </a:lnTo>
                  <a:lnTo>
                    <a:pt x="3232912" y="4961547"/>
                  </a:lnTo>
                  <a:lnTo>
                    <a:pt x="3281502" y="4946993"/>
                  </a:lnTo>
                  <a:lnTo>
                    <a:pt x="3329686" y="4931486"/>
                  </a:lnTo>
                  <a:lnTo>
                    <a:pt x="3377438" y="4915052"/>
                  </a:lnTo>
                  <a:lnTo>
                    <a:pt x="3424745" y="4897704"/>
                  </a:lnTo>
                  <a:lnTo>
                    <a:pt x="3471621" y="4879429"/>
                  </a:lnTo>
                  <a:lnTo>
                    <a:pt x="3518027" y="4860264"/>
                  </a:lnTo>
                  <a:lnTo>
                    <a:pt x="3563975" y="4840211"/>
                  </a:lnTo>
                  <a:lnTo>
                    <a:pt x="3609441" y="4819294"/>
                  </a:lnTo>
                  <a:lnTo>
                    <a:pt x="3654412" y="4797488"/>
                  </a:lnTo>
                  <a:lnTo>
                    <a:pt x="3698887" y="4774844"/>
                  </a:lnTo>
                  <a:close/>
                </a:path>
                <a:path w="5060950" h="5042534">
                  <a:moveTo>
                    <a:pt x="4147566" y="584441"/>
                  </a:moveTo>
                  <a:lnTo>
                    <a:pt x="4107624" y="551878"/>
                  </a:lnTo>
                  <a:lnTo>
                    <a:pt x="4067010" y="520115"/>
                  </a:lnTo>
                  <a:lnTo>
                    <a:pt x="4025735" y="489178"/>
                  </a:lnTo>
                  <a:lnTo>
                    <a:pt x="3983812" y="459066"/>
                  </a:lnTo>
                  <a:lnTo>
                    <a:pt x="3941267" y="429780"/>
                  </a:lnTo>
                  <a:lnTo>
                    <a:pt x="3898087" y="401358"/>
                  </a:lnTo>
                  <a:lnTo>
                    <a:pt x="3854310" y="373799"/>
                  </a:lnTo>
                  <a:lnTo>
                    <a:pt x="3809936" y="347116"/>
                  </a:lnTo>
                  <a:lnTo>
                    <a:pt x="3764965" y="321322"/>
                  </a:lnTo>
                  <a:lnTo>
                    <a:pt x="3719436" y="296418"/>
                  </a:lnTo>
                  <a:lnTo>
                    <a:pt x="3673335" y="272440"/>
                  </a:lnTo>
                  <a:lnTo>
                    <a:pt x="3626701" y="249377"/>
                  </a:lnTo>
                  <a:lnTo>
                    <a:pt x="3579507" y="227253"/>
                  </a:lnTo>
                  <a:lnTo>
                    <a:pt x="3094977" y="1294777"/>
                  </a:lnTo>
                  <a:lnTo>
                    <a:pt x="3097568" y="1295958"/>
                  </a:lnTo>
                  <a:lnTo>
                    <a:pt x="2607653" y="2372715"/>
                  </a:lnTo>
                  <a:lnTo>
                    <a:pt x="4147566" y="584441"/>
                  </a:lnTo>
                  <a:close/>
                </a:path>
                <a:path w="5060950" h="5042534">
                  <a:moveTo>
                    <a:pt x="4744263" y="3755707"/>
                  </a:moveTo>
                  <a:lnTo>
                    <a:pt x="3601936" y="3018244"/>
                  </a:lnTo>
                  <a:lnTo>
                    <a:pt x="3601275" y="3019285"/>
                  </a:lnTo>
                  <a:lnTo>
                    <a:pt x="2609977" y="2380945"/>
                  </a:lnTo>
                  <a:lnTo>
                    <a:pt x="3383013" y="3272637"/>
                  </a:lnTo>
                  <a:lnTo>
                    <a:pt x="3381108" y="3274276"/>
                  </a:lnTo>
                  <a:lnTo>
                    <a:pt x="4300779" y="4337583"/>
                  </a:lnTo>
                  <a:lnTo>
                    <a:pt x="4335323" y="4303077"/>
                  </a:lnTo>
                  <a:lnTo>
                    <a:pt x="4369206" y="4267911"/>
                  </a:lnTo>
                  <a:lnTo>
                    <a:pt x="4402417" y="4232097"/>
                  </a:lnTo>
                  <a:lnTo>
                    <a:pt x="4434929" y="4195661"/>
                  </a:lnTo>
                  <a:lnTo>
                    <a:pt x="4466742" y="4158589"/>
                  </a:lnTo>
                  <a:lnTo>
                    <a:pt x="4497857" y="4120896"/>
                  </a:lnTo>
                  <a:lnTo>
                    <a:pt x="4528248" y="4082605"/>
                  </a:lnTo>
                  <a:lnTo>
                    <a:pt x="4557903" y="4043718"/>
                  </a:lnTo>
                  <a:lnTo>
                    <a:pt x="4586833" y="4004246"/>
                  </a:lnTo>
                  <a:lnTo>
                    <a:pt x="4615002" y="3964203"/>
                  </a:lnTo>
                  <a:lnTo>
                    <a:pt x="4642409" y="3923588"/>
                  </a:lnTo>
                  <a:lnTo>
                    <a:pt x="4669053" y="3882428"/>
                  </a:lnTo>
                  <a:lnTo>
                    <a:pt x="4694910" y="3840708"/>
                  </a:lnTo>
                  <a:lnTo>
                    <a:pt x="4719993" y="3798468"/>
                  </a:lnTo>
                  <a:lnTo>
                    <a:pt x="4744263" y="3755707"/>
                  </a:lnTo>
                  <a:close/>
                </a:path>
                <a:path w="5060950" h="5042534">
                  <a:moveTo>
                    <a:pt x="4917630" y="1690598"/>
                  </a:moveTo>
                  <a:lnTo>
                    <a:pt x="4900727" y="1643989"/>
                  </a:lnTo>
                  <a:lnTo>
                    <a:pt x="4882934" y="1597825"/>
                  </a:lnTo>
                  <a:lnTo>
                    <a:pt x="4864278" y="1552092"/>
                  </a:lnTo>
                  <a:lnTo>
                    <a:pt x="4844758" y="1506804"/>
                  </a:lnTo>
                  <a:lnTo>
                    <a:pt x="4824387" y="1461985"/>
                  </a:lnTo>
                  <a:lnTo>
                    <a:pt x="4803178" y="1417637"/>
                  </a:lnTo>
                  <a:lnTo>
                    <a:pt x="4781131" y="1373771"/>
                  </a:lnTo>
                  <a:lnTo>
                    <a:pt x="4758271" y="1330401"/>
                  </a:lnTo>
                  <a:lnTo>
                    <a:pt x="4734598" y="1287526"/>
                  </a:lnTo>
                  <a:lnTo>
                    <a:pt x="4710125" y="1245171"/>
                  </a:lnTo>
                  <a:lnTo>
                    <a:pt x="4684865" y="1203325"/>
                  </a:lnTo>
                  <a:lnTo>
                    <a:pt x="4658817" y="1162024"/>
                  </a:lnTo>
                  <a:lnTo>
                    <a:pt x="4632007" y="1121257"/>
                  </a:lnTo>
                  <a:lnTo>
                    <a:pt x="4604436" y="1081049"/>
                  </a:lnTo>
                  <a:lnTo>
                    <a:pt x="2612987" y="2373084"/>
                  </a:lnTo>
                  <a:lnTo>
                    <a:pt x="2608923" y="2373084"/>
                  </a:lnTo>
                  <a:lnTo>
                    <a:pt x="2610612" y="2371115"/>
                  </a:lnTo>
                  <a:lnTo>
                    <a:pt x="2607589" y="2373084"/>
                  </a:lnTo>
                  <a:lnTo>
                    <a:pt x="2607589" y="2372868"/>
                  </a:lnTo>
                  <a:lnTo>
                    <a:pt x="2607348" y="2373084"/>
                  </a:lnTo>
                  <a:lnTo>
                    <a:pt x="2608453" y="2366708"/>
                  </a:lnTo>
                  <a:lnTo>
                    <a:pt x="2606979" y="2369947"/>
                  </a:lnTo>
                  <a:lnTo>
                    <a:pt x="2606979" y="2376386"/>
                  </a:lnTo>
                  <a:lnTo>
                    <a:pt x="2606103" y="2376347"/>
                  </a:lnTo>
                  <a:lnTo>
                    <a:pt x="2606357" y="2376043"/>
                  </a:lnTo>
                  <a:lnTo>
                    <a:pt x="2606979" y="2376386"/>
                  </a:lnTo>
                  <a:lnTo>
                    <a:pt x="2606979" y="2369947"/>
                  </a:lnTo>
                  <a:lnTo>
                    <a:pt x="2606903" y="2370112"/>
                  </a:lnTo>
                  <a:lnTo>
                    <a:pt x="2606903" y="2375865"/>
                  </a:lnTo>
                  <a:lnTo>
                    <a:pt x="2606649" y="2375700"/>
                  </a:lnTo>
                  <a:lnTo>
                    <a:pt x="2606814" y="2375522"/>
                  </a:lnTo>
                  <a:lnTo>
                    <a:pt x="2606903" y="2375865"/>
                  </a:lnTo>
                  <a:lnTo>
                    <a:pt x="2606903" y="2370112"/>
                  </a:lnTo>
                  <a:lnTo>
                    <a:pt x="2606548" y="2370886"/>
                  </a:lnTo>
                  <a:lnTo>
                    <a:pt x="2606548" y="2375166"/>
                  </a:lnTo>
                  <a:lnTo>
                    <a:pt x="2606383" y="2375522"/>
                  </a:lnTo>
                  <a:lnTo>
                    <a:pt x="2606052" y="2375331"/>
                  </a:lnTo>
                  <a:lnTo>
                    <a:pt x="2606052" y="2375954"/>
                  </a:lnTo>
                  <a:lnTo>
                    <a:pt x="2606052" y="2376246"/>
                  </a:lnTo>
                  <a:lnTo>
                    <a:pt x="2605989" y="2376081"/>
                  </a:lnTo>
                  <a:lnTo>
                    <a:pt x="2605989" y="2376373"/>
                  </a:lnTo>
                  <a:lnTo>
                    <a:pt x="2604490" y="2376386"/>
                  </a:lnTo>
                  <a:lnTo>
                    <a:pt x="2604973" y="2375827"/>
                  </a:lnTo>
                  <a:lnTo>
                    <a:pt x="2605074" y="2375700"/>
                  </a:lnTo>
                  <a:lnTo>
                    <a:pt x="2605989" y="2376373"/>
                  </a:lnTo>
                  <a:lnTo>
                    <a:pt x="2605989" y="2376081"/>
                  </a:lnTo>
                  <a:lnTo>
                    <a:pt x="2605925" y="2375916"/>
                  </a:lnTo>
                  <a:lnTo>
                    <a:pt x="2606052" y="2375954"/>
                  </a:lnTo>
                  <a:lnTo>
                    <a:pt x="2606052" y="2375331"/>
                  </a:lnTo>
                  <a:lnTo>
                    <a:pt x="2606510" y="2375179"/>
                  </a:lnTo>
                  <a:lnTo>
                    <a:pt x="2606548" y="2370886"/>
                  </a:lnTo>
                  <a:lnTo>
                    <a:pt x="2606281" y="2371471"/>
                  </a:lnTo>
                  <a:lnTo>
                    <a:pt x="2606510" y="2373084"/>
                  </a:lnTo>
                  <a:lnTo>
                    <a:pt x="2605087" y="2374112"/>
                  </a:lnTo>
                  <a:lnTo>
                    <a:pt x="2604986" y="2373896"/>
                  </a:lnTo>
                  <a:lnTo>
                    <a:pt x="2604846" y="2373579"/>
                  </a:lnTo>
                  <a:lnTo>
                    <a:pt x="2604693" y="2373249"/>
                  </a:lnTo>
                  <a:lnTo>
                    <a:pt x="2604617" y="2373084"/>
                  </a:lnTo>
                  <a:lnTo>
                    <a:pt x="2603830" y="2373084"/>
                  </a:lnTo>
                  <a:lnTo>
                    <a:pt x="2603830" y="2373871"/>
                  </a:lnTo>
                  <a:lnTo>
                    <a:pt x="2603538" y="2373706"/>
                  </a:lnTo>
                  <a:lnTo>
                    <a:pt x="2603563" y="2373579"/>
                  </a:lnTo>
                  <a:lnTo>
                    <a:pt x="2603830" y="2373871"/>
                  </a:lnTo>
                  <a:lnTo>
                    <a:pt x="2603830" y="2373084"/>
                  </a:lnTo>
                  <a:lnTo>
                    <a:pt x="2603627" y="2373084"/>
                  </a:lnTo>
                  <a:lnTo>
                    <a:pt x="2603868" y="2371471"/>
                  </a:lnTo>
                  <a:lnTo>
                    <a:pt x="2602001" y="2367381"/>
                  </a:lnTo>
                  <a:lnTo>
                    <a:pt x="2602763" y="2372639"/>
                  </a:lnTo>
                  <a:lnTo>
                    <a:pt x="2603144" y="2373084"/>
                  </a:lnTo>
                  <a:lnTo>
                    <a:pt x="2602827" y="2373084"/>
                  </a:lnTo>
                  <a:lnTo>
                    <a:pt x="2602839" y="2373249"/>
                  </a:lnTo>
                  <a:lnTo>
                    <a:pt x="2600452" y="2371687"/>
                  </a:lnTo>
                  <a:lnTo>
                    <a:pt x="2601645" y="2373084"/>
                  </a:lnTo>
                  <a:lnTo>
                    <a:pt x="2597721" y="2373084"/>
                  </a:lnTo>
                  <a:lnTo>
                    <a:pt x="2084971" y="2042896"/>
                  </a:lnTo>
                  <a:lnTo>
                    <a:pt x="498894" y="1021549"/>
                  </a:lnTo>
                  <a:lnTo>
                    <a:pt x="468553" y="1063218"/>
                  </a:lnTo>
                  <a:lnTo>
                    <a:pt x="439039" y="1105509"/>
                  </a:lnTo>
                  <a:lnTo>
                    <a:pt x="410375" y="1148422"/>
                  </a:lnTo>
                  <a:lnTo>
                    <a:pt x="382574" y="1191958"/>
                  </a:lnTo>
                  <a:lnTo>
                    <a:pt x="355625" y="1236091"/>
                  </a:lnTo>
                  <a:lnTo>
                    <a:pt x="329577" y="1280807"/>
                  </a:lnTo>
                  <a:lnTo>
                    <a:pt x="304406" y="1326095"/>
                  </a:lnTo>
                  <a:lnTo>
                    <a:pt x="280149" y="1371942"/>
                  </a:lnTo>
                  <a:lnTo>
                    <a:pt x="256819" y="1418348"/>
                  </a:lnTo>
                  <a:lnTo>
                    <a:pt x="234403" y="1465287"/>
                  </a:lnTo>
                  <a:lnTo>
                    <a:pt x="212940" y="1512760"/>
                  </a:lnTo>
                  <a:lnTo>
                    <a:pt x="192430" y="1560753"/>
                  </a:lnTo>
                  <a:lnTo>
                    <a:pt x="172897" y="1609229"/>
                  </a:lnTo>
                  <a:lnTo>
                    <a:pt x="154330" y="1658213"/>
                  </a:lnTo>
                  <a:lnTo>
                    <a:pt x="1468462" y="2042934"/>
                  </a:lnTo>
                  <a:lnTo>
                    <a:pt x="2596197" y="2373084"/>
                  </a:lnTo>
                  <a:lnTo>
                    <a:pt x="2591765" y="2373084"/>
                  </a:lnTo>
                  <a:lnTo>
                    <a:pt x="2602611" y="2376259"/>
                  </a:lnTo>
                  <a:lnTo>
                    <a:pt x="2599017" y="2373896"/>
                  </a:lnTo>
                  <a:lnTo>
                    <a:pt x="2603106" y="2375103"/>
                  </a:lnTo>
                  <a:lnTo>
                    <a:pt x="2603233" y="2375890"/>
                  </a:lnTo>
                  <a:lnTo>
                    <a:pt x="2603360" y="2375179"/>
                  </a:lnTo>
                  <a:lnTo>
                    <a:pt x="2603741" y="2375509"/>
                  </a:lnTo>
                  <a:lnTo>
                    <a:pt x="2603728" y="2375281"/>
                  </a:lnTo>
                  <a:lnTo>
                    <a:pt x="2604033" y="2375370"/>
                  </a:lnTo>
                  <a:lnTo>
                    <a:pt x="2603830" y="2375509"/>
                  </a:lnTo>
                  <a:lnTo>
                    <a:pt x="2603233" y="2375890"/>
                  </a:lnTo>
                  <a:lnTo>
                    <a:pt x="2602674" y="2376259"/>
                  </a:lnTo>
                  <a:lnTo>
                    <a:pt x="2602509" y="2376373"/>
                  </a:lnTo>
                  <a:lnTo>
                    <a:pt x="2602725" y="2376309"/>
                  </a:lnTo>
                  <a:lnTo>
                    <a:pt x="2603233" y="2375954"/>
                  </a:lnTo>
                  <a:lnTo>
                    <a:pt x="2603271" y="2376132"/>
                  </a:lnTo>
                  <a:lnTo>
                    <a:pt x="2603855" y="2375954"/>
                  </a:lnTo>
                  <a:lnTo>
                    <a:pt x="2603982" y="2375916"/>
                  </a:lnTo>
                  <a:lnTo>
                    <a:pt x="2603906" y="2375700"/>
                  </a:lnTo>
                  <a:lnTo>
                    <a:pt x="2604071" y="2375890"/>
                  </a:lnTo>
                  <a:lnTo>
                    <a:pt x="2604325" y="2375827"/>
                  </a:lnTo>
                  <a:lnTo>
                    <a:pt x="2604287" y="2376132"/>
                  </a:lnTo>
                  <a:lnTo>
                    <a:pt x="2604478" y="2376373"/>
                  </a:lnTo>
                  <a:lnTo>
                    <a:pt x="2603309" y="2376373"/>
                  </a:lnTo>
                  <a:lnTo>
                    <a:pt x="2603931" y="2376640"/>
                  </a:lnTo>
                  <a:lnTo>
                    <a:pt x="2603792" y="2376970"/>
                  </a:lnTo>
                  <a:lnTo>
                    <a:pt x="2603335" y="2376678"/>
                  </a:lnTo>
                  <a:lnTo>
                    <a:pt x="2603487" y="2377567"/>
                  </a:lnTo>
                  <a:lnTo>
                    <a:pt x="2604325" y="2377325"/>
                  </a:lnTo>
                  <a:lnTo>
                    <a:pt x="2603919" y="2377059"/>
                  </a:lnTo>
                  <a:lnTo>
                    <a:pt x="2604198" y="2376728"/>
                  </a:lnTo>
                  <a:lnTo>
                    <a:pt x="2604414" y="2376792"/>
                  </a:lnTo>
                  <a:lnTo>
                    <a:pt x="2604325" y="2376576"/>
                  </a:lnTo>
                  <a:lnTo>
                    <a:pt x="2604490" y="2376398"/>
                  </a:lnTo>
                  <a:lnTo>
                    <a:pt x="2605265" y="2377033"/>
                  </a:lnTo>
                  <a:lnTo>
                    <a:pt x="2605900" y="2376576"/>
                  </a:lnTo>
                  <a:lnTo>
                    <a:pt x="2605760" y="2376906"/>
                  </a:lnTo>
                  <a:lnTo>
                    <a:pt x="2606281" y="2376741"/>
                  </a:lnTo>
                  <a:lnTo>
                    <a:pt x="2606522" y="2376665"/>
                  </a:lnTo>
                  <a:lnTo>
                    <a:pt x="2606827" y="2376576"/>
                  </a:lnTo>
                  <a:lnTo>
                    <a:pt x="2606992" y="2376525"/>
                  </a:lnTo>
                  <a:lnTo>
                    <a:pt x="2607043" y="2376805"/>
                  </a:lnTo>
                  <a:lnTo>
                    <a:pt x="2607348" y="2376525"/>
                  </a:lnTo>
                  <a:lnTo>
                    <a:pt x="2607500" y="2376386"/>
                  </a:lnTo>
                  <a:lnTo>
                    <a:pt x="2607094" y="2376386"/>
                  </a:lnTo>
                  <a:lnTo>
                    <a:pt x="2607475" y="2376373"/>
                  </a:lnTo>
                  <a:lnTo>
                    <a:pt x="2607183" y="2376043"/>
                  </a:lnTo>
                  <a:lnTo>
                    <a:pt x="2607157" y="2375916"/>
                  </a:lnTo>
                  <a:lnTo>
                    <a:pt x="2607221" y="2375484"/>
                  </a:lnTo>
                  <a:lnTo>
                    <a:pt x="2607259" y="2375166"/>
                  </a:lnTo>
                  <a:lnTo>
                    <a:pt x="2607284" y="2374963"/>
                  </a:lnTo>
                  <a:lnTo>
                    <a:pt x="2610129" y="2374112"/>
                  </a:lnTo>
                  <a:lnTo>
                    <a:pt x="2612466" y="2373414"/>
                  </a:lnTo>
                  <a:lnTo>
                    <a:pt x="2608211" y="2376170"/>
                  </a:lnTo>
                  <a:lnTo>
                    <a:pt x="2617597" y="2373414"/>
                  </a:lnTo>
                  <a:lnTo>
                    <a:pt x="2618714" y="2373084"/>
                  </a:lnTo>
                  <a:lnTo>
                    <a:pt x="2613596" y="2373084"/>
                  </a:lnTo>
                  <a:lnTo>
                    <a:pt x="4917630" y="1690598"/>
                  </a:lnTo>
                  <a:close/>
                </a:path>
                <a:path w="5060950" h="5042534">
                  <a:moveTo>
                    <a:pt x="5060480" y="2530246"/>
                  </a:moveTo>
                  <a:lnTo>
                    <a:pt x="5060150" y="2490724"/>
                  </a:lnTo>
                  <a:lnTo>
                    <a:pt x="5059184" y="2451366"/>
                  </a:lnTo>
                  <a:lnTo>
                    <a:pt x="5057610" y="2412149"/>
                  </a:lnTo>
                  <a:lnTo>
                    <a:pt x="5055489" y="2373084"/>
                  </a:lnTo>
                  <a:lnTo>
                    <a:pt x="3789832" y="2373084"/>
                  </a:lnTo>
                  <a:lnTo>
                    <a:pt x="3789832" y="2375116"/>
                  </a:lnTo>
                  <a:lnTo>
                    <a:pt x="2607500" y="2376386"/>
                  </a:lnTo>
                  <a:lnTo>
                    <a:pt x="2607767" y="2376449"/>
                  </a:lnTo>
                  <a:lnTo>
                    <a:pt x="2607068" y="2376932"/>
                  </a:lnTo>
                  <a:lnTo>
                    <a:pt x="2611628" y="2378913"/>
                  </a:lnTo>
                  <a:lnTo>
                    <a:pt x="2607881" y="2376500"/>
                  </a:lnTo>
                  <a:lnTo>
                    <a:pt x="3742182" y="2708579"/>
                  </a:lnTo>
                  <a:lnTo>
                    <a:pt x="3741966" y="2709392"/>
                  </a:lnTo>
                  <a:lnTo>
                    <a:pt x="3741712" y="2710205"/>
                  </a:lnTo>
                  <a:lnTo>
                    <a:pt x="3741496" y="2711018"/>
                  </a:lnTo>
                  <a:lnTo>
                    <a:pt x="5000180" y="3081020"/>
                  </a:lnTo>
                  <a:lnTo>
                    <a:pt x="5010467" y="3032480"/>
                  </a:lnTo>
                  <a:lnTo>
                    <a:pt x="5019814" y="2983623"/>
                  </a:lnTo>
                  <a:lnTo>
                    <a:pt x="5028235" y="2934424"/>
                  </a:lnTo>
                  <a:lnTo>
                    <a:pt x="5035702" y="2884919"/>
                  </a:lnTo>
                  <a:lnTo>
                    <a:pt x="5042205" y="2835097"/>
                  </a:lnTo>
                  <a:lnTo>
                    <a:pt x="5047742" y="2784983"/>
                  </a:lnTo>
                  <a:lnTo>
                    <a:pt x="5052301" y="2734576"/>
                  </a:lnTo>
                  <a:lnTo>
                    <a:pt x="5055870" y="2683891"/>
                  </a:lnTo>
                  <a:lnTo>
                    <a:pt x="5058422" y="2632938"/>
                  </a:lnTo>
                  <a:lnTo>
                    <a:pt x="5059959" y="2581719"/>
                  </a:lnTo>
                  <a:lnTo>
                    <a:pt x="5060480" y="25302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470941" y="2886588"/>
              <a:ext cx="5942552" cy="4139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49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