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9266" y="4837617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3716" y="0"/>
                </a:moveTo>
                <a:lnTo>
                  <a:pt x="11036" y="2247"/>
                </a:lnTo>
                <a:lnTo>
                  <a:pt x="8877" y="4038"/>
                </a:lnTo>
                <a:lnTo>
                  <a:pt x="6261" y="5168"/>
                </a:lnTo>
                <a:lnTo>
                  <a:pt x="0" y="5956"/>
                </a:lnTo>
                <a:lnTo>
                  <a:pt x="4038" y="10807"/>
                </a:lnTo>
                <a:lnTo>
                  <a:pt x="5181" y="13423"/>
                </a:lnTo>
                <a:lnTo>
                  <a:pt x="5956" y="19684"/>
                </a:lnTo>
                <a:lnTo>
                  <a:pt x="10795" y="15646"/>
                </a:lnTo>
                <a:lnTo>
                  <a:pt x="13423" y="14516"/>
                </a:lnTo>
                <a:lnTo>
                  <a:pt x="19685" y="13715"/>
                </a:lnTo>
                <a:lnTo>
                  <a:pt x="15646" y="8877"/>
                </a:lnTo>
                <a:lnTo>
                  <a:pt x="14503" y="6248"/>
                </a:lnTo>
                <a:lnTo>
                  <a:pt x="13716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16146" y="472219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3050" y="0"/>
                </a:moveTo>
                <a:lnTo>
                  <a:pt x="18529" y="3759"/>
                </a:lnTo>
                <a:lnTo>
                  <a:pt x="14909" y="6781"/>
                </a:lnTo>
                <a:lnTo>
                  <a:pt x="10502" y="8699"/>
                </a:lnTo>
                <a:lnTo>
                  <a:pt x="0" y="10007"/>
                </a:lnTo>
                <a:lnTo>
                  <a:pt x="6769" y="18148"/>
                </a:lnTo>
                <a:lnTo>
                  <a:pt x="8686" y="22555"/>
                </a:lnTo>
                <a:lnTo>
                  <a:pt x="10007" y="33070"/>
                </a:lnTo>
                <a:lnTo>
                  <a:pt x="18135" y="26276"/>
                </a:lnTo>
                <a:lnTo>
                  <a:pt x="22542" y="24371"/>
                </a:lnTo>
                <a:lnTo>
                  <a:pt x="33058" y="23063"/>
                </a:lnTo>
                <a:lnTo>
                  <a:pt x="26276" y="14922"/>
                </a:lnTo>
                <a:lnTo>
                  <a:pt x="24358" y="10502"/>
                </a:lnTo>
                <a:lnTo>
                  <a:pt x="2305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12998" y="4810112"/>
            <a:ext cx="196215" cy="249554"/>
            <a:chOff x="4412998" y="4810112"/>
            <a:chExt cx="196215" cy="249554"/>
          </a:xfrm>
        </p:grpSpPr>
        <p:sp>
          <p:nvSpPr>
            <p:cNvPr id="5" name="object 5"/>
            <p:cNvSpPr/>
            <p:nvPr/>
          </p:nvSpPr>
          <p:spPr>
            <a:xfrm>
              <a:off x="4464514" y="502578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10731" y="0"/>
                  </a:moveTo>
                  <a:lnTo>
                    <a:pt x="9817" y="5803"/>
                  </a:lnTo>
                  <a:lnTo>
                    <a:pt x="9080" y="10452"/>
                  </a:lnTo>
                  <a:lnTo>
                    <a:pt x="7023" y="14808"/>
                  </a:lnTo>
                  <a:lnTo>
                    <a:pt x="0" y="22720"/>
                  </a:lnTo>
                  <a:lnTo>
                    <a:pt x="10452" y="24371"/>
                  </a:lnTo>
                  <a:lnTo>
                    <a:pt x="14795" y="26428"/>
                  </a:lnTo>
                  <a:lnTo>
                    <a:pt x="22720" y="33464"/>
                  </a:lnTo>
                  <a:lnTo>
                    <a:pt x="24371" y="22999"/>
                  </a:lnTo>
                  <a:lnTo>
                    <a:pt x="26428" y="18656"/>
                  </a:lnTo>
                  <a:lnTo>
                    <a:pt x="33451" y="10744"/>
                  </a:lnTo>
                  <a:lnTo>
                    <a:pt x="22999" y="9093"/>
                  </a:lnTo>
                  <a:lnTo>
                    <a:pt x="18656" y="7035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2998" y="4810112"/>
              <a:ext cx="195915" cy="187952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752194" y="4675042"/>
            <a:ext cx="123189" cy="231775"/>
          </a:xfrm>
          <a:custGeom>
            <a:avLst/>
            <a:gdLst/>
            <a:ahLst/>
            <a:cxnLst/>
            <a:rect l="l" t="t" r="r" b="b"/>
            <a:pathLst>
              <a:path w="123189" h="231775">
                <a:moveTo>
                  <a:pt x="66441" y="0"/>
                </a:moveTo>
                <a:lnTo>
                  <a:pt x="5393" y="21151"/>
                </a:lnTo>
                <a:lnTo>
                  <a:pt x="0" y="26674"/>
                </a:lnTo>
                <a:lnTo>
                  <a:pt x="364" y="33797"/>
                </a:lnTo>
                <a:lnTo>
                  <a:pt x="5100" y="39125"/>
                </a:lnTo>
                <a:lnTo>
                  <a:pt x="12823" y="39261"/>
                </a:lnTo>
                <a:lnTo>
                  <a:pt x="53386" y="22612"/>
                </a:lnTo>
                <a:lnTo>
                  <a:pt x="59470" y="20604"/>
                </a:lnTo>
                <a:lnTo>
                  <a:pt x="65588" y="19678"/>
                </a:lnTo>
                <a:lnTo>
                  <a:pt x="71710" y="20161"/>
                </a:lnTo>
                <a:lnTo>
                  <a:pt x="77808" y="22383"/>
                </a:lnTo>
                <a:lnTo>
                  <a:pt x="100421" y="76500"/>
                </a:lnTo>
                <a:lnTo>
                  <a:pt x="103648" y="105613"/>
                </a:lnTo>
                <a:lnTo>
                  <a:pt x="101924" y="134592"/>
                </a:lnTo>
                <a:lnTo>
                  <a:pt x="83878" y="179109"/>
                </a:lnTo>
                <a:lnTo>
                  <a:pt x="55373" y="204575"/>
                </a:lnTo>
                <a:lnTo>
                  <a:pt x="37956" y="213429"/>
                </a:lnTo>
                <a:lnTo>
                  <a:pt x="32582" y="218995"/>
                </a:lnTo>
                <a:lnTo>
                  <a:pt x="32950" y="226132"/>
                </a:lnTo>
                <a:lnTo>
                  <a:pt x="37679" y="231446"/>
                </a:lnTo>
                <a:lnTo>
                  <a:pt x="45385" y="231539"/>
                </a:lnTo>
                <a:lnTo>
                  <a:pt x="63977" y="222226"/>
                </a:lnTo>
                <a:lnTo>
                  <a:pt x="95334" y="196046"/>
                </a:lnTo>
                <a:lnTo>
                  <a:pt x="114680" y="162640"/>
                </a:lnTo>
                <a:lnTo>
                  <a:pt x="123033" y="109810"/>
                </a:lnTo>
                <a:lnTo>
                  <a:pt x="122232" y="93233"/>
                </a:lnTo>
                <a:lnTo>
                  <a:pt x="112810" y="44418"/>
                </a:lnTo>
                <a:lnTo>
                  <a:pt x="87201" y="5275"/>
                </a:lnTo>
                <a:lnTo>
                  <a:pt x="77135" y="1398"/>
                </a:lnTo>
                <a:lnTo>
                  <a:pt x="6644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452894" y="4649378"/>
            <a:ext cx="508000" cy="669925"/>
            <a:chOff x="4452894" y="4649378"/>
            <a:chExt cx="508000" cy="6699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2976" y="4991840"/>
              <a:ext cx="130553" cy="1386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52894" y="4649378"/>
              <a:ext cx="360045" cy="372745"/>
            </a:xfrm>
            <a:custGeom>
              <a:avLst/>
              <a:gdLst/>
              <a:ahLst/>
              <a:cxnLst/>
              <a:rect l="l" t="t" r="r" b="b"/>
              <a:pathLst>
                <a:path w="360045" h="372745">
                  <a:moveTo>
                    <a:pt x="305053" y="0"/>
                  </a:moveTo>
                  <a:lnTo>
                    <a:pt x="0" y="125145"/>
                  </a:lnTo>
                  <a:lnTo>
                    <a:pt x="3261" y="134596"/>
                  </a:lnTo>
                  <a:lnTo>
                    <a:pt x="12695" y="158119"/>
                  </a:lnTo>
                  <a:lnTo>
                    <a:pt x="48890" y="230977"/>
                  </a:lnTo>
                  <a:lnTo>
                    <a:pt x="75055" y="272110"/>
                  </a:lnTo>
                  <a:lnTo>
                    <a:pt x="106202" y="310911"/>
                  </a:lnTo>
                  <a:lnTo>
                    <a:pt x="142032" y="343280"/>
                  </a:lnTo>
                  <a:lnTo>
                    <a:pt x="182249" y="365115"/>
                  </a:lnTo>
                  <a:lnTo>
                    <a:pt x="226554" y="372316"/>
                  </a:lnTo>
                  <a:lnTo>
                    <a:pt x="275018" y="360629"/>
                  </a:lnTo>
                  <a:lnTo>
                    <a:pt x="317358" y="335064"/>
                  </a:lnTo>
                  <a:lnTo>
                    <a:pt x="343843" y="298823"/>
                  </a:lnTo>
                  <a:lnTo>
                    <a:pt x="357141" y="255035"/>
                  </a:lnTo>
                  <a:lnTo>
                    <a:pt x="359918" y="206828"/>
                  </a:lnTo>
                  <a:lnTo>
                    <a:pt x="354844" y="157330"/>
                  </a:lnTo>
                  <a:lnTo>
                    <a:pt x="344585" y="109672"/>
                  </a:lnTo>
                  <a:lnTo>
                    <a:pt x="331808" y="66980"/>
                  </a:lnTo>
                  <a:lnTo>
                    <a:pt x="309375" y="9016"/>
                  </a:lnTo>
                  <a:lnTo>
                    <a:pt x="30505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5757" y="5074712"/>
              <a:ext cx="194303" cy="1097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4618" y="5090858"/>
              <a:ext cx="306705" cy="227965"/>
            </a:xfrm>
            <a:custGeom>
              <a:avLst/>
              <a:gdLst/>
              <a:ahLst/>
              <a:cxnLst/>
              <a:rect l="l" t="t" r="r" b="b"/>
              <a:pathLst>
                <a:path w="306704" h="227964">
                  <a:moveTo>
                    <a:pt x="255625" y="0"/>
                  </a:moveTo>
                  <a:lnTo>
                    <a:pt x="0" y="104863"/>
                  </a:lnTo>
                  <a:lnTo>
                    <a:pt x="50482" y="227901"/>
                  </a:lnTo>
                  <a:lnTo>
                    <a:pt x="306095" y="123037"/>
                  </a:lnTo>
                  <a:lnTo>
                    <a:pt x="25562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4444" y="5138378"/>
              <a:ext cx="205740" cy="134620"/>
            </a:xfrm>
            <a:custGeom>
              <a:avLst/>
              <a:gdLst/>
              <a:ahLst/>
              <a:cxnLst/>
              <a:rect l="l" t="t" r="r" b="b"/>
              <a:pathLst>
                <a:path w="205739" h="134620">
                  <a:moveTo>
                    <a:pt x="180847" y="0"/>
                  </a:moveTo>
                  <a:lnTo>
                    <a:pt x="0" y="74193"/>
                  </a:lnTo>
                  <a:lnTo>
                    <a:pt x="24739" y="134505"/>
                  </a:lnTo>
                  <a:lnTo>
                    <a:pt x="205587" y="60312"/>
                  </a:lnTo>
                  <a:lnTo>
                    <a:pt x="18084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4555" y="4787044"/>
              <a:ext cx="258471" cy="2595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91674" y="5120939"/>
              <a:ext cx="33020" cy="51435"/>
            </a:xfrm>
            <a:custGeom>
              <a:avLst/>
              <a:gdLst/>
              <a:ahLst/>
              <a:cxnLst/>
              <a:rect l="l" t="t" r="r" b="b"/>
              <a:pathLst>
                <a:path w="33020" h="51435">
                  <a:moveTo>
                    <a:pt x="32880" y="0"/>
                  </a:moveTo>
                  <a:lnTo>
                    <a:pt x="2882" y="27444"/>
                  </a:lnTo>
                  <a:lnTo>
                    <a:pt x="0" y="44361"/>
                  </a:lnTo>
                  <a:lnTo>
                    <a:pt x="12" y="46761"/>
                  </a:lnTo>
                  <a:lnTo>
                    <a:pt x="152" y="49212"/>
                  </a:lnTo>
                  <a:lnTo>
                    <a:pt x="406" y="50939"/>
                  </a:lnTo>
                  <a:lnTo>
                    <a:pt x="533" y="44386"/>
                  </a:lnTo>
                  <a:lnTo>
                    <a:pt x="1562" y="35737"/>
                  </a:lnTo>
                  <a:lnTo>
                    <a:pt x="27000" y="2895"/>
                  </a:lnTo>
                  <a:lnTo>
                    <a:pt x="32905" y="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35391" y="4919028"/>
            <a:ext cx="560070" cy="523240"/>
            <a:chOff x="635391" y="4919028"/>
            <a:chExt cx="560070" cy="523240"/>
          </a:xfrm>
        </p:grpSpPr>
        <p:sp>
          <p:nvSpPr>
            <p:cNvPr id="17" name="object 17"/>
            <p:cNvSpPr/>
            <p:nvPr/>
          </p:nvSpPr>
          <p:spPr>
            <a:xfrm>
              <a:off x="672208" y="4919028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39">
                  <a:moveTo>
                    <a:pt x="281524" y="0"/>
                  </a:moveTo>
                  <a:lnTo>
                    <a:pt x="235551" y="461"/>
                  </a:lnTo>
                  <a:lnTo>
                    <a:pt x="191133" y="8791"/>
                  </a:lnTo>
                  <a:lnTo>
                    <a:pt x="149174" y="24462"/>
                  </a:lnTo>
                  <a:lnTo>
                    <a:pt x="110580" y="46946"/>
                  </a:lnTo>
                  <a:lnTo>
                    <a:pt x="76253" y="75718"/>
                  </a:lnTo>
                  <a:lnTo>
                    <a:pt x="47100" y="110249"/>
                  </a:lnTo>
                  <a:lnTo>
                    <a:pt x="24024" y="150013"/>
                  </a:lnTo>
                  <a:lnTo>
                    <a:pt x="7929" y="194483"/>
                  </a:lnTo>
                  <a:lnTo>
                    <a:pt x="0" y="241106"/>
                  </a:lnTo>
                  <a:lnTo>
                    <a:pt x="463" y="287079"/>
                  </a:lnTo>
                  <a:lnTo>
                    <a:pt x="8793" y="331497"/>
                  </a:lnTo>
                  <a:lnTo>
                    <a:pt x="24464" y="373456"/>
                  </a:lnTo>
                  <a:lnTo>
                    <a:pt x="46947" y="412050"/>
                  </a:lnTo>
                  <a:lnTo>
                    <a:pt x="75717" y="446377"/>
                  </a:lnTo>
                  <a:lnTo>
                    <a:pt x="110247" y="475530"/>
                  </a:lnTo>
                  <a:lnTo>
                    <a:pt x="150010" y="498606"/>
                  </a:lnTo>
                  <a:lnTo>
                    <a:pt x="194480" y="514701"/>
                  </a:lnTo>
                  <a:lnTo>
                    <a:pt x="241103" y="522631"/>
                  </a:lnTo>
                  <a:lnTo>
                    <a:pt x="287076" y="522167"/>
                  </a:lnTo>
                  <a:lnTo>
                    <a:pt x="331494" y="513836"/>
                  </a:lnTo>
                  <a:lnTo>
                    <a:pt x="373452" y="498165"/>
                  </a:lnTo>
                  <a:lnTo>
                    <a:pt x="412047" y="475681"/>
                  </a:lnTo>
                  <a:lnTo>
                    <a:pt x="446373" y="446909"/>
                  </a:lnTo>
                  <a:lnTo>
                    <a:pt x="475527" y="412377"/>
                  </a:lnTo>
                  <a:lnTo>
                    <a:pt x="498603" y="372611"/>
                  </a:lnTo>
                  <a:lnTo>
                    <a:pt x="514697" y="328138"/>
                  </a:lnTo>
                  <a:lnTo>
                    <a:pt x="522631" y="281518"/>
                  </a:lnTo>
                  <a:lnTo>
                    <a:pt x="522169" y="235548"/>
                  </a:lnTo>
                  <a:lnTo>
                    <a:pt x="513839" y="191132"/>
                  </a:lnTo>
                  <a:lnTo>
                    <a:pt x="498168" y="149176"/>
                  </a:lnTo>
                  <a:lnTo>
                    <a:pt x="475684" y="110582"/>
                  </a:lnTo>
                  <a:lnTo>
                    <a:pt x="446912" y="76256"/>
                  </a:lnTo>
                  <a:lnTo>
                    <a:pt x="412381" y="47103"/>
                  </a:lnTo>
                  <a:lnTo>
                    <a:pt x="372617" y="24027"/>
                  </a:lnTo>
                  <a:lnTo>
                    <a:pt x="328147" y="7933"/>
                  </a:lnTo>
                  <a:lnTo>
                    <a:pt x="28152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909" y="4970729"/>
              <a:ext cx="419734" cy="419734"/>
            </a:xfrm>
            <a:custGeom>
              <a:avLst/>
              <a:gdLst/>
              <a:ahLst/>
              <a:cxnLst/>
              <a:rect l="l" t="t" r="r" b="b"/>
              <a:pathLst>
                <a:path w="419734" h="419735">
                  <a:moveTo>
                    <a:pt x="215186" y="0"/>
                  </a:moveTo>
                  <a:lnTo>
                    <a:pt x="168497" y="3999"/>
                  </a:lnTo>
                  <a:lnTo>
                    <a:pt x="124548" y="18002"/>
                  </a:lnTo>
                  <a:lnTo>
                    <a:pt x="84877" y="41115"/>
                  </a:lnTo>
                  <a:lnTo>
                    <a:pt x="51020" y="72441"/>
                  </a:lnTo>
                  <a:lnTo>
                    <a:pt x="24517" y="111085"/>
                  </a:lnTo>
                  <a:lnTo>
                    <a:pt x="6904" y="156151"/>
                  </a:lnTo>
                  <a:lnTo>
                    <a:pt x="0" y="204037"/>
                  </a:lnTo>
                  <a:lnTo>
                    <a:pt x="3997" y="250724"/>
                  </a:lnTo>
                  <a:lnTo>
                    <a:pt x="18000" y="294673"/>
                  </a:lnTo>
                  <a:lnTo>
                    <a:pt x="41113" y="334346"/>
                  </a:lnTo>
                  <a:lnTo>
                    <a:pt x="72438" y="368204"/>
                  </a:lnTo>
                  <a:lnTo>
                    <a:pt x="111080" y="394709"/>
                  </a:lnTo>
                  <a:lnTo>
                    <a:pt x="156142" y="412322"/>
                  </a:lnTo>
                  <a:lnTo>
                    <a:pt x="204033" y="419227"/>
                  </a:lnTo>
                  <a:lnTo>
                    <a:pt x="250723" y="415229"/>
                  </a:lnTo>
                  <a:lnTo>
                    <a:pt x="294674" y="401226"/>
                  </a:lnTo>
                  <a:lnTo>
                    <a:pt x="334347" y="378112"/>
                  </a:lnTo>
                  <a:lnTo>
                    <a:pt x="368203" y="346784"/>
                  </a:lnTo>
                  <a:lnTo>
                    <a:pt x="394705" y="308139"/>
                  </a:lnTo>
                  <a:lnTo>
                    <a:pt x="412314" y="263072"/>
                  </a:lnTo>
                  <a:lnTo>
                    <a:pt x="419223" y="215181"/>
                  </a:lnTo>
                  <a:lnTo>
                    <a:pt x="415229" y="168493"/>
                  </a:lnTo>
                  <a:lnTo>
                    <a:pt x="401227" y="124544"/>
                  </a:lnTo>
                  <a:lnTo>
                    <a:pt x="378115" y="84872"/>
                  </a:lnTo>
                  <a:lnTo>
                    <a:pt x="346788" y="51016"/>
                  </a:lnTo>
                  <a:lnTo>
                    <a:pt x="308143" y="24513"/>
                  </a:lnTo>
                  <a:lnTo>
                    <a:pt x="263076" y="6900"/>
                  </a:lnTo>
                  <a:lnTo>
                    <a:pt x="21518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571" y="5023388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46955" y="0"/>
                  </a:moveTo>
                  <a:lnTo>
                    <a:pt x="99530" y="10574"/>
                  </a:lnTo>
                  <a:lnTo>
                    <a:pt x="57941" y="34803"/>
                  </a:lnTo>
                  <a:lnTo>
                    <a:pt x="25351" y="70843"/>
                  </a:lnTo>
                  <a:lnTo>
                    <a:pt x="4925" y="116850"/>
                  </a:lnTo>
                  <a:lnTo>
                    <a:pt x="0" y="166946"/>
                  </a:lnTo>
                  <a:lnTo>
                    <a:pt x="10574" y="214374"/>
                  </a:lnTo>
                  <a:lnTo>
                    <a:pt x="34803" y="255967"/>
                  </a:lnTo>
                  <a:lnTo>
                    <a:pt x="70843" y="288561"/>
                  </a:lnTo>
                  <a:lnTo>
                    <a:pt x="116850" y="308988"/>
                  </a:lnTo>
                  <a:lnTo>
                    <a:pt x="166951" y="313908"/>
                  </a:lnTo>
                  <a:lnTo>
                    <a:pt x="214379" y="303333"/>
                  </a:lnTo>
                  <a:lnTo>
                    <a:pt x="255968" y="279104"/>
                  </a:lnTo>
                  <a:lnTo>
                    <a:pt x="288555" y="243062"/>
                  </a:lnTo>
                  <a:lnTo>
                    <a:pt x="308975" y="197050"/>
                  </a:lnTo>
                  <a:lnTo>
                    <a:pt x="313905" y="146955"/>
                  </a:lnTo>
                  <a:lnTo>
                    <a:pt x="303332" y="99530"/>
                  </a:lnTo>
                  <a:lnTo>
                    <a:pt x="279101" y="57941"/>
                  </a:lnTo>
                  <a:lnTo>
                    <a:pt x="243058" y="25351"/>
                  </a:lnTo>
                  <a:lnTo>
                    <a:pt x="197050" y="4925"/>
                  </a:lnTo>
                  <a:lnTo>
                    <a:pt x="14695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391" y="4937743"/>
              <a:ext cx="401929" cy="346392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857768" y="6787324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19" y="26314"/>
                </a:lnTo>
                <a:lnTo>
                  <a:pt x="0" y="26314"/>
                </a:lnTo>
                <a:lnTo>
                  <a:pt x="38925" y="89928"/>
                </a:lnTo>
                <a:lnTo>
                  <a:pt x="693191" y="89928"/>
                </a:lnTo>
                <a:lnTo>
                  <a:pt x="715556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5294" y="7097927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06" y="26301"/>
                </a:lnTo>
                <a:lnTo>
                  <a:pt x="0" y="26301"/>
                </a:lnTo>
                <a:lnTo>
                  <a:pt x="38912" y="89928"/>
                </a:lnTo>
                <a:lnTo>
                  <a:pt x="693191" y="89928"/>
                </a:lnTo>
                <a:lnTo>
                  <a:pt x="715556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223" y="6482016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19" y="26314"/>
                </a:lnTo>
                <a:lnTo>
                  <a:pt x="0" y="26314"/>
                </a:lnTo>
                <a:lnTo>
                  <a:pt x="38912" y="89928"/>
                </a:lnTo>
                <a:lnTo>
                  <a:pt x="693191" y="89928"/>
                </a:lnTo>
                <a:lnTo>
                  <a:pt x="715556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4199" y="7101661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19" y="26314"/>
                </a:lnTo>
                <a:lnTo>
                  <a:pt x="0" y="26314"/>
                </a:lnTo>
                <a:lnTo>
                  <a:pt x="38925" y="89928"/>
                </a:lnTo>
                <a:lnTo>
                  <a:pt x="693191" y="89928"/>
                </a:lnTo>
                <a:lnTo>
                  <a:pt x="715556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5504" y="7109942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69" y="53263"/>
                </a:moveTo>
                <a:lnTo>
                  <a:pt x="646303" y="0"/>
                </a:lnTo>
                <a:lnTo>
                  <a:pt x="660019" y="26314"/>
                </a:lnTo>
                <a:lnTo>
                  <a:pt x="0" y="26314"/>
                </a:lnTo>
                <a:lnTo>
                  <a:pt x="38912" y="89928"/>
                </a:lnTo>
                <a:lnTo>
                  <a:pt x="693204" y="89928"/>
                </a:lnTo>
                <a:lnTo>
                  <a:pt x="715568" y="132803"/>
                </a:lnTo>
                <a:lnTo>
                  <a:pt x="755269" y="5326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5139" y="6780314"/>
            <a:ext cx="755650" cy="133350"/>
          </a:xfrm>
          <a:custGeom>
            <a:avLst/>
            <a:gdLst/>
            <a:ahLst/>
            <a:cxnLst/>
            <a:rect l="l" t="t" r="r" b="b"/>
            <a:pathLst>
              <a:path w="755650" h="133350">
                <a:moveTo>
                  <a:pt x="755281" y="53251"/>
                </a:moveTo>
                <a:lnTo>
                  <a:pt x="646315" y="0"/>
                </a:lnTo>
                <a:lnTo>
                  <a:pt x="660019" y="26301"/>
                </a:lnTo>
                <a:lnTo>
                  <a:pt x="0" y="26301"/>
                </a:lnTo>
                <a:lnTo>
                  <a:pt x="38912" y="89916"/>
                </a:lnTo>
                <a:lnTo>
                  <a:pt x="693191" y="89916"/>
                </a:lnTo>
                <a:lnTo>
                  <a:pt x="715568" y="132803"/>
                </a:lnTo>
                <a:lnTo>
                  <a:pt x="755281" y="5325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0325" y="4706708"/>
            <a:ext cx="128905" cy="401955"/>
          </a:xfrm>
          <a:custGeom>
            <a:avLst/>
            <a:gdLst/>
            <a:ahLst/>
            <a:cxnLst/>
            <a:rect l="l" t="t" r="r" b="b"/>
            <a:pathLst>
              <a:path w="128905" h="401954">
                <a:moveTo>
                  <a:pt x="128524" y="0"/>
                </a:moveTo>
                <a:lnTo>
                  <a:pt x="0" y="0"/>
                </a:lnTo>
                <a:lnTo>
                  <a:pt x="0" y="401408"/>
                </a:lnTo>
                <a:lnTo>
                  <a:pt x="128524" y="401408"/>
                </a:lnTo>
                <a:lnTo>
                  <a:pt x="1285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2222" y="4798390"/>
            <a:ext cx="128905" cy="309880"/>
          </a:xfrm>
          <a:custGeom>
            <a:avLst/>
            <a:gdLst/>
            <a:ahLst/>
            <a:cxnLst/>
            <a:rect l="l" t="t" r="r" b="b"/>
            <a:pathLst>
              <a:path w="128905" h="309879">
                <a:moveTo>
                  <a:pt x="128524" y="0"/>
                </a:moveTo>
                <a:lnTo>
                  <a:pt x="0" y="0"/>
                </a:lnTo>
                <a:lnTo>
                  <a:pt x="0" y="309727"/>
                </a:lnTo>
                <a:lnTo>
                  <a:pt x="128524" y="309727"/>
                </a:lnTo>
                <a:lnTo>
                  <a:pt x="1285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9883" y="4924196"/>
            <a:ext cx="128905" cy="184150"/>
          </a:xfrm>
          <a:custGeom>
            <a:avLst/>
            <a:gdLst/>
            <a:ahLst/>
            <a:cxnLst/>
            <a:rect l="l" t="t" r="r" b="b"/>
            <a:pathLst>
              <a:path w="128905" h="184150">
                <a:moveTo>
                  <a:pt x="128524" y="0"/>
                </a:moveTo>
                <a:lnTo>
                  <a:pt x="0" y="0"/>
                </a:lnTo>
                <a:lnTo>
                  <a:pt x="0" y="183921"/>
                </a:lnTo>
                <a:lnTo>
                  <a:pt x="128524" y="183921"/>
                </a:lnTo>
                <a:lnTo>
                  <a:pt x="12852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2184" y="5706611"/>
            <a:ext cx="434771" cy="43455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39076" y="6001804"/>
            <a:ext cx="311835" cy="311683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62517" y="6695864"/>
            <a:ext cx="4335145" cy="0"/>
          </a:xfrm>
          <a:custGeom>
            <a:avLst/>
            <a:gdLst/>
            <a:ahLst/>
            <a:cxnLst/>
            <a:rect l="l" t="t" r="r" b="b"/>
            <a:pathLst>
              <a:path w="4335145">
                <a:moveTo>
                  <a:pt x="4334852" y="0"/>
                </a:moveTo>
                <a:lnTo>
                  <a:pt x="0" y="0"/>
                </a:lnTo>
                <a:lnTo>
                  <a:pt x="4334852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3764" y="6400427"/>
            <a:ext cx="3879215" cy="0"/>
          </a:xfrm>
          <a:custGeom>
            <a:avLst/>
            <a:gdLst/>
            <a:ahLst/>
            <a:cxnLst/>
            <a:rect l="l" t="t" r="r" b="b"/>
            <a:pathLst>
              <a:path w="3879215">
                <a:moveTo>
                  <a:pt x="3878910" y="0"/>
                </a:moveTo>
                <a:lnTo>
                  <a:pt x="0" y="0"/>
                </a:lnTo>
                <a:lnTo>
                  <a:pt x="3878910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348" y="6980994"/>
            <a:ext cx="4189095" cy="0"/>
          </a:xfrm>
          <a:custGeom>
            <a:avLst/>
            <a:gdLst/>
            <a:ahLst/>
            <a:cxnLst/>
            <a:rect l="l" t="t" r="r" b="b"/>
            <a:pathLst>
              <a:path w="4189095">
                <a:moveTo>
                  <a:pt x="4188879" y="0"/>
                </a:moveTo>
                <a:lnTo>
                  <a:pt x="0" y="0"/>
                </a:lnTo>
                <a:lnTo>
                  <a:pt x="4188879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4340" y="7310833"/>
            <a:ext cx="3947160" cy="0"/>
          </a:xfrm>
          <a:custGeom>
            <a:avLst/>
            <a:gdLst/>
            <a:ahLst/>
            <a:cxnLst/>
            <a:rect l="l" t="t" r="r" b="b"/>
            <a:pathLst>
              <a:path w="3947160">
                <a:moveTo>
                  <a:pt x="3946575" y="0"/>
                </a:moveTo>
                <a:lnTo>
                  <a:pt x="0" y="0"/>
                </a:lnTo>
                <a:lnTo>
                  <a:pt x="3946575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14283" y="5804801"/>
            <a:ext cx="290830" cy="2540"/>
          </a:xfrm>
          <a:custGeom>
            <a:avLst/>
            <a:gdLst/>
            <a:ahLst/>
            <a:cxnLst/>
            <a:rect l="l" t="t" r="r" b="b"/>
            <a:pathLst>
              <a:path w="290830" h="2539">
                <a:moveTo>
                  <a:pt x="290766" y="0"/>
                </a:moveTo>
                <a:lnTo>
                  <a:pt x="0" y="0"/>
                </a:lnTo>
                <a:lnTo>
                  <a:pt x="0" y="1270"/>
                </a:lnTo>
                <a:lnTo>
                  <a:pt x="0" y="2540"/>
                </a:lnTo>
                <a:lnTo>
                  <a:pt x="290766" y="2540"/>
                </a:lnTo>
                <a:lnTo>
                  <a:pt x="290766" y="1270"/>
                </a:lnTo>
                <a:lnTo>
                  <a:pt x="290766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484224" y="6475724"/>
            <a:ext cx="113030" cy="98425"/>
            <a:chOff x="1484224" y="6475724"/>
            <a:chExt cx="113030" cy="98425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4224" y="6475724"/>
              <a:ext cx="73465" cy="9833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80457" y="6481311"/>
              <a:ext cx="16510" cy="85090"/>
            </a:xfrm>
            <a:custGeom>
              <a:avLst/>
              <a:gdLst/>
              <a:ahLst/>
              <a:cxnLst/>
              <a:rect l="l" t="t" r="r" b="b"/>
              <a:pathLst>
                <a:path w="16509" h="85090">
                  <a:moveTo>
                    <a:pt x="15932" y="0"/>
                  </a:moveTo>
                  <a:lnTo>
                    <a:pt x="2000" y="41097"/>
                  </a:lnTo>
                  <a:lnTo>
                    <a:pt x="0" y="65373"/>
                  </a:lnTo>
                  <a:lnTo>
                    <a:pt x="196" y="71818"/>
                  </a:lnTo>
                  <a:lnTo>
                    <a:pt x="654" y="79692"/>
                  </a:lnTo>
                  <a:lnTo>
                    <a:pt x="1657" y="84467"/>
                  </a:lnTo>
                  <a:lnTo>
                    <a:pt x="2063" y="84429"/>
                  </a:lnTo>
                  <a:lnTo>
                    <a:pt x="2433" y="80996"/>
                  </a:lnTo>
                  <a:lnTo>
                    <a:pt x="2535" y="71766"/>
                  </a:lnTo>
                  <a:lnTo>
                    <a:pt x="3201" y="58170"/>
                  </a:lnTo>
                  <a:lnTo>
                    <a:pt x="5264" y="41643"/>
                  </a:lnTo>
                  <a:lnTo>
                    <a:pt x="8747" y="25357"/>
                  </a:lnTo>
                  <a:lnTo>
                    <a:pt x="12587" y="12296"/>
                  </a:lnTo>
                  <a:lnTo>
                    <a:pt x="15524" y="3545"/>
                  </a:lnTo>
                  <a:lnTo>
                    <a:pt x="16300" y="190"/>
                  </a:lnTo>
                  <a:lnTo>
                    <a:pt x="1593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13400" y="6782581"/>
            <a:ext cx="109220" cy="112395"/>
            <a:chOff x="1313400" y="6782581"/>
            <a:chExt cx="109220" cy="112395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3400" y="6782581"/>
              <a:ext cx="78230" cy="11212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411309" y="6793566"/>
              <a:ext cx="11430" cy="81915"/>
            </a:xfrm>
            <a:custGeom>
              <a:avLst/>
              <a:gdLst/>
              <a:ahLst/>
              <a:cxnLst/>
              <a:rect l="l" t="t" r="r" b="b"/>
              <a:pathLst>
                <a:path w="11430" h="81915">
                  <a:moveTo>
                    <a:pt x="10417" y="0"/>
                  </a:moveTo>
                  <a:lnTo>
                    <a:pt x="739" y="40335"/>
                  </a:lnTo>
                  <a:lnTo>
                    <a:pt x="0" y="56537"/>
                  </a:lnTo>
                  <a:lnTo>
                    <a:pt x="193" y="63609"/>
                  </a:lnTo>
                  <a:lnTo>
                    <a:pt x="650" y="69748"/>
                  </a:lnTo>
                  <a:lnTo>
                    <a:pt x="1400" y="77241"/>
                  </a:lnTo>
                  <a:lnTo>
                    <a:pt x="2479" y="81787"/>
                  </a:lnTo>
                  <a:lnTo>
                    <a:pt x="2898" y="81737"/>
                  </a:lnTo>
                  <a:lnTo>
                    <a:pt x="3186" y="78443"/>
                  </a:lnTo>
                  <a:lnTo>
                    <a:pt x="2997" y="69615"/>
                  </a:lnTo>
                  <a:lnTo>
                    <a:pt x="3041" y="56576"/>
                  </a:lnTo>
                  <a:lnTo>
                    <a:pt x="4029" y="40652"/>
                  </a:lnTo>
                  <a:lnTo>
                    <a:pt x="6115" y="24847"/>
                  </a:lnTo>
                  <a:lnTo>
                    <a:pt x="8577" y="12045"/>
                  </a:lnTo>
                  <a:lnTo>
                    <a:pt x="10460" y="3415"/>
                  </a:lnTo>
                  <a:lnTo>
                    <a:pt x="10810" y="126"/>
                  </a:lnTo>
                  <a:lnTo>
                    <a:pt x="1041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3023781" y="7195883"/>
            <a:ext cx="110489" cy="87630"/>
          </a:xfrm>
          <a:custGeom>
            <a:avLst/>
            <a:gdLst/>
            <a:ahLst/>
            <a:cxnLst/>
            <a:rect l="l" t="t" r="r" b="b"/>
            <a:pathLst>
              <a:path w="110489" h="87629">
                <a:moveTo>
                  <a:pt x="41960" y="87439"/>
                </a:moveTo>
                <a:lnTo>
                  <a:pt x="13893" y="56946"/>
                </a:lnTo>
                <a:lnTo>
                  <a:pt x="0" y="45097"/>
                </a:lnTo>
                <a:lnTo>
                  <a:pt x="1181" y="47218"/>
                </a:lnTo>
                <a:lnTo>
                  <a:pt x="28067" y="75590"/>
                </a:lnTo>
                <a:lnTo>
                  <a:pt x="41960" y="87439"/>
                </a:lnTo>
                <a:close/>
              </a:path>
              <a:path w="110489" h="87629">
                <a:moveTo>
                  <a:pt x="61252" y="78841"/>
                </a:moveTo>
                <a:lnTo>
                  <a:pt x="46113" y="38785"/>
                </a:lnTo>
                <a:lnTo>
                  <a:pt x="29819" y="2844"/>
                </a:lnTo>
                <a:lnTo>
                  <a:pt x="27927" y="0"/>
                </a:lnTo>
                <a:lnTo>
                  <a:pt x="28638" y="3352"/>
                </a:lnTo>
                <a:lnTo>
                  <a:pt x="43065" y="40068"/>
                </a:lnTo>
                <a:lnTo>
                  <a:pt x="59347" y="75996"/>
                </a:lnTo>
                <a:lnTo>
                  <a:pt x="61252" y="78841"/>
                </a:lnTo>
                <a:close/>
              </a:path>
              <a:path w="110489" h="87629">
                <a:moveTo>
                  <a:pt x="110299" y="16586"/>
                </a:moveTo>
                <a:lnTo>
                  <a:pt x="110109" y="13830"/>
                </a:lnTo>
                <a:lnTo>
                  <a:pt x="109029" y="16383"/>
                </a:lnTo>
                <a:lnTo>
                  <a:pt x="107302" y="23520"/>
                </a:lnTo>
                <a:lnTo>
                  <a:pt x="99339" y="71208"/>
                </a:lnTo>
                <a:lnTo>
                  <a:pt x="98640" y="78511"/>
                </a:lnTo>
                <a:lnTo>
                  <a:pt x="98844" y="81267"/>
                </a:lnTo>
                <a:lnTo>
                  <a:pt x="108165" y="34683"/>
                </a:lnTo>
                <a:lnTo>
                  <a:pt x="110299" y="16586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1173" y="7024390"/>
            <a:ext cx="211016" cy="286834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2166801" y="4751290"/>
            <a:ext cx="2710180" cy="2503805"/>
            <a:chOff x="2166801" y="4751290"/>
            <a:chExt cx="2710180" cy="2503805"/>
          </a:xfrm>
        </p:grpSpPr>
        <p:sp>
          <p:nvSpPr>
            <p:cNvPr id="46" name="object 46"/>
            <p:cNvSpPr/>
            <p:nvPr/>
          </p:nvSpPr>
          <p:spPr>
            <a:xfrm>
              <a:off x="3509503" y="4753530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5" h="381635">
                  <a:moveTo>
                    <a:pt x="190234" y="0"/>
                  </a:moveTo>
                  <a:lnTo>
                    <a:pt x="148552" y="4756"/>
                  </a:lnTo>
                  <a:lnTo>
                    <a:pt x="109083" y="18394"/>
                  </a:lnTo>
                  <a:lnTo>
                    <a:pt x="73356" y="40385"/>
                  </a:lnTo>
                  <a:lnTo>
                    <a:pt x="42902" y="70201"/>
                  </a:lnTo>
                  <a:lnTo>
                    <a:pt x="19249" y="107311"/>
                  </a:lnTo>
                  <a:lnTo>
                    <a:pt x="4654" y="148827"/>
                  </a:lnTo>
                  <a:lnTo>
                    <a:pt x="0" y="191191"/>
                  </a:lnTo>
                  <a:lnTo>
                    <a:pt x="4756" y="232872"/>
                  </a:lnTo>
                  <a:lnTo>
                    <a:pt x="18394" y="272341"/>
                  </a:lnTo>
                  <a:lnTo>
                    <a:pt x="40385" y="308068"/>
                  </a:lnTo>
                  <a:lnTo>
                    <a:pt x="70201" y="338522"/>
                  </a:lnTo>
                  <a:lnTo>
                    <a:pt x="107311" y="362175"/>
                  </a:lnTo>
                  <a:lnTo>
                    <a:pt x="148827" y="376770"/>
                  </a:lnTo>
                  <a:lnTo>
                    <a:pt x="191191" y="381425"/>
                  </a:lnTo>
                  <a:lnTo>
                    <a:pt x="232872" y="376669"/>
                  </a:lnTo>
                  <a:lnTo>
                    <a:pt x="272341" y="363030"/>
                  </a:lnTo>
                  <a:lnTo>
                    <a:pt x="308068" y="341039"/>
                  </a:lnTo>
                  <a:lnTo>
                    <a:pt x="338522" y="311224"/>
                  </a:lnTo>
                  <a:lnTo>
                    <a:pt x="362175" y="274113"/>
                  </a:lnTo>
                  <a:lnTo>
                    <a:pt x="376770" y="232597"/>
                  </a:lnTo>
                  <a:lnTo>
                    <a:pt x="381427" y="190234"/>
                  </a:lnTo>
                  <a:lnTo>
                    <a:pt x="376673" y="148552"/>
                  </a:lnTo>
                  <a:lnTo>
                    <a:pt x="363036" y="109083"/>
                  </a:lnTo>
                  <a:lnTo>
                    <a:pt x="341045" y="73356"/>
                  </a:lnTo>
                  <a:lnTo>
                    <a:pt x="311228" y="42902"/>
                  </a:lnTo>
                  <a:lnTo>
                    <a:pt x="274113" y="19249"/>
                  </a:lnTo>
                  <a:lnTo>
                    <a:pt x="232597" y="4654"/>
                  </a:lnTo>
                  <a:lnTo>
                    <a:pt x="190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07838" y="4751290"/>
              <a:ext cx="385445" cy="384810"/>
            </a:xfrm>
            <a:custGeom>
              <a:avLst/>
              <a:gdLst/>
              <a:ahLst/>
              <a:cxnLst/>
              <a:rect l="l" t="t" r="r" b="b"/>
              <a:pathLst>
                <a:path w="385445" h="384810">
                  <a:moveTo>
                    <a:pt x="109014" y="364326"/>
                  </a:moveTo>
                  <a:lnTo>
                    <a:pt x="109011" y="364529"/>
                  </a:lnTo>
                  <a:lnTo>
                    <a:pt x="109865" y="364974"/>
                  </a:lnTo>
                  <a:lnTo>
                    <a:pt x="119987" y="369622"/>
                  </a:lnTo>
                  <a:lnTo>
                    <a:pt x="123594" y="371362"/>
                  </a:lnTo>
                  <a:lnTo>
                    <a:pt x="128153" y="373305"/>
                  </a:lnTo>
                  <a:lnTo>
                    <a:pt x="133792" y="374943"/>
                  </a:lnTo>
                  <a:lnTo>
                    <a:pt x="139354" y="376772"/>
                  </a:lnTo>
                  <a:lnTo>
                    <a:pt x="145742" y="379020"/>
                  </a:lnTo>
                  <a:lnTo>
                    <a:pt x="153248" y="380341"/>
                  </a:lnTo>
                  <a:lnTo>
                    <a:pt x="165071" y="382697"/>
                  </a:lnTo>
                  <a:lnTo>
                    <a:pt x="178288" y="384187"/>
                  </a:lnTo>
                  <a:lnTo>
                    <a:pt x="192783" y="384704"/>
                  </a:lnTo>
                  <a:lnTo>
                    <a:pt x="208442" y="384138"/>
                  </a:lnTo>
                  <a:lnTo>
                    <a:pt x="224588" y="382165"/>
                  </a:lnTo>
                  <a:lnTo>
                    <a:pt x="192774" y="382165"/>
                  </a:lnTo>
                  <a:lnTo>
                    <a:pt x="178459" y="381860"/>
                  </a:lnTo>
                  <a:lnTo>
                    <a:pt x="165376" y="380595"/>
                  </a:lnTo>
                  <a:lnTo>
                    <a:pt x="153642" y="378474"/>
                  </a:lnTo>
                  <a:lnTo>
                    <a:pt x="146174" y="377318"/>
                  </a:lnTo>
                  <a:lnTo>
                    <a:pt x="139799" y="375223"/>
                  </a:lnTo>
                  <a:lnTo>
                    <a:pt x="134236" y="373559"/>
                  </a:lnTo>
                  <a:lnTo>
                    <a:pt x="128597" y="372086"/>
                  </a:lnTo>
                  <a:lnTo>
                    <a:pt x="124013" y="370295"/>
                  </a:lnTo>
                  <a:lnTo>
                    <a:pt x="120355" y="368720"/>
                  </a:lnTo>
                  <a:lnTo>
                    <a:pt x="111922" y="365393"/>
                  </a:lnTo>
                  <a:lnTo>
                    <a:pt x="109014" y="364326"/>
                  </a:lnTo>
                  <a:close/>
                </a:path>
                <a:path w="385445" h="384810">
                  <a:moveTo>
                    <a:pt x="234885" y="4837"/>
                  </a:moveTo>
                  <a:lnTo>
                    <a:pt x="187562" y="4837"/>
                  </a:lnTo>
                  <a:lnTo>
                    <a:pt x="202296" y="4945"/>
                  </a:lnTo>
                  <a:lnTo>
                    <a:pt x="217078" y="6440"/>
                  </a:lnTo>
                  <a:lnTo>
                    <a:pt x="260693" y="17731"/>
                  </a:lnTo>
                  <a:lnTo>
                    <a:pt x="300792" y="39336"/>
                  </a:lnTo>
                  <a:lnTo>
                    <a:pt x="334181" y="69115"/>
                  </a:lnTo>
                  <a:lnTo>
                    <a:pt x="358760" y="105297"/>
                  </a:lnTo>
                  <a:lnTo>
                    <a:pt x="374306" y="144949"/>
                  </a:lnTo>
                  <a:lnTo>
                    <a:pt x="380577" y="185650"/>
                  </a:lnTo>
                  <a:lnTo>
                    <a:pt x="380535" y="199490"/>
                  </a:lnTo>
                  <a:lnTo>
                    <a:pt x="375227" y="238472"/>
                  </a:lnTo>
                  <a:lnTo>
                    <a:pt x="356635" y="285059"/>
                  </a:lnTo>
                  <a:lnTo>
                    <a:pt x="328926" y="323154"/>
                  </a:lnTo>
                  <a:lnTo>
                    <a:pt x="295212" y="351106"/>
                  </a:lnTo>
                  <a:lnTo>
                    <a:pt x="259499" y="369456"/>
                  </a:lnTo>
                  <a:lnTo>
                    <a:pt x="208201" y="381407"/>
                  </a:lnTo>
                  <a:lnTo>
                    <a:pt x="192774" y="382165"/>
                  </a:lnTo>
                  <a:lnTo>
                    <a:pt x="224588" y="382165"/>
                  </a:lnTo>
                  <a:lnTo>
                    <a:pt x="279045" y="364491"/>
                  </a:lnTo>
                  <a:lnTo>
                    <a:pt x="314965" y="341298"/>
                  </a:lnTo>
                  <a:lnTo>
                    <a:pt x="347037" y="307722"/>
                  </a:lnTo>
                  <a:lnTo>
                    <a:pt x="371345" y="264283"/>
                  </a:lnTo>
                  <a:lnTo>
                    <a:pt x="384071" y="213120"/>
                  </a:lnTo>
                  <a:lnTo>
                    <a:pt x="385201" y="185650"/>
                  </a:lnTo>
                  <a:lnTo>
                    <a:pt x="384648" y="178693"/>
                  </a:lnTo>
                  <a:lnTo>
                    <a:pt x="376870" y="136825"/>
                  </a:lnTo>
                  <a:lnTo>
                    <a:pt x="355603" y="90203"/>
                  </a:lnTo>
                  <a:lnTo>
                    <a:pt x="327302" y="54929"/>
                  </a:lnTo>
                  <a:lnTo>
                    <a:pt x="290590" y="26847"/>
                  </a:lnTo>
                  <a:lnTo>
                    <a:pt x="247760" y="8159"/>
                  </a:lnTo>
                  <a:lnTo>
                    <a:pt x="234885" y="4837"/>
                  </a:lnTo>
                  <a:close/>
                </a:path>
                <a:path w="385445" h="384810">
                  <a:moveTo>
                    <a:pt x="187438" y="0"/>
                  </a:moveTo>
                  <a:lnTo>
                    <a:pt x="143404" y="6384"/>
                  </a:lnTo>
                  <a:lnTo>
                    <a:pt x="96804" y="25353"/>
                  </a:lnTo>
                  <a:lnTo>
                    <a:pt x="63071" y="49837"/>
                  </a:lnTo>
                  <a:lnTo>
                    <a:pt x="25773" y="96196"/>
                  </a:lnTo>
                  <a:lnTo>
                    <a:pt x="6601" y="142139"/>
                  </a:lnTo>
                  <a:lnTo>
                    <a:pt x="0" y="188194"/>
                  </a:lnTo>
                  <a:lnTo>
                    <a:pt x="867" y="210023"/>
                  </a:lnTo>
                  <a:lnTo>
                    <a:pt x="8949" y="250104"/>
                  </a:lnTo>
                  <a:lnTo>
                    <a:pt x="32065" y="298349"/>
                  </a:lnTo>
                  <a:lnTo>
                    <a:pt x="59965" y="331570"/>
                  </a:lnTo>
                  <a:lnTo>
                    <a:pt x="69111" y="339409"/>
                  </a:lnTo>
                  <a:lnTo>
                    <a:pt x="74788" y="344527"/>
                  </a:lnTo>
                  <a:lnTo>
                    <a:pt x="80515" y="348146"/>
                  </a:lnTo>
                  <a:lnTo>
                    <a:pt x="85379" y="351397"/>
                  </a:lnTo>
                  <a:lnTo>
                    <a:pt x="90142" y="354814"/>
                  </a:lnTo>
                  <a:lnTo>
                    <a:pt x="94473" y="357201"/>
                  </a:lnTo>
                  <a:lnTo>
                    <a:pt x="98079" y="358967"/>
                  </a:lnTo>
                  <a:lnTo>
                    <a:pt x="107985" y="364059"/>
                  </a:lnTo>
                  <a:lnTo>
                    <a:pt x="108938" y="364491"/>
                  </a:lnTo>
                  <a:lnTo>
                    <a:pt x="95069" y="356211"/>
                  </a:lnTo>
                  <a:lnTo>
                    <a:pt x="90828" y="353709"/>
                  </a:lnTo>
                  <a:lnTo>
                    <a:pt x="86192" y="350191"/>
                  </a:lnTo>
                  <a:lnTo>
                    <a:pt x="81455" y="346825"/>
                  </a:lnTo>
                  <a:lnTo>
                    <a:pt x="75867" y="343117"/>
                  </a:lnTo>
                  <a:lnTo>
                    <a:pt x="70343" y="337961"/>
                  </a:lnTo>
                  <a:lnTo>
                    <a:pt x="43291" y="309452"/>
                  </a:lnTo>
                  <a:lnTo>
                    <a:pt x="18415" y="266649"/>
                  </a:lnTo>
                  <a:lnTo>
                    <a:pt x="7325" y="230074"/>
                  </a:lnTo>
                  <a:lnTo>
                    <a:pt x="3785" y="188098"/>
                  </a:lnTo>
                  <a:lnTo>
                    <a:pt x="5652" y="165918"/>
                  </a:lnTo>
                  <a:lnTo>
                    <a:pt x="18518" y="120595"/>
                  </a:lnTo>
                  <a:lnTo>
                    <a:pt x="43696" y="77198"/>
                  </a:lnTo>
                  <a:lnTo>
                    <a:pt x="71200" y="48860"/>
                  </a:lnTo>
                  <a:lnTo>
                    <a:pt x="111450" y="23025"/>
                  </a:lnTo>
                  <a:lnTo>
                    <a:pt x="151569" y="9266"/>
                  </a:lnTo>
                  <a:lnTo>
                    <a:pt x="187562" y="4837"/>
                  </a:lnTo>
                  <a:lnTo>
                    <a:pt x="234885" y="4837"/>
                  </a:lnTo>
                  <a:lnTo>
                    <a:pt x="232811" y="4301"/>
                  </a:lnTo>
                  <a:lnTo>
                    <a:pt x="217713" y="1614"/>
                  </a:lnTo>
                  <a:lnTo>
                    <a:pt x="202550" y="98"/>
                  </a:lnTo>
                  <a:lnTo>
                    <a:pt x="18743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8017" y="5067456"/>
              <a:ext cx="65923" cy="6634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4000" y="4875623"/>
              <a:ext cx="153365" cy="1458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6801" y="4865276"/>
              <a:ext cx="2709752" cy="2389252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6094" y="4631957"/>
            <a:ext cx="1346827" cy="2002884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9112460" y="5226512"/>
            <a:ext cx="687705" cy="1819275"/>
            <a:chOff x="9112460" y="5226512"/>
            <a:chExt cx="687705" cy="1819275"/>
          </a:xfrm>
        </p:grpSpPr>
        <p:sp>
          <p:nvSpPr>
            <p:cNvPr id="53" name="object 53"/>
            <p:cNvSpPr/>
            <p:nvPr/>
          </p:nvSpPr>
          <p:spPr>
            <a:xfrm>
              <a:off x="9112453" y="5361952"/>
              <a:ext cx="556260" cy="1684020"/>
            </a:xfrm>
            <a:custGeom>
              <a:avLst/>
              <a:gdLst/>
              <a:ahLst/>
              <a:cxnLst/>
              <a:rect l="l" t="t" r="r" b="b"/>
              <a:pathLst>
                <a:path w="556259" h="1684020">
                  <a:moveTo>
                    <a:pt x="555663" y="567766"/>
                  </a:moveTo>
                  <a:lnTo>
                    <a:pt x="555459" y="515835"/>
                  </a:lnTo>
                  <a:lnTo>
                    <a:pt x="555142" y="505650"/>
                  </a:lnTo>
                  <a:lnTo>
                    <a:pt x="554723" y="495528"/>
                  </a:lnTo>
                  <a:lnTo>
                    <a:pt x="554253" y="485482"/>
                  </a:lnTo>
                  <a:lnTo>
                    <a:pt x="552958" y="455803"/>
                  </a:lnTo>
                  <a:lnTo>
                    <a:pt x="552577" y="449287"/>
                  </a:lnTo>
                  <a:lnTo>
                    <a:pt x="551916" y="442823"/>
                  </a:lnTo>
                  <a:lnTo>
                    <a:pt x="551408" y="436422"/>
                  </a:lnTo>
                  <a:lnTo>
                    <a:pt x="548220" y="398589"/>
                  </a:lnTo>
                  <a:lnTo>
                    <a:pt x="547192" y="389356"/>
                  </a:lnTo>
                  <a:lnTo>
                    <a:pt x="546074" y="380212"/>
                  </a:lnTo>
                  <a:lnTo>
                    <a:pt x="542696" y="353275"/>
                  </a:lnTo>
                  <a:lnTo>
                    <a:pt x="541616" y="344462"/>
                  </a:lnTo>
                  <a:lnTo>
                    <a:pt x="540448" y="335749"/>
                  </a:lnTo>
                  <a:lnTo>
                    <a:pt x="539038" y="327164"/>
                  </a:lnTo>
                  <a:lnTo>
                    <a:pt x="536219" y="310248"/>
                  </a:lnTo>
                  <a:lnTo>
                    <a:pt x="533527" y="293662"/>
                  </a:lnTo>
                  <a:lnTo>
                    <a:pt x="524294" y="246392"/>
                  </a:lnTo>
                  <a:lnTo>
                    <a:pt x="510984" y="189141"/>
                  </a:lnTo>
                  <a:lnTo>
                    <a:pt x="507695" y="175869"/>
                  </a:lnTo>
                  <a:lnTo>
                    <a:pt x="504342" y="163055"/>
                  </a:lnTo>
                  <a:lnTo>
                    <a:pt x="497230" y="138861"/>
                  </a:lnTo>
                  <a:lnTo>
                    <a:pt x="493877" y="127406"/>
                  </a:lnTo>
                  <a:lnTo>
                    <a:pt x="490613" y="116395"/>
                  </a:lnTo>
                  <a:lnTo>
                    <a:pt x="487349" y="105867"/>
                  </a:lnTo>
                  <a:lnTo>
                    <a:pt x="474662" y="68580"/>
                  </a:lnTo>
                  <a:lnTo>
                    <a:pt x="472732" y="62992"/>
                  </a:lnTo>
                  <a:lnTo>
                    <a:pt x="471030" y="57670"/>
                  </a:lnTo>
                  <a:lnTo>
                    <a:pt x="455485" y="17602"/>
                  </a:lnTo>
                  <a:lnTo>
                    <a:pt x="448373" y="0"/>
                  </a:lnTo>
                  <a:lnTo>
                    <a:pt x="448843" y="1574"/>
                  </a:lnTo>
                  <a:lnTo>
                    <a:pt x="449922" y="4572"/>
                  </a:lnTo>
                  <a:lnTo>
                    <a:pt x="457009" y="23723"/>
                  </a:lnTo>
                  <a:lnTo>
                    <a:pt x="468058" y="53162"/>
                  </a:lnTo>
                  <a:lnTo>
                    <a:pt x="469836" y="58102"/>
                  </a:lnTo>
                  <a:lnTo>
                    <a:pt x="471487" y="63436"/>
                  </a:lnTo>
                  <a:lnTo>
                    <a:pt x="473367" y="69024"/>
                  </a:lnTo>
                  <a:lnTo>
                    <a:pt x="485749" y="106362"/>
                  </a:lnTo>
                  <a:lnTo>
                    <a:pt x="488937" y="116903"/>
                  </a:lnTo>
                  <a:lnTo>
                    <a:pt x="492125" y="127927"/>
                  </a:lnTo>
                  <a:lnTo>
                    <a:pt x="495401" y="139395"/>
                  </a:lnTo>
                  <a:lnTo>
                    <a:pt x="498843" y="151282"/>
                  </a:lnTo>
                  <a:lnTo>
                    <a:pt x="502373" y="163588"/>
                  </a:lnTo>
                  <a:lnTo>
                    <a:pt x="505650" y="176415"/>
                  </a:lnTo>
                  <a:lnTo>
                    <a:pt x="508876" y="189687"/>
                  </a:lnTo>
                  <a:lnTo>
                    <a:pt x="515683" y="217398"/>
                  </a:lnTo>
                  <a:lnTo>
                    <a:pt x="528193" y="277939"/>
                  </a:lnTo>
                  <a:lnTo>
                    <a:pt x="533590" y="310680"/>
                  </a:lnTo>
                  <a:lnTo>
                    <a:pt x="537730" y="336143"/>
                  </a:lnTo>
                  <a:lnTo>
                    <a:pt x="538873" y="344843"/>
                  </a:lnTo>
                  <a:lnTo>
                    <a:pt x="539927" y="353644"/>
                  </a:lnTo>
                  <a:lnTo>
                    <a:pt x="543217" y="380530"/>
                  </a:lnTo>
                  <a:lnTo>
                    <a:pt x="544309" y="389661"/>
                  </a:lnTo>
                  <a:lnTo>
                    <a:pt x="545312" y="398881"/>
                  </a:lnTo>
                  <a:lnTo>
                    <a:pt x="548398" y="436651"/>
                  </a:lnTo>
                  <a:lnTo>
                    <a:pt x="548894" y="443052"/>
                  </a:lnTo>
                  <a:lnTo>
                    <a:pt x="549541" y="449478"/>
                  </a:lnTo>
                  <a:lnTo>
                    <a:pt x="549897" y="455980"/>
                  </a:lnTo>
                  <a:lnTo>
                    <a:pt x="551141" y="485609"/>
                  </a:lnTo>
                  <a:lnTo>
                    <a:pt x="551586" y="495642"/>
                  </a:lnTo>
                  <a:lnTo>
                    <a:pt x="551980" y="505726"/>
                  </a:lnTo>
                  <a:lnTo>
                    <a:pt x="552272" y="515899"/>
                  </a:lnTo>
                  <a:lnTo>
                    <a:pt x="552411" y="567817"/>
                  </a:lnTo>
                  <a:lnTo>
                    <a:pt x="552132" y="578396"/>
                  </a:lnTo>
                  <a:lnTo>
                    <a:pt x="551726" y="588949"/>
                  </a:lnTo>
                  <a:lnTo>
                    <a:pt x="550532" y="621360"/>
                  </a:lnTo>
                  <a:lnTo>
                    <a:pt x="545744" y="687133"/>
                  </a:lnTo>
                  <a:lnTo>
                    <a:pt x="540461" y="732002"/>
                  </a:lnTo>
                  <a:lnTo>
                    <a:pt x="533768" y="777481"/>
                  </a:lnTo>
                  <a:lnTo>
                    <a:pt x="525589" y="823480"/>
                  </a:lnTo>
                  <a:lnTo>
                    <a:pt x="515823" y="869873"/>
                  </a:lnTo>
                  <a:lnTo>
                    <a:pt x="504431" y="916546"/>
                  </a:lnTo>
                  <a:lnTo>
                    <a:pt x="491109" y="962685"/>
                  </a:lnTo>
                  <a:lnTo>
                    <a:pt x="476504" y="1007783"/>
                  </a:lnTo>
                  <a:lnTo>
                    <a:pt x="460743" y="1051750"/>
                  </a:lnTo>
                  <a:lnTo>
                    <a:pt x="443928" y="1094524"/>
                  </a:lnTo>
                  <a:lnTo>
                    <a:pt x="426199" y="1136053"/>
                  </a:lnTo>
                  <a:lnTo>
                    <a:pt x="402501" y="1185938"/>
                  </a:lnTo>
                  <a:lnTo>
                    <a:pt x="377634" y="1233614"/>
                  </a:lnTo>
                  <a:lnTo>
                    <a:pt x="366966" y="1252702"/>
                  </a:lnTo>
                  <a:lnTo>
                    <a:pt x="371322" y="1235557"/>
                  </a:lnTo>
                  <a:lnTo>
                    <a:pt x="372275" y="1183132"/>
                  </a:lnTo>
                  <a:lnTo>
                    <a:pt x="361607" y="1130096"/>
                  </a:lnTo>
                  <a:lnTo>
                    <a:pt x="341122" y="1079690"/>
                  </a:lnTo>
                  <a:lnTo>
                    <a:pt x="312610" y="1035151"/>
                  </a:lnTo>
                  <a:lnTo>
                    <a:pt x="279158" y="1077925"/>
                  </a:lnTo>
                  <a:lnTo>
                    <a:pt x="249986" y="1123670"/>
                  </a:lnTo>
                  <a:lnTo>
                    <a:pt x="227215" y="1172413"/>
                  </a:lnTo>
                  <a:lnTo>
                    <a:pt x="212940" y="1224140"/>
                  </a:lnTo>
                  <a:lnTo>
                    <a:pt x="209892" y="1278394"/>
                  </a:lnTo>
                  <a:lnTo>
                    <a:pt x="219659" y="1331785"/>
                  </a:lnTo>
                  <a:lnTo>
                    <a:pt x="242544" y="1380007"/>
                  </a:lnTo>
                  <a:lnTo>
                    <a:pt x="267284" y="1406448"/>
                  </a:lnTo>
                  <a:lnTo>
                    <a:pt x="250037" y="1429562"/>
                  </a:lnTo>
                  <a:lnTo>
                    <a:pt x="217932" y="1469631"/>
                  </a:lnTo>
                  <a:lnTo>
                    <a:pt x="176517" y="1517573"/>
                  </a:lnTo>
                  <a:lnTo>
                    <a:pt x="137439" y="1559179"/>
                  </a:lnTo>
                  <a:lnTo>
                    <a:pt x="93357" y="1602486"/>
                  </a:lnTo>
                  <a:lnTo>
                    <a:pt x="56032" y="1636293"/>
                  </a:lnTo>
                  <a:lnTo>
                    <a:pt x="51612" y="1640205"/>
                  </a:lnTo>
                  <a:lnTo>
                    <a:pt x="47523" y="1644015"/>
                  </a:lnTo>
                  <a:lnTo>
                    <a:pt x="43535" y="1647405"/>
                  </a:lnTo>
                  <a:lnTo>
                    <a:pt x="14490" y="1671459"/>
                  </a:lnTo>
                  <a:lnTo>
                    <a:pt x="1193" y="1682623"/>
                  </a:lnTo>
                  <a:lnTo>
                    <a:pt x="0" y="1683753"/>
                  </a:lnTo>
                  <a:lnTo>
                    <a:pt x="1333" y="1682813"/>
                  </a:lnTo>
                  <a:lnTo>
                    <a:pt x="3848" y="1680845"/>
                  </a:lnTo>
                  <a:lnTo>
                    <a:pt x="44323" y="1648333"/>
                  </a:lnTo>
                  <a:lnTo>
                    <a:pt x="48348" y="1644967"/>
                  </a:lnTo>
                  <a:lnTo>
                    <a:pt x="52476" y="1641208"/>
                  </a:lnTo>
                  <a:lnTo>
                    <a:pt x="56934" y="1637334"/>
                  </a:lnTo>
                  <a:lnTo>
                    <a:pt x="86487" y="1611287"/>
                  </a:lnTo>
                  <a:lnTo>
                    <a:pt x="129667" y="1570113"/>
                  </a:lnTo>
                  <a:lnTo>
                    <a:pt x="168236" y="1530159"/>
                  </a:lnTo>
                  <a:lnTo>
                    <a:pt x="209448" y="1483944"/>
                  </a:lnTo>
                  <a:lnTo>
                    <a:pt x="246875" y="1438236"/>
                  </a:lnTo>
                  <a:lnTo>
                    <a:pt x="269278" y="1408569"/>
                  </a:lnTo>
                  <a:lnTo>
                    <a:pt x="278841" y="1418767"/>
                  </a:lnTo>
                  <a:lnTo>
                    <a:pt x="310375" y="1374940"/>
                  </a:lnTo>
                  <a:lnTo>
                    <a:pt x="337807" y="1330667"/>
                  </a:lnTo>
                  <a:lnTo>
                    <a:pt x="358876" y="1284643"/>
                  </a:lnTo>
                  <a:lnTo>
                    <a:pt x="364045" y="1264246"/>
                  </a:lnTo>
                  <a:lnTo>
                    <a:pt x="375475" y="1244498"/>
                  </a:lnTo>
                  <a:lnTo>
                    <a:pt x="400545" y="1197140"/>
                  </a:lnTo>
                  <a:lnTo>
                    <a:pt x="429310" y="1137462"/>
                  </a:lnTo>
                  <a:lnTo>
                    <a:pt x="447116" y="1095844"/>
                  </a:lnTo>
                  <a:lnTo>
                    <a:pt x="463994" y="1052969"/>
                  </a:lnTo>
                  <a:lnTo>
                    <a:pt x="479818" y="1008900"/>
                  </a:lnTo>
                  <a:lnTo>
                    <a:pt x="494474" y="963714"/>
                  </a:lnTo>
                  <a:lnTo>
                    <a:pt x="507834" y="917448"/>
                  </a:lnTo>
                  <a:lnTo>
                    <a:pt x="519264" y="870661"/>
                  </a:lnTo>
                  <a:lnTo>
                    <a:pt x="529031" y="824153"/>
                  </a:lnTo>
                  <a:lnTo>
                    <a:pt x="537222" y="778040"/>
                  </a:lnTo>
                  <a:lnTo>
                    <a:pt x="543890" y="732447"/>
                  </a:lnTo>
                  <a:lnTo>
                    <a:pt x="549148" y="687476"/>
                  </a:lnTo>
                  <a:lnTo>
                    <a:pt x="553351" y="632053"/>
                  </a:lnTo>
                  <a:lnTo>
                    <a:pt x="555409" y="578332"/>
                  </a:lnTo>
                  <a:lnTo>
                    <a:pt x="555663" y="56776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91041" y="6533375"/>
              <a:ext cx="295275" cy="247650"/>
            </a:xfrm>
            <a:custGeom>
              <a:avLst/>
              <a:gdLst/>
              <a:ahLst/>
              <a:cxnLst/>
              <a:rect l="l" t="t" r="r" b="b"/>
              <a:pathLst>
                <a:path w="295275" h="247650">
                  <a:moveTo>
                    <a:pt x="295135" y="0"/>
                  </a:moveTo>
                  <a:lnTo>
                    <a:pt x="241241" y="6580"/>
                  </a:lnTo>
                  <a:lnTo>
                    <a:pt x="188272" y="18305"/>
                  </a:lnTo>
                  <a:lnTo>
                    <a:pt x="137706" y="36667"/>
                  </a:lnTo>
                  <a:lnTo>
                    <a:pt x="91020" y="63157"/>
                  </a:lnTo>
                  <a:lnTo>
                    <a:pt x="50511" y="99364"/>
                  </a:lnTo>
                  <a:lnTo>
                    <a:pt x="19664" y="144021"/>
                  </a:lnTo>
                  <a:lnTo>
                    <a:pt x="1740" y="194302"/>
                  </a:lnTo>
                  <a:lnTo>
                    <a:pt x="0" y="247383"/>
                  </a:lnTo>
                  <a:lnTo>
                    <a:pt x="53296" y="238679"/>
                  </a:lnTo>
                  <a:lnTo>
                    <a:pt x="104001" y="226771"/>
                  </a:lnTo>
                  <a:lnTo>
                    <a:pt x="151442" y="209128"/>
                  </a:lnTo>
                  <a:lnTo>
                    <a:pt x="194945" y="183222"/>
                  </a:lnTo>
                  <a:lnTo>
                    <a:pt x="232698" y="146827"/>
                  </a:lnTo>
                  <a:lnTo>
                    <a:pt x="262661" y="101779"/>
                  </a:lnTo>
                  <a:lnTo>
                    <a:pt x="283813" y="51647"/>
                  </a:lnTo>
                  <a:lnTo>
                    <a:pt x="29513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503656" y="6076232"/>
              <a:ext cx="135255" cy="328295"/>
            </a:xfrm>
            <a:custGeom>
              <a:avLst/>
              <a:gdLst/>
              <a:ahLst/>
              <a:cxnLst/>
              <a:rect l="l" t="t" r="r" b="b"/>
              <a:pathLst>
                <a:path w="135254" h="328295">
                  <a:moveTo>
                    <a:pt x="56426" y="0"/>
                  </a:moveTo>
                  <a:lnTo>
                    <a:pt x="34482" y="40886"/>
                  </a:lnTo>
                  <a:lnTo>
                    <a:pt x="16583" y="83661"/>
                  </a:lnTo>
                  <a:lnTo>
                    <a:pt x="4498" y="128026"/>
                  </a:lnTo>
                  <a:lnTo>
                    <a:pt x="0" y="173685"/>
                  </a:lnTo>
                  <a:lnTo>
                    <a:pt x="5344" y="219812"/>
                  </a:lnTo>
                  <a:lnTo>
                    <a:pt x="21345" y="263356"/>
                  </a:lnTo>
                  <a:lnTo>
                    <a:pt x="47638" y="300647"/>
                  </a:lnTo>
                  <a:lnTo>
                    <a:pt x="83858" y="328015"/>
                  </a:lnTo>
                  <a:lnTo>
                    <a:pt x="104032" y="286499"/>
                  </a:lnTo>
                  <a:lnTo>
                    <a:pt x="120691" y="245216"/>
                  </a:lnTo>
                  <a:lnTo>
                    <a:pt x="131735" y="203387"/>
                  </a:lnTo>
                  <a:lnTo>
                    <a:pt x="135064" y="160235"/>
                  </a:lnTo>
                  <a:lnTo>
                    <a:pt x="128240" y="115934"/>
                  </a:lnTo>
                  <a:lnTo>
                    <a:pt x="111532" y="72817"/>
                  </a:lnTo>
                  <a:lnTo>
                    <a:pt x="86931" y="33350"/>
                  </a:lnTo>
                  <a:lnTo>
                    <a:pt x="5642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81042" y="6152977"/>
              <a:ext cx="218808" cy="2513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241" y="5776363"/>
              <a:ext cx="226889" cy="24988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11601" y="5441179"/>
              <a:ext cx="206666" cy="2339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44862" y="5226512"/>
              <a:ext cx="165079" cy="189293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5502360" y="4334060"/>
            <a:ext cx="3782060" cy="3068955"/>
            <a:chOff x="5502360" y="4334060"/>
            <a:chExt cx="3782060" cy="3068955"/>
          </a:xfrm>
        </p:grpSpPr>
        <p:sp>
          <p:nvSpPr>
            <p:cNvPr id="61" name="object 61"/>
            <p:cNvSpPr/>
            <p:nvPr/>
          </p:nvSpPr>
          <p:spPr>
            <a:xfrm>
              <a:off x="6184405" y="4334065"/>
              <a:ext cx="2985770" cy="1875155"/>
            </a:xfrm>
            <a:custGeom>
              <a:avLst/>
              <a:gdLst/>
              <a:ahLst/>
              <a:cxnLst/>
              <a:rect l="l" t="t" r="r" b="b"/>
              <a:pathLst>
                <a:path w="2985770" h="1875154">
                  <a:moveTo>
                    <a:pt x="1692744" y="19812"/>
                  </a:moveTo>
                  <a:lnTo>
                    <a:pt x="1644269" y="12776"/>
                  </a:lnTo>
                  <a:lnTo>
                    <a:pt x="1595323" y="7239"/>
                  </a:lnTo>
                  <a:lnTo>
                    <a:pt x="1545920" y="3238"/>
                  </a:lnTo>
                  <a:lnTo>
                    <a:pt x="1496085" y="812"/>
                  </a:lnTo>
                  <a:lnTo>
                    <a:pt x="1445856" y="0"/>
                  </a:lnTo>
                  <a:lnTo>
                    <a:pt x="1404912" y="546"/>
                  </a:lnTo>
                  <a:lnTo>
                    <a:pt x="1364221" y="2159"/>
                  </a:lnTo>
                  <a:lnTo>
                    <a:pt x="1323809" y="4813"/>
                  </a:lnTo>
                  <a:lnTo>
                    <a:pt x="1283690" y="8496"/>
                  </a:lnTo>
                  <a:lnTo>
                    <a:pt x="1387475" y="730643"/>
                  </a:lnTo>
                  <a:lnTo>
                    <a:pt x="1390421" y="730211"/>
                  </a:lnTo>
                  <a:lnTo>
                    <a:pt x="1491386" y="1437995"/>
                  </a:lnTo>
                  <a:lnTo>
                    <a:pt x="1591475" y="730072"/>
                  </a:lnTo>
                  <a:lnTo>
                    <a:pt x="1593049" y="730300"/>
                  </a:lnTo>
                  <a:lnTo>
                    <a:pt x="1692744" y="19812"/>
                  </a:lnTo>
                  <a:close/>
                </a:path>
                <a:path w="2985770" h="1875154">
                  <a:moveTo>
                    <a:pt x="2430068" y="355650"/>
                  </a:moveTo>
                  <a:lnTo>
                    <a:pt x="2390356" y="323697"/>
                  </a:lnTo>
                  <a:lnTo>
                    <a:pt x="2349576" y="293052"/>
                  </a:lnTo>
                  <a:lnTo>
                    <a:pt x="2307767" y="263740"/>
                  </a:lnTo>
                  <a:lnTo>
                    <a:pt x="2264968" y="235788"/>
                  </a:lnTo>
                  <a:lnTo>
                    <a:pt x="2221192" y="209245"/>
                  </a:lnTo>
                  <a:lnTo>
                    <a:pt x="2176488" y="184124"/>
                  </a:lnTo>
                  <a:lnTo>
                    <a:pt x="2130869" y="160464"/>
                  </a:lnTo>
                  <a:lnTo>
                    <a:pt x="2084387" y="138290"/>
                  </a:lnTo>
                  <a:lnTo>
                    <a:pt x="1789518" y="787920"/>
                  </a:lnTo>
                  <a:lnTo>
                    <a:pt x="1791106" y="788657"/>
                  </a:lnTo>
                  <a:lnTo>
                    <a:pt x="1492961" y="1443888"/>
                  </a:lnTo>
                  <a:lnTo>
                    <a:pt x="2430068" y="355650"/>
                  </a:lnTo>
                  <a:close/>
                </a:path>
                <a:path w="2985770" h="1875154">
                  <a:moveTo>
                    <a:pt x="2985605" y="1539773"/>
                  </a:moveTo>
                  <a:lnTo>
                    <a:pt x="2984817" y="1491754"/>
                  </a:lnTo>
                  <a:lnTo>
                    <a:pt x="2982684" y="1446199"/>
                  </a:lnTo>
                  <a:lnTo>
                    <a:pt x="2982569" y="1444117"/>
                  </a:lnTo>
                  <a:lnTo>
                    <a:pt x="2212365" y="1444117"/>
                  </a:lnTo>
                  <a:lnTo>
                    <a:pt x="2212365" y="1445361"/>
                  </a:lnTo>
                  <a:lnTo>
                    <a:pt x="1493113" y="1446136"/>
                  </a:lnTo>
                  <a:lnTo>
                    <a:pt x="1492872" y="1446136"/>
                  </a:lnTo>
                  <a:lnTo>
                    <a:pt x="1492618" y="1446136"/>
                  </a:lnTo>
                  <a:lnTo>
                    <a:pt x="1492834" y="1446136"/>
                  </a:lnTo>
                  <a:lnTo>
                    <a:pt x="1492681" y="1445933"/>
                  </a:lnTo>
                  <a:lnTo>
                    <a:pt x="1492694" y="1445590"/>
                  </a:lnTo>
                  <a:lnTo>
                    <a:pt x="1492719" y="1445387"/>
                  </a:lnTo>
                  <a:lnTo>
                    <a:pt x="1494459" y="1444752"/>
                  </a:lnTo>
                  <a:lnTo>
                    <a:pt x="1495894" y="1444320"/>
                  </a:lnTo>
                  <a:lnTo>
                    <a:pt x="1493304" y="1446009"/>
                  </a:lnTo>
                  <a:lnTo>
                    <a:pt x="1499006" y="1444320"/>
                  </a:lnTo>
                  <a:lnTo>
                    <a:pt x="1499692" y="1444117"/>
                  </a:lnTo>
                  <a:lnTo>
                    <a:pt x="1496568" y="1444117"/>
                  </a:lnTo>
                  <a:lnTo>
                    <a:pt x="2898673" y="1028801"/>
                  </a:lnTo>
                  <a:lnTo>
                    <a:pt x="2880322" y="979335"/>
                  </a:lnTo>
                  <a:lnTo>
                    <a:pt x="2860332" y="930694"/>
                  </a:lnTo>
                  <a:lnTo>
                    <a:pt x="2838754" y="882904"/>
                  </a:lnTo>
                  <a:lnTo>
                    <a:pt x="2815615" y="836002"/>
                  </a:lnTo>
                  <a:lnTo>
                    <a:pt x="2790939" y="790016"/>
                  </a:lnTo>
                  <a:lnTo>
                    <a:pt x="2764777" y="744969"/>
                  </a:lnTo>
                  <a:lnTo>
                    <a:pt x="2737142" y="700913"/>
                  </a:lnTo>
                  <a:lnTo>
                    <a:pt x="2708071" y="657872"/>
                  </a:lnTo>
                  <a:lnTo>
                    <a:pt x="1496199" y="1444117"/>
                  </a:lnTo>
                  <a:lnTo>
                    <a:pt x="1493723" y="1444117"/>
                  </a:lnTo>
                  <a:lnTo>
                    <a:pt x="1494751" y="1442923"/>
                  </a:lnTo>
                  <a:lnTo>
                    <a:pt x="1492910" y="1444117"/>
                  </a:lnTo>
                  <a:lnTo>
                    <a:pt x="1492770" y="1444117"/>
                  </a:lnTo>
                  <a:lnTo>
                    <a:pt x="1493443" y="1440243"/>
                  </a:lnTo>
                  <a:lnTo>
                    <a:pt x="1492542" y="1442237"/>
                  </a:lnTo>
                  <a:lnTo>
                    <a:pt x="1492542" y="1446136"/>
                  </a:lnTo>
                  <a:lnTo>
                    <a:pt x="1492021" y="1446110"/>
                  </a:lnTo>
                  <a:lnTo>
                    <a:pt x="1492173" y="1445933"/>
                  </a:lnTo>
                  <a:lnTo>
                    <a:pt x="1492542" y="1446136"/>
                  </a:lnTo>
                  <a:lnTo>
                    <a:pt x="1492542" y="1442237"/>
                  </a:lnTo>
                  <a:lnTo>
                    <a:pt x="1492504" y="1445818"/>
                  </a:lnTo>
                  <a:lnTo>
                    <a:pt x="1492364" y="1445704"/>
                  </a:lnTo>
                  <a:lnTo>
                    <a:pt x="1492504" y="1445818"/>
                  </a:lnTo>
                  <a:lnTo>
                    <a:pt x="1492504" y="1442313"/>
                  </a:lnTo>
                  <a:lnTo>
                    <a:pt x="1492288" y="1442796"/>
                  </a:lnTo>
                  <a:lnTo>
                    <a:pt x="1492288" y="1445387"/>
                  </a:lnTo>
                  <a:lnTo>
                    <a:pt x="1492173" y="1445615"/>
                  </a:lnTo>
                  <a:lnTo>
                    <a:pt x="1492021" y="1445514"/>
                  </a:lnTo>
                  <a:lnTo>
                    <a:pt x="1492250" y="1445399"/>
                  </a:lnTo>
                  <a:lnTo>
                    <a:pt x="1492288" y="1442796"/>
                  </a:lnTo>
                  <a:lnTo>
                    <a:pt x="1492224" y="1442923"/>
                  </a:lnTo>
                  <a:lnTo>
                    <a:pt x="1492224" y="1443850"/>
                  </a:lnTo>
                  <a:lnTo>
                    <a:pt x="1492262" y="1444117"/>
                  </a:lnTo>
                  <a:lnTo>
                    <a:pt x="1491399" y="1444752"/>
                  </a:lnTo>
                  <a:lnTo>
                    <a:pt x="1491348" y="1444625"/>
                  </a:lnTo>
                  <a:lnTo>
                    <a:pt x="1491259" y="1444434"/>
                  </a:lnTo>
                  <a:lnTo>
                    <a:pt x="1491157" y="1444218"/>
                  </a:lnTo>
                  <a:lnTo>
                    <a:pt x="1490624" y="1444117"/>
                  </a:lnTo>
                  <a:lnTo>
                    <a:pt x="1490624" y="1444599"/>
                  </a:lnTo>
                  <a:lnTo>
                    <a:pt x="1490624" y="1445602"/>
                  </a:lnTo>
                  <a:lnTo>
                    <a:pt x="1489925" y="1446060"/>
                  </a:lnTo>
                  <a:lnTo>
                    <a:pt x="1487703" y="1444625"/>
                  </a:lnTo>
                  <a:lnTo>
                    <a:pt x="1490192" y="1445348"/>
                  </a:lnTo>
                  <a:lnTo>
                    <a:pt x="1490268" y="1445818"/>
                  </a:lnTo>
                  <a:lnTo>
                    <a:pt x="1490345" y="1445399"/>
                  </a:lnTo>
                  <a:lnTo>
                    <a:pt x="1490586" y="1445602"/>
                  </a:lnTo>
                  <a:lnTo>
                    <a:pt x="1490624" y="1444599"/>
                  </a:lnTo>
                  <a:lnTo>
                    <a:pt x="1490459" y="1444510"/>
                  </a:lnTo>
                  <a:lnTo>
                    <a:pt x="1490624" y="1444599"/>
                  </a:lnTo>
                  <a:lnTo>
                    <a:pt x="1490624" y="1444117"/>
                  </a:lnTo>
                  <a:lnTo>
                    <a:pt x="1490637" y="1443278"/>
                  </a:lnTo>
                  <a:lnTo>
                    <a:pt x="1490560" y="1442923"/>
                  </a:lnTo>
                  <a:lnTo>
                    <a:pt x="1489519" y="1440662"/>
                  </a:lnTo>
                  <a:lnTo>
                    <a:pt x="1489976" y="1443850"/>
                  </a:lnTo>
                  <a:lnTo>
                    <a:pt x="1490205" y="1444117"/>
                  </a:lnTo>
                  <a:lnTo>
                    <a:pt x="1490014" y="1444117"/>
                  </a:lnTo>
                  <a:lnTo>
                    <a:pt x="1488579" y="1443278"/>
                  </a:lnTo>
                  <a:lnTo>
                    <a:pt x="1489303" y="1444117"/>
                  </a:lnTo>
                  <a:lnTo>
                    <a:pt x="1486916" y="1444117"/>
                  </a:lnTo>
                  <a:lnTo>
                    <a:pt x="1174889" y="1243190"/>
                  </a:lnTo>
                  <a:lnTo>
                    <a:pt x="209689" y="621665"/>
                  </a:lnTo>
                  <a:lnTo>
                    <a:pt x="181190" y="661263"/>
                  </a:lnTo>
                  <a:lnTo>
                    <a:pt x="153924" y="701802"/>
                  </a:lnTo>
                  <a:lnTo>
                    <a:pt x="127914" y="743229"/>
                  </a:lnTo>
                  <a:lnTo>
                    <a:pt x="103200" y="785520"/>
                  </a:lnTo>
                  <a:lnTo>
                    <a:pt x="79806" y="828662"/>
                  </a:lnTo>
                  <a:lnTo>
                    <a:pt x="57772" y="872617"/>
                  </a:lnTo>
                  <a:lnTo>
                    <a:pt x="37096" y="917359"/>
                  </a:lnTo>
                  <a:lnTo>
                    <a:pt x="17830" y="962863"/>
                  </a:lnTo>
                  <a:lnTo>
                    <a:pt x="0" y="1009091"/>
                  </a:lnTo>
                  <a:lnTo>
                    <a:pt x="799719" y="1243215"/>
                  </a:lnTo>
                  <a:lnTo>
                    <a:pt x="1485988" y="1444117"/>
                  </a:lnTo>
                  <a:lnTo>
                    <a:pt x="1483296" y="1444117"/>
                  </a:lnTo>
                  <a:lnTo>
                    <a:pt x="1489875" y="1446060"/>
                  </a:lnTo>
                  <a:lnTo>
                    <a:pt x="1490268" y="1445869"/>
                  </a:lnTo>
                  <a:lnTo>
                    <a:pt x="1490662" y="1445869"/>
                  </a:lnTo>
                  <a:lnTo>
                    <a:pt x="1490687" y="1445717"/>
                  </a:lnTo>
                  <a:lnTo>
                    <a:pt x="1490929" y="1445793"/>
                  </a:lnTo>
                  <a:lnTo>
                    <a:pt x="1490916" y="1445983"/>
                  </a:lnTo>
                  <a:lnTo>
                    <a:pt x="1491030" y="1446136"/>
                  </a:lnTo>
                  <a:lnTo>
                    <a:pt x="1491322" y="1445793"/>
                  </a:lnTo>
                  <a:lnTo>
                    <a:pt x="1491945" y="1446136"/>
                  </a:lnTo>
                  <a:lnTo>
                    <a:pt x="1491030" y="1446136"/>
                  </a:lnTo>
                  <a:lnTo>
                    <a:pt x="1491513" y="1446542"/>
                  </a:lnTo>
                  <a:lnTo>
                    <a:pt x="1491894" y="1446250"/>
                  </a:lnTo>
                  <a:lnTo>
                    <a:pt x="1491805" y="1446453"/>
                  </a:lnTo>
                  <a:lnTo>
                    <a:pt x="1492008" y="1446390"/>
                  </a:lnTo>
                  <a:lnTo>
                    <a:pt x="1492135" y="1446339"/>
                  </a:lnTo>
                  <a:lnTo>
                    <a:pt x="1492275" y="1446301"/>
                  </a:lnTo>
                  <a:lnTo>
                    <a:pt x="1492465" y="1446250"/>
                  </a:lnTo>
                  <a:lnTo>
                    <a:pt x="1492580" y="1446390"/>
                  </a:lnTo>
                  <a:lnTo>
                    <a:pt x="1492770" y="1446225"/>
                  </a:lnTo>
                  <a:lnTo>
                    <a:pt x="1492948" y="1446225"/>
                  </a:lnTo>
                  <a:lnTo>
                    <a:pt x="1492592" y="1446466"/>
                  </a:lnTo>
                  <a:lnTo>
                    <a:pt x="1495374" y="1447673"/>
                  </a:lnTo>
                  <a:lnTo>
                    <a:pt x="1493100" y="1446199"/>
                  </a:lnTo>
                  <a:lnTo>
                    <a:pt x="2183371" y="1648282"/>
                  </a:lnTo>
                  <a:lnTo>
                    <a:pt x="2182939" y="1649780"/>
                  </a:lnTo>
                  <a:lnTo>
                    <a:pt x="2948914" y="1874926"/>
                  </a:lnTo>
                  <a:lnTo>
                    <a:pt x="2958490" y="1828419"/>
                  </a:lnTo>
                  <a:lnTo>
                    <a:pt x="2966669" y="1781429"/>
                  </a:lnTo>
                  <a:lnTo>
                    <a:pt x="2973425" y="1733956"/>
                  </a:lnTo>
                  <a:lnTo>
                    <a:pt x="2978708" y="1686039"/>
                  </a:lnTo>
                  <a:lnTo>
                    <a:pt x="2982531" y="1637677"/>
                  </a:lnTo>
                  <a:lnTo>
                    <a:pt x="2984830" y="1588922"/>
                  </a:lnTo>
                  <a:lnTo>
                    <a:pt x="2985605" y="153977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02360" y="4441653"/>
              <a:ext cx="3781567" cy="2960827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864307" y="2086983"/>
            <a:ext cx="46545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3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77391" y="2227864"/>
            <a:ext cx="193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Competencia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gerencial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9" name="object 6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417985" y="2039505"/>
            <a:ext cx="790740" cy="1036573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5580905" y="2086983"/>
            <a:ext cx="46545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133084" y="1860804"/>
            <a:ext cx="3313429" cy="1051560"/>
            <a:chOff x="6133084" y="1860804"/>
            <a:chExt cx="3313429" cy="1051560"/>
          </a:xfrm>
        </p:grpSpPr>
        <p:pic>
          <p:nvPicPr>
            <p:cNvPr id="72" name="object 7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33084" y="1860804"/>
              <a:ext cx="3313175" cy="105155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62903" y="1988781"/>
              <a:ext cx="2928315" cy="668096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6493978" y="2117793"/>
            <a:ext cx="1602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Sentido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propositivo </a:t>
            </a:r>
            <a:r>
              <a:rPr sz="1200" b="1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generador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55823" y="277977"/>
            <a:ext cx="9348470" cy="1181100"/>
            <a:chOff x="355823" y="277977"/>
            <a:chExt cx="9348470" cy="1181100"/>
          </a:xfrm>
        </p:grpSpPr>
        <p:sp>
          <p:nvSpPr>
            <p:cNvPr id="76" name="object 76"/>
            <p:cNvSpPr/>
            <p:nvPr/>
          </p:nvSpPr>
          <p:spPr>
            <a:xfrm>
              <a:off x="35582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5558" y="277977"/>
              <a:ext cx="8286902" cy="1181036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8140" algn="l"/>
              </a:tabLst>
            </a:pPr>
            <a:r>
              <a:rPr spc="95" dirty="0"/>
              <a:t>A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dirty="0"/>
              <a:t>	</a:t>
            </a:r>
            <a:r>
              <a:rPr spc="-90" dirty="0"/>
              <a:t>P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95" dirty="0"/>
              <a:t>A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308056" y="851634"/>
            <a:ext cx="52882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350767" y="2925266"/>
            <a:ext cx="2505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7645">
              <a:lnSpc>
                <a:spcPct val="100000"/>
              </a:lnSpc>
              <a:spcBef>
                <a:spcPts val="100"/>
              </a:spcBef>
              <a:buChar char="•"/>
              <a:tabLst>
                <a:tab pos="130175" algn="l"/>
              </a:tabLst>
            </a:pPr>
            <a:r>
              <a:rPr sz="1200" b="1" spc="75" dirty="0">
                <a:latin typeface="Arial"/>
                <a:cs typeface="Arial"/>
              </a:rPr>
              <a:t>Generar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aportes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valor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y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beneficio</a:t>
            </a:r>
            <a:endParaRPr sz="1200">
              <a:latin typeface="Arial"/>
              <a:cs typeface="Arial"/>
            </a:endParaRPr>
          </a:p>
          <a:p>
            <a:pPr marL="12700" marR="14604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65" dirty="0">
                <a:latin typeface="Arial"/>
                <a:cs typeface="Arial"/>
              </a:rPr>
              <a:t>Contribuir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145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generar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empleo,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producción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75" dirty="0">
                <a:latin typeface="Arial"/>
                <a:cs typeface="Arial"/>
              </a:rPr>
              <a:t>Aportar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14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la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riqueza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cultural,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artística,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deportiva,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110" dirty="0">
                <a:latin typeface="Arial"/>
                <a:cs typeface="Arial"/>
              </a:rPr>
              <a:t>ambiental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75" dirty="0">
                <a:latin typeface="Arial"/>
                <a:cs typeface="Arial"/>
              </a:rPr>
              <a:t>Generar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70" dirty="0">
                <a:latin typeface="Arial"/>
                <a:cs typeface="Arial"/>
              </a:rPr>
              <a:t>valor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sostenible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6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46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C T I T U D E S P A 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5</cp:revision>
  <dcterms:created xsi:type="dcterms:W3CDTF">2022-09-22T16:11:18Z</dcterms:created>
  <dcterms:modified xsi:type="dcterms:W3CDTF">2022-11-01T01:03:30Z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