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75.png"/><Relationship Id="rId74" Type="http://schemas.openxmlformats.org/officeDocument/2006/relationships/image" Target="../media/image83.png"/><Relationship Id="rId5" Type="http://schemas.openxmlformats.org/officeDocument/2006/relationships/image" Target="../media/image4.png"/><Relationship Id="rId61" Type="http://schemas.openxmlformats.org/officeDocument/2006/relationships/image" Target="../media/image7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77" Type="http://schemas.openxmlformats.org/officeDocument/2006/relationships/image" Target="../media/image8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8.png"/><Relationship Id="rId67" Type="http://schemas.openxmlformats.org/officeDocument/2006/relationships/image" Target="../media/image76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67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5.png"/><Relationship Id="rId7" Type="http://schemas.openxmlformats.org/officeDocument/2006/relationships/image" Target="../media/image6.png"/><Relationship Id="rId71" Type="http://schemas.openxmlformats.org/officeDocument/2006/relationships/image" Target="../media/image80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71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70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71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903"/>
              <a:ext cx="1111859" cy="86118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903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709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903"/>
              <a:ext cx="519201" cy="8611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903"/>
              <a:ext cx="1241424" cy="8611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903"/>
              <a:ext cx="1106843" cy="8611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709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708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409"/>
              <a:ext cx="1079258" cy="8801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409"/>
              <a:ext cx="1079246" cy="8801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409"/>
              <a:ext cx="1079246" cy="88010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67543" y="277977"/>
            <a:ext cx="9348470" cy="697230"/>
            <a:chOff x="367543" y="277977"/>
            <a:chExt cx="9348470" cy="697230"/>
          </a:xfrm>
        </p:grpSpPr>
        <p:sp>
          <p:nvSpPr>
            <p:cNvPr id="61" name="object 61"/>
            <p:cNvSpPr/>
            <p:nvPr/>
          </p:nvSpPr>
          <p:spPr>
            <a:xfrm>
              <a:off x="36754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6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4" name="object 64"/>
          <p:cNvGrpSpPr/>
          <p:nvPr/>
        </p:nvGrpSpPr>
        <p:grpSpPr>
          <a:xfrm>
            <a:off x="1053655" y="1218526"/>
            <a:ext cx="7952740" cy="1199515"/>
            <a:chOff x="1053655" y="1218526"/>
            <a:chExt cx="7952740" cy="1199515"/>
          </a:xfrm>
        </p:grpSpPr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53655" y="1218526"/>
              <a:ext cx="7952410" cy="11989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988498" y="1383490"/>
              <a:ext cx="848994" cy="849630"/>
            </a:xfrm>
            <a:custGeom>
              <a:avLst/>
              <a:gdLst/>
              <a:ahLst/>
              <a:cxnLst/>
              <a:rect l="l" t="t" r="r" b="b"/>
              <a:pathLst>
                <a:path w="848995" h="849630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3"/>
                  </a:lnTo>
                  <a:lnTo>
                    <a:pt x="210246" y="57957"/>
                  </a:lnTo>
                  <a:lnTo>
                    <a:pt x="173795" y="81904"/>
                  </a:lnTo>
                  <a:lnTo>
                    <a:pt x="140082" y="109366"/>
                  </a:lnTo>
                  <a:lnTo>
                    <a:pt x="109365" y="140084"/>
                  </a:lnTo>
                  <a:lnTo>
                    <a:pt x="81903" y="173798"/>
                  </a:lnTo>
                  <a:lnTo>
                    <a:pt x="57956" y="210249"/>
                  </a:lnTo>
                  <a:lnTo>
                    <a:pt x="37782" y="249180"/>
                  </a:lnTo>
                  <a:lnTo>
                    <a:pt x="21641" y="290330"/>
                  </a:lnTo>
                  <a:lnTo>
                    <a:pt x="9791" y="333441"/>
                  </a:lnTo>
                  <a:lnTo>
                    <a:pt x="2490" y="378254"/>
                  </a:lnTo>
                  <a:lnTo>
                    <a:pt x="0" y="424510"/>
                  </a:lnTo>
                  <a:lnTo>
                    <a:pt x="2490" y="470763"/>
                  </a:lnTo>
                  <a:lnTo>
                    <a:pt x="9791" y="515574"/>
                  </a:lnTo>
                  <a:lnTo>
                    <a:pt x="21641" y="558683"/>
                  </a:lnTo>
                  <a:lnTo>
                    <a:pt x="37782" y="599832"/>
                  </a:lnTo>
                  <a:lnTo>
                    <a:pt x="57956" y="638761"/>
                  </a:lnTo>
                  <a:lnTo>
                    <a:pt x="81903" y="675212"/>
                  </a:lnTo>
                  <a:lnTo>
                    <a:pt x="109365" y="708925"/>
                  </a:lnTo>
                  <a:lnTo>
                    <a:pt x="140082" y="739642"/>
                  </a:lnTo>
                  <a:lnTo>
                    <a:pt x="173795" y="767103"/>
                  </a:lnTo>
                  <a:lnTo>
                    <a:pt x="210246" y="791051"/>
                  </a:lnTo>
                  <a:lnTo>
                    <a:pt x="249175" y="811224"/>
                  </a:lnTo>
                  <a:lnTo>
                    <a:pt x="290324" y="827366"/>
                  </a:lnTo>
                  <a:lnTo>
                    <a:pt x="333433" y="839216"/>
                  </a:lnTo>
                  <a:lnTo>
                    <a:pt x="378244" y="846516"/>
                  </a:lnTo>
                  <a:lnTo>
                    <a:pt x="424497" y="849007"/>
                  </a:lnTo>
                  <a:lnTo>
                    <a:pt x="470750" y="846516"/>
                  </a:lnTo>
                  <a:lnTo>
                    <a:pt x="515561" y="839216"/>
                  </a:lnTo>
                  <a:lnTo>
                    <a:pt x="558670" y="827366"/>
                  </a:lnTo>
                  <a:lnTo>
                    <a:pt x="599819" y="811224"/>
                  </a:lnTo>
                  <a:lnTo>
                    <a:pt x="638748" y="791051"/>
                  </a:lnTo>
                  <a:lnTo>
                    <a:pt x="675199" y="767103"/>
                  </a:lnTo>
                  <a:lnTo>
                    <a:pt x="708912" y="739642"/>
                  </a:lnTo>
                  <a:lnTo>
                    <a:pt x="739629" y="708925"/>
                  </a:lnTo>
                  <a:lnTo>
                    <a:pt x="767091" y="675212"/>
                  </a:lnTo>
                  <a:lnTo>
                    <a:pt x="791038" y="638761"/>
                  </a:lnTo>
                  <a:lnTo>
                    <a:pt x="811212" y="599832"/>
                  </a:lnTo>
                  <a:lnTo>
                    <a:pt x="827353" y="558683"/>
                  </a:lnTo>
                  <a:lnTo>
                    <a:pt x="839203" y="515574"/>
                  </a:lnTo>
                  <a:lnTo>
                    <a:pt x="846504" y="470763"/>
                  </a:lnTo>
                  <a:lnTo>
                    <a:pt x="848994" y="424510"/>
                  </a:lnTo>
                  <a:lnTo>
                    <a:pt x="846504" y="378254"/>
                  </a:lnTo>
                  <a:lnTo>
                    <a:pt x="839203" y="333441"/>
                  </a:lnTo>
                  <a:lnTo>
                    <a:pt x="827353" y="290330"/>
                  </a:lnTo>
                  <a:lnTo>
                    <a:pt x="811212" y="249180"/>
                  </a:lnTo>
                  <a:lnTo>
                    <a:pt x="791038" y="210249"/>
                  </a:lnTo>
                  <a:lnTo>
                    <a:pt x="767091" y="173798"/>
                  </a:lnTo>
                  <a:lnTo>
                    <a:pt x="739629" y="140084"/>
                  </a:lnTo>
                  <a:lnTo>
                    <a:pt x="708912" y="109366"/>
                  </a:lnTo>
                  <a:lnTo>
                    <a:pt x="675199" y="81904"/>
                  </a:lnTo>
                  <a:lnTo>
                    <a:pt x="638748" y="57957"/>
                  </a:lnTo>
                  <a:lnTo>
                    <a:pt x="599819" y="37783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164090" y="1508499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00AABE"/>
                </a:solidFill>
                <a:latin typeface="Arial"/>
                <a:cs typeface="Arial"/>
              </a:rPr>
              <a:t>05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184594" y="1334248"/>
            <a:ext cx="7451090" cy="732790"/>
            <a:chOff x="1184594" y="1334248"/>
            <a:chExt cx="7451090" cy="732790"/>
          </a:xfrm>
        </p:grpSpPr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191906" y="1642973"/>
              <a:ext cx="208724" cy="32552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435975" y="1647952"/>
              <a:ext cx="199542" cy="32054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184592" y="1334248"/>
              <a:ext cx="734695" cy="732790"/>
            </a:xfrm>
            <a:custGeom>
              <a:avLst/>
              <a:gdLst/>
              <a:ahLst/>
              <a:cxnLst/>
              <a:rect l="l" t="t" r="r" b="b"/>
              <a:pathLst>
                <a:path w="734694" h="732789">
                  <a:moveTo>
                    <a:pt x="187769" y="298208"/>
                  </a:moveTo>
                  <a:lnTo>
                    <a:pt x="182168" y="291465"/>
                  </a:lnTo>
                  <a:lnTo>
                    <a:pt x="168198" y="286270"/>
                  </a:lnTo>
                  <a:lnTo>
                    <a:pt x="158305" y="281432"/>
                  </a:lnTo>
                  <a:lnTo>
                    <a:pt x="156654" y="279666"/>
                  </a:lnTo>
                  <a:lnTo>
                    <a:pt x="157530" y="274066"/>
                  </a:lnTo>
                  <a:lnTo>
                    <a:pt x="159689" y="272554"/>
                  </a:lnTo>
                  <a:lnTo>
                    <a:pt x="166928" y="271399"/>
                  </a:lnTo>
                  <a:lnTo>
                    <a:pt x="171373" y="271665"/>
                  </a:lnTo>
                  <a:lnTo>
                    <a:pt x="180136" y="274574"/>
                  </a:lnTo>
                  <a:lnTo>
                    <a:pt x="182422" y="272681"/>
                  </a:lnTo>
                  <a:lnTo>
                    <a:pt x="184327" y="263156"/>
                  </a:lnTo>
                  <a:lnTo>
                    <a:pt x="182422" y="261124"/>
                  </a:lnTo>
                  <a:lnTo>
                    <a:pt x="170230" y="259854"/>
                  </a:lnTo>
                  <a:lnTo>
                    <a:pt x="168338" y="258838"/>
                  </a:lnTo>
                  <a:lnTo>
                    <a:pt x="169595" y="250964"/>
                  </a:lnTo>
                  <a:lnTo>
                    <a:pt x="167563" y="250075"/>
                  </a:lnTo>
                  <a:lnTo>
                    <a:pt x="161594" y="250456"/>
                  </a:lnTo>
                  <a:lnTo>
                    <a:pt x="157911" y="249821"/>
                  </a:lnTo>
                  <a:lnTo>
                    <a:pt x="159562" y="259715"/>
                  </a:lnTo>
                  <a:lnTo>
                    <a:pt x="156387" y="261124"/>
                  </a:lnTo>
                  <a:lnTo>
                    <a:pt x="144957" y="265442"/>
                  </a:lnTo>
                  <a:lnTo>
                    <a:pt x="141020" y="271157"/>
                  </a:lnTo>
                  <a:lnTo>
                    <a:pt x="161848" y="299859"/>
                  </a:lnTo>
                  <a:lnTo>
                    <a:pt x="165912" y="301498"/>
                  </a:lnTo>
                  <a:lnTo>
                    <a:pt x="167830" y="302641"/>
                  </a:lnTo>
                  <a:lnTo>
                    <a:pt x="169989" y="304165"/>
                  </a:lnTo>
                  <a:lnTo>
                    <a:pt x="171513" y="306324"/>
                  </a:lnTo>
                  <a:lnTo>
                    <a:pt x="170497" y="312166"/>
                  </a:lnTo>
                  <a:lnTo>
                    <a:pt x="168452" y="313575"/>
                  </a:lnTo>
                  <a:lnTo>
                    <a:pt x="160197" y="315849"/>
                  </a:lnTo>
                  <a:lnTo>
                    <a:pt x="155003" y="314845"/>
                  </a:lnTo>
                  <a:lnTo>
                    <a:pt x="145605" y="311416"/>
                  </a:lnTo>
                  <a:lnTo>
                    <a:pt x="142938" y="312166"/>
                  </a:lnTo>
                  <a:lnTo>
                    <a:pt x="140004" y="321056"/>
                  </a:lnTo>
                  <a:lnTo>
                    <a:pt x="141020" y="324116"/>
                  </a:lnTo>
                  <a:lnTo>
                    <a:pt x="148513" y="325640"/>
                  </a:lnTo>
                  <a:lnTo>
                    <a:pt x="150939" y="326656"/>
                  </a:lnTo>
                  <a:lnTo>
                    <a:pt x="156895" y="327037"/>
                  </a:lnTo>
                  <a:lnTo>
                    <a:pt x="158813" y="328041"/>
                  </a:lnTo>
                  <a:lnTo>
                    <a:pt x="157289" y="335915"/>
                  </a:lnTo>
                  <a:lnTo>
                    <a:pt x="158927" y="337959"/>
                  </a:lnTo>
                  <a:lnTo>
                    <a:pt x="163372" y="337197"/>
                  </a:lnTo>
                  <a:lnTo>
                    <a:pt x="167703" y="337959"/>
                  </a:lnTo>
                  <a:lnTo>
                    <a:pt x="169214" y="336054"/>
                  </a:lnTo>
                  <a:lnTo>
                    <a:pt x="168198" y="326783"/>
                  </a:lnTo>
                  <a:lnTo>
                    <a:pt x="182562" y="322084"/>
                  </a:lnTo>
                  <a:lnTo>
                    <a:pt x="187769" y="315341"/>
                  </a:lnTo>
                  <a:lnTo>
                    <a:pt x="187769" y="298208"/>
                  </a:lnTo>
                  <a:close/>
                </a:path>
                <a:path w="734694" h="732789">
                  <a:moveTo>
                    <a:pt x="286194" y="566420"/>
                  </a:moveTo>
                  <a:lnTo>
                    <a:pt x="283895" y="562610"/>
                  </a:lnTo>
                  <a:lnTo>
                    <a:pt x="280339" y="556260"/>
                  </a:lnTo>
                  <a:lnTo>
                    <a:pt x="273494" y="543560"/>
                  </a:lnTo>
                  <a:lnTo>
                    <a:pt x="219138" y="449580"/>
                  </a:lnTo>
                  <a:lnTo>
                    <a:pt x="217728" y="447040"/>
                  </a:lnTo>
                  <a:lnTo>
                    <a:pt x="216598" y="444500"/>
                  </a:lnTo>
                  <a:lnTo>
                    <a:pt x="211505" y="444500"/>
                  </a:lnTo>
                  <a:lnTo>
                    <a:pt x="210489" y="445770"/>
                  </a:lnTo>
                  <a:lnTo>
                    <a:pt x="209219" y="445770"/>
                  </a:lnTo>
                  <a:lnTo>
                    <a:pt x="203504" y="449580"/>
                  </a:lnTo>
                  <a:lnTo>
                    <a:pt x="192087" y="455930"/>
                  </a:lnTo>
                  <a:lnTo>
                    <a:pt x="186372" y="459740"/>
                  </a:lnTo>
                  <a:lnTo>
                    <a:pt x="181787" y="462280"/>
                  </a:lnTo>
                  <a:lnTo>
                    <a:pt x="181038" y="464820"/>
                  </a:lnTo>
                  <a:lnTo>
                    <a:pt x="183705" y="468630"/>
                  </a:lnTo>
                  <a:lnTo>
                    <a:pt x="188518" y="477520"/>
                  </a:lnTo>
                  <a:lnTo>
                    <a:pt x="193255" y="485140"/>
                  </a:lnTo>
                  <a:lnTo>
                    <a:pt x="202628" y="501650"/>
                  </a:lnTo>
                  <a:lnTo>
                    <a:pt x="225463" y="541020"/>
                  </a:lnTo>
                  <a:lnTo>
                    <a:pt x="236855" y="561340"/>
                  </a:lnTo>
                  <a:lnTo>
                    <a:pt x="248221" y="580390"/>
                  </a:lnTo>
                  <a:lnTo>
                    <a:pt x="251002" y="585470"/>
                  </a:lnTo>
                  <a:lnTo>
                    <a:pt x="253923" y="586740"/>
                  </a:lnTo>
                  <a:lnTo>
                    <a:pt x="258889" y="584200"/>
                  </a:lnTo>
                  <a:lnTo>
                    <a:pt x="264477" y="580390"/>
                  </a:lnTo>
                  <a:lnTo>
                    <a:pt x="270154" y="576580"/>
                  </a:lnTo>
                  <a:lnTo>
                    <a:pt x="281622" y="570230"/>
                  </a:lnTo>
                  <a:lnTo>
                    <a:pt x="285419" y="568960"/>
                  </a:lnTo>
                  <a:lnTo>
                    <a:pt x="286194" y="566420"/>
                  </a:lnTo>
                  <a:close/>
                </a:path>
                <a:path w="734694" h="732789">
                  <a:moveTo>
                    <a:pt x="298005" y="346710"/>
                  </a:moveTo>
                  <a:lnTo>
                    <a:pt x="273354" y="346710"/>
                  </a:lnTo>
                  <a:lnTo>
                    <a:pt x="269798" y="345440"/>
                  </a:lnTo>
                  <a:lnTo>
                    <a:pt x="269163" y="347980"/>
                  </a:lnTo>
                  <a:lnTo>
                    <a:pt x="269163" y="397510"/>
                  </a:lnTo>
                  <a:lnTo>
                    <a:pt x="276339" y="392430"/>
                  </a:lnTo>
                  <a:lnTo>
                    <a:pt x="283070" y="386080"/>
                  </a:lnTo>
                  <a:lnTo>
                    <a:pt x="289699" y="381000"/>
                  </a:lnTo>
                  <a:lnTo>
                    <a:pt x="296595" y="375920"/>
                  </a:lnTo>
                  <a:lnTo>
                    <a:pt x="298005" y="374650"/>
                  </a:lnTo>
                  <a:lnTo>
                    <a:pt x="297878" y="373380"/>
                  </a:lnTo>
                  <a:lnTo>
                    <a:pt x="297764" y="358140"/>
                  </a:lnTo>
                  <a:lnTo>
                    <a:pt x="297840" y="354330"/>
                  </a:lnTo>
                  <a:lnTo>
                    <a:pt x="298005" y="350520"/>
                  </a:lnTo>
                  <a:lnTo>
                    <a:pt x="298005" y="346710"/>
                  </a:lnTo>
                  <a:close/>
                </a:path>
                <a:path w="734694" h="732789">
                  <a:moveTo>
                    <a:pt x="413194" y="308610"/>
                  </a:moveTo>
                  <a:lnTo>
                    <a:pt x="412673" y="307340"/>
                  </a:lnTo>
                  <a:lnTo>
                    <a:pt x="409638" y="307340"/>
                  </a:lnTo>
                  <a:lnTo>
                    <a:pt x="402386" y="308610"/>
                  </a:lnTo>
                  <a:lnTo>
                    <a:pt x="395147" y="308610"/>
                  </a:lnTo>
                  <a:lnTo>
                    <a:pt x="388048" y="307340"/>
                  </a:lnTo>
                  <a:lnTo>
                    <a:pt x="384987" y="307340"/>
                  </a:lnTo>
                  <a:lnTo>
                    <a:pt x="384352" y="308610"/>
                  </a:lnTo>
                  <a:lnTo>
                    <a:pt x="384352" y="365760"/>
                  </a:lnTo>
                  <a:lnTo>
                    <a:pt x="384479" y="367030"/>
                  </a:lnTo>
                  <a:lnTo>
                    <a:pt x="386778" y="367030"/>
                  </a:lnTo>
                  <a:lnTo>
                    <a:pt x="394157" y="369570"/>
                  </a:lnTo>
                  <a:lnTo>
                    <a:pt x="400939" y="374650"/>
                  </a:lnTo>
                  <a:lnTo>
                    <a:pt x="407238" y="379730"/>
                  </a:lnTo>
                  <a:lnTo>
                    <a:pt x="413194" y="386080"/>
                  </a:lnTo>
                  <a:lnTo>
                    <a:pt x="413194" y="308610"/>
                  </a:lnTo>
                  <a:close/>
                </a:path>
                <a:path w="734694" h="732789">
                  <a:moveTo>
                    <a:pt x="528370" y="270510"/>
                  </a:moveTo>
                  <a:lnTo>
                    <a:pt x="527113" y="269240"/>
                  </a:lnTo>
                  <a:lnTo>
                    <a:pt x="500697" y="269240"/>
                  </a:lnTo>
                  <a:lnTo>
                    <a:pt x="499554" y="270510"/>
                  </a:lnTo>
                  <a:lnTo>
                    <a:pt x="499681" y="394970"/>
                  </a:lnTo>
                  <a:lnTo>
                    <a:pt x="498652" y="397510"/>
                  </a:lnTo>
                  <a:lnTo>
                    <a:pt x="500430" y="398780"/>
                  </a:lnTo>
                  <a:lnTo>
                    <a:pt x="504113" y="401320"/>
                  </a:lnTo>
                  <a:lnTo>
                    <a:pt x="507923" y="405130"/>
                  </a:lnTo>
                  <a:lnTo>
                    <a:pt x="511352" y="407670"/>
                  </a:lnTo>
                  <a:lnTo>
                    <a:pt x="512381" y="408940"/>
                  </a:lnTo>
                  <a:lnTo>
                    <a:pt x="513397" y="407670"/>
                  </a:lnTo>
                  <a:lnTo>
                    <a:pt x="514146" y="406400"/>
                  </a:lnTo>
                  <a:lnTo>
                    <a:pt x="518223" y="402590"/>
                  </a:lnTo>
                  <a:lnTo>
                    <a:pt x="526097" y="394970"/>
                  </a:lnTo>
                  <a:lnTo>
                    <a:pt x="527621" y="393700"/>
                  </a:lnTo>
                  <a:lnTo>
                    <a:pt x="528370" y="391160"/>
                  </a:lnTo>
                  <a:lnTo>
                    <a:pt x="528370" y="270510"/>
                  </a:lnTo>
                  <a:close/>
                </a:path>
                <a:path w="734694" h="732789">
                  <a:moveTo>
                    <a:pt x="615581" y="387350"/>
                  </a:moveTo>
                  <a:lnTo>
                    <a:pt x="614426" y="381000"/>
                  </a:lnTo>
                  <a:lnTo>
                    <a:pt x="610412" y="375920"/>
                  </a:lnTo>
                  <a:lnTo>
                    <a:pt x="604520" y="370840"/>
                  </a:lnTo>
                  <a:lnTo>
                    <a:pt x="598017" y="370840"/>
                  </a:lnTo>
                  <a:lnTo>
                    <a:pt x="591388" y="372110"/>
                  </a:lnTo>
                  <a:lnTo>
                    <a:pt x="585139" y="375920"/>
                  </a:lnTo>
                  <a:lnTo>
                    <a:pt x="525195" y="436880"/>
                  </a:lnTo>
                  <a:lnTo>
                    <a:pt x="523544" y="438150"/>
                  </a:lnTo>
                  <a:lnTo>
                    <a:pt x="522287" y="439420"/>
                  </a:lnTo>
                  <a:lnTo>
                    <a:pt x="521906" y="441960"/>
                  </a:lnTo>
                  <a:lnTo>
                    <a:pt x="516077" y="459740"/>
                  </a:lnTo>
                  <a:lnTo>
                    <a:pt x="506044" y="472440"/>
                  </a:lnTo>
                  <a:lnTo>
                    <a:pt x="491845" y="480060"/>
                  </a:lnTo>
                  <a:lnTo>
                    <a:pt x="473519" y="482600"/>
                  </a:lnTo>
                  <a:lnTo>
                    <a:pt x="368998" y="482600"/>
                  </a:lnTo>
                  <a:lnTo>
                    <a:pt x="366953" y="481330"/>
                  </a:lnTo>
                  <a:lnTo>
                    <a:pt x="359587" y="481330"/>
                  </a:lnTo>
                  <a:lnTo>
                    <a:pt x="354253" y="474980"/>
                  </a:lnTo>
                  <a:lnTo>
                    <a:pt x="354507" y="459740"/>
                  </a:lnTo>
                  <a:lnTo>
                    <a:pt x="360362" y="453390"/>
                  </a:lnTo>
                  <a:lnTo>
                    <a:pt x="486219" y="453390"/>
                  </a:lnTo>
                  <a:lnTo>
                    <a:pt x="493445" y="447040"/>
                  </a:lnTo>
                  <a:lnTo>
                    <a:pt x="493522" y="431800"/>
                  </a:lnTo>
                  <a:lnTo>
                    <a:pt x="493572" y="427990"/>
                  </a:lnTo>
                  <a:lnTo>
                    <a:pt x="486346" y="421640"/>
                  </a:lnTo>
                  <a:lnTo>
                    <a:pt x="417372" y="421640"/>
                  </a:lnTo>
                  <a:lnTo>
                    <a:pt x="407060" y="417830"/>
                  </a:lnTo>
                  <a:lnTo>
                    <a:pt x="398132" y="412750"/>
                  </a:lnTo>
                  <a:lnTo>
                    <a:pt x="390588" y="403860"/>
                  </a:lnTo>
                  <a:lnTo>
                    <a:pt x="386130" y="396240"/>
                  </a:lnTo>
                  <a:lnTo>
                    <a:pt x="379412" y="394970"/>
                  </a:lnTo>
                  <a:lnTo>
                    <a:pt x="326275" y="394970"/>
                  </a:lnTo>
                  <a:lnTo>
                    <a:pt x="319024" y="397510"/>
                  </a:lnTo>
                  <a:lnTo>
                    <a:pt x="268795" y="435610"/>
                  </a:lnTo>
                  <a:lnTo>
                    <a:pt x="252907" y="450850"/>
                  </a:lnTo>
                  <a:lnTo>
                    <a:pt x="254939" y="454660"/>
                  </a:lnTo>
                  <a:lnTo>
                    <a:pt x="265569" y="472440"/>
                  </a:lnTo>
                  <a:lnTo>
                    <a:pt x="276110" y="490220"/>
                  </a:lnTo>
                  <a:lnTo>
                    <a:pt x="286575" y="509270"/>
                  </a:lnTo>
                  <a:lnTo>
                    <a:pt x="296989" y="527050"/>
                  </a:lnTo>
                  <a:lnTo>
                    <a:pt x="298894" y="530860"/>
                  </a:lnTo>
                  <a:lnTo>
                    <a:pt x="300913" y="532130"/>
                  </a:lnTo>
                  <a:lnTo>
                    <a:pt x="324599" y="532130"/>
                  </a:lnTo>
                  <a:lnTo>
                    <a:pt x="344614" y="530860"/>
                  </a:lnTo>
                  <a:lnTo>
                    <a:pt x="384619" y="532130"/>
                  </a:lnTo>
                  <a:lnTo>
                    <a:pt x="442798" y="530860"/>
                  </a:lnTo>
                  <a:lnTo>
                    <a:pt x="462203" y="532130"/>
                  </a:lnTo>
                  <a:lnTo>
                    <a:pt x="470458" y="530860"/>
                  </a:lnTo>
                  <a:lnTo>
                    <a:pt x="520877" y="490220"/>
                  </a:lnTo>
                  <a:lnTo>
                    <a:pt x="528243" y="482600"/>
                  </a:lnTo>
                  <a:lnTo>
                    <a:pt x="550367" y="459740"/>
                  </a:lnTo>
                  <a:lnTo>
                    <a:pt x="609396" y="401320"/>
                  </a:lnTo>
                  <a:lnTo>
                    <a:pt x="613892" y="394970"/>
                  </a:lnTo>
                  <a:lnTo>
                    <a:pt x="615581" y="387350"/>
                  </a:lnTo>
                  <a:close/>
                </a:path>
                <a:path w="734694" h="732789">
                  <a:moveTo>
                    <a:pt x="734415" y="375920"/>
                  </a:moveTo>
                  <a:lnTo>
                    <a:pt x="734314" y="370840"/>
                  </a:lnTo>
                  <a:lnTo>
                    <a:pt x="732866" y="341630"/>
                  </a:lnTo>
                  <a:lnTo>
                    <a:pt x="732307" y="330200"/>
                  </a:lnTo>
                  <a:lnTo>
                    <a:pt x="724877" y="287020"/>
                  </a:lnTo>
                  <a:lnTo>
                    <a:pt x="712470" y="245110"/>
                  </a:lnTo>
                  <a:lnTo>
                    <a:pt x="710323" y="240030"/>
                  </a:lnTo>
                  <a:lnTo>
                    <a:pt x="698004" y="210820"/>
                  </a:lnTo>
                  <a:lnTo>
                    <a:pt x="695325" y="204470"/>
                  </a:lnTo>
                  <a:lnTo>
                    <a:pt x="673696" y="166370"/>
                  </a:lnTo>
                  <a:lnTo>
                    <a:pt x="647827" y="130810"/>
                  </a:lnTo>
                  <a:lnTo>
                    <a:pt x="644499" y="127279"/>
                  </a:lnTo>
                  <a:lnTo>
                    <a:pt x="644499" y="387350"/>
                  </a:lnTo>
                  <a:lnTo>
                    <a:pt x="641489" y="403860"/>
                  </a:lnTo>
                  <a:lnTo>
                    <a:pt x="631621" y="419100"/>
                  </a:lnTo>
                  <a:lnTo>
                    <a:pt x="601179" y="449580"/>
                  </a:lnTo>
                  <a:lnTo>
                    <a:pt x="570623" y="481330"/>
                  </a:lnTo>
                  <a:lnTo>
                    <a:pt x="509320" y="542290"/>
                  </a:lnTo>
                  <a:lnTo>
                    <a:pt x="462978" y="560070"/>
                  </a:lnTo>
                  <a:lnTo>
                    <a:pt x="313880" y="560070"/>
                  </a:lnTo>
                  <a:lnTo>
                    <a:pt x="313880" y="566420"/>
                  </a:lnTo>
                  <a:lnTo>
                    <a:pt x="291172" y="598170"/>
                  </a:lnTo>
                  <a:lnTo>
                    <a:pt x="284060" y="603250"/>
                  </a:lnTo>
                  <a:lnTo>
                    <a:pt x="269671" y="610870"/>
                  </a:lnTo>
                  <a:lnTo>
                    <a:pt x="257390" y="614680"/>
                  </a:lnTo>
                  <a:lnTo>
                    <a:pt x="245059" y="613410"/>
                  </a:lnTo>
                  <a:lnTo>
                    <a:pt x="191147" y="539750"/>
                  </a:lnTo>
                  <a:lnTo>
                    <a:pt x="157289" y="480060"/>
                  </a:lnTo>
                  <a:lnTo>
                    <a:pt x="153212" y="468630"/>
                  </a:lnTo>
                  <a:lnTo>
                    <a:pt x="154076" y="455930"/>
                  </a:lnTo>
                  <a:lnTo>
                    <a:pt x="197662" y="420370"/>
                  </a:lnTo>
                  <a:lnTo>
                    <a:pt x="215519" y="415290"/>
                  </a:lnTo>
                  <a:lnTo>
                    <a:pt x="224320" y="417830"/>
                  </a:lnTo>
                  <a:lnTo>
                    <a:pt x="232981" y="421640"/>
                  </a:lnTo>
                  <a:lnTo>
                    <a:pt x="234505" y="422910"/>
                  </a:lnTo>
                  <a:lnTo>
                    <a:pt x="235648" y="425450"/>
                  </a:lnTo>
                  <a:lnTo>
                    <a:pt x="238048" y="424180"/>
                  </a:lnTo>
                  <a:lnTo>
                    <a:pt x="240588" y="422910"/>
                  </a:lnTo>
                  <a:lnTo>
                    <a:pt x="240461" y="415290"/>
                  </a:lnTo>
                  <a:lnTo>
                    <a:pt x="240461" y="368300"/>
                  </a:lnTo>
                  <a:lnTo>
                    <a:pt x="240461" y="344170"/>
                  </a:lnTo>
                  <a:lnTo>
                    <a:pt x="242201" y="332740"/>
                  </a:lnTo>
                  <a:lnTo>
                    <a:pt x="247370" y="323850"/>
                  </a:lnTo>
                  <a:lnTo>
                    <a:pt x="255841" y="318770"/>
                  </a:lnTo>
                  <a:lnTo>
                    <a:pt x="267512" y="317500"/>
                  </a:lnTo>
                  <a:lnTo>
                    <a:pt x="301180" y="317500"/>
                  </a:lnTo>
                  <a:lnTo>
                    <a:pt x="326771" y="346710"/>
                  </a:lnTo>
                  <a:lnTo>
                    <a:pt x="326898" y="356870"/>
                  </a:lnTo>
                  <a:lnTo>
                    <a:pt x="326580" y="364490"/>
                  </a:lnTo>
                  <a:lnTo>
                    <a:pt x="327596" y="365760"/>
                  </a:lnTo>
                  <a:lnTo>
                    <a:pt x="354647" y="365760"/>
                  </a:lnTo>
                  <a:lnTo>
                    <a:pt x="355663" y="364490"/>
                  </a:lnTo>
                  <a:lnTo>
                    <a:pt x="355536" y="347980"/>
                  </a:lnTo>
                  <a:lnTo>
                    <a:pt x="355511" y="317500"/>
                  </a:lnTo>
                  <a:lnTo>
                    <a:pt x="370903" y="280670"/>
                  </a:lnTo>
                  <a:lnTo>
                    <a:pt x="382320" y="279400"/>
                  </a:lnTo>
                  <a:lnTo>
                    <a:pt x="415988" y="279400"/>
                  </a:lnTo>
                  <a:lnTo>
                    <a:pt x="426796" y="280670"/>
                  </a:lnTo>
                  <a:lnTo>
                    <a:pt x="435000" y="285750"/>
                  </a:lnTo>
                  <a:lnTo>
                    <a:pt x="440207" y="294640"/>
                  </a:lnTo>
                  <a:lnTo>
                    <a:pt x="442023" y="304800"/>
                  </a:lnTo>
                  <a:lnTo>
                    <a:pt x="442023" y="364490"/>
                  </a:lnTo>
                  <a:lnTo>
                    <a:pt x="441896" y="392430"/>
                  </a:lnTo>
                  <a:lnTo>
                    <a:pt x="443153" y="393700"/>
                  </a:lnTo>
                  <a:lnTo>
                    <a:pt x="453580" y="392430"/>
                  </a:lnTo>
                  <a:lnTo>
                    <a:pt x="459663" y="392430"/>
                  </a:lnTo>
                  <a:lnTo>
                    <a:pt x="469963" y="393700"/>
                  </a:lnTo>
                  <a:lnTo>
                    <a:pt x="470979" y="392430"/>
                  </a:lnTo>
                  <a:lnTo>
                    <a:pt x="470941" y="391160"/>
                  </a:lnTo>
                  <a:lnTo>
                    <a:pt x="470814" y="375920"/>
                  </a:lnTo>
                  <a:lnTo>
                    <a:pt x="470827" y="279400"/>
                  </a:lnTo>
                  <a:lnTo>
                    <a:pt x="486219" y="242570"/>
                  </a:lnTo>
                  <a:lnTo>
                    <a:pt x="497903" y="240030"/>
                  </a:lnTo>
                  <a:lnTo>
                    <a:pt x="530923" y="240030"/>
                  </a:lnTo>
                  <a:lnTo>
                    <a:pt x="557212" y="341630"/>
                  </a:lnTo>
                  <a:lnTo>
                    <a:pt x="557339" y="360680"/>
                  </a:lnTo>
                  <a:lnTo>
                    <a:pt x="557453" y="361950"/>
                  </a:lnTo>
                  <a:lnTo>
                    <a:pt x="557847" y="361950"/>
                  </a:lnTo>
                  <a:lnTo>
                    <a:pt x="558863" y="363220"/>
                  </a:lnTo>
                  <a:lnTo>
                    <a:pt x="598982" y="341630"/>
                  </a:lnTo>
                  <a:lnTo>
                    <a:pt x="615823" y="345440"/>
                  </a:lnTo>
                  <a:lnTo>
                    <a:pt x="630605" y="354330"/>
                  </a:lnTo>
                  <a:lnTo>
                    <a:pt x="640816" y="369570"/>
                  </a:lnTo>
                  <a:lnTo>
                    <a:pt x="644499" y="387350"/>
                  </a:lnTo>
                  <a:lnTo>
                    <a:pt x="644499" y="127279"/>
                  </a:lnTo>
                  <a:lnTo>
                    <a:pt x="617982" y="99060"/>
                  </a:lnTo>
                  <a:lnTo>
                    <a:pt x="584403" y="71120"/>
                  </a:lnTo>
                  <a:lnTo>
                    <a:pt x="547319" y="46990"/>
                  </a:lnTo>
                  <a:lnTo>
                    <a:pt x="507009" y="27940"/>
                  </a:lnTo>
                  <a:lnTo>
                    <a:pt x="484314" y="19964"/>
                  </a:lnTo>
                  <a:lnTo>
                    <a:pt x="484314" y="148590"/>
                  </a:lnTo>
                  <a:lnTo>
                    <a:pt x="481761" y="156210"/>
                  </a:lnTo>
                  <a:lnTo>
                    <a:pt x="478002" y="167640"/>
                  </a:lnTo>
                  <a:lnTo>
                    <a:pt x="474103" y="177800"/>
                  </a:lnTo>
                  <a:lnTo>
                    <a:pt x="470039" y="189230"/>
                  </a:lnTo>
                  <a:lnTo>
                    <a:pt x="465772" y="200660"/>
                  </a:lnTo>
                  <a:lnTo>
                    <a:pt x="462978" y="208280"/>
                  </a:lnTo>
                  <a:lnTo>
                    <a:pt x="454723" y="210820"/>
                  </a:lnTo>
                  <a:lnTo>
                    <a:pt x="447738" y="208280"/>
                  </a:lnTo>
                  <a:lnTo>
                    <a:pt x="440613" y="204470"/>
                  </a:lnTo>
                  <a:lnTo>
                    <a:pt x="437057" y="198120"/>
                  </a:lnTo>
                  <a:lnTo>
                    <a:pt x="440105" y="186690"/>
                  </a:lnTo>
                  <a:lnTo>
                    <a:pt x="441248" y="184150"/>
                  </a:lnTo>
                  <a:lnTo>
                    <a:pt x="442264" y="180340"/>
                  </a:lnTo>
                  <a:lnTo>
                    <a:pt x="440372" y="180340"/>
                  </a:lnTo>
                  <a:lnTo>
                    <a:pt x="439229" y="181610"/>
                  </a:lnTo>
                  <a:lnTo>
                    <a:pt x="437946" y="181610"/>
                  </a:lnTo>
                  <a:lnTo>
                    <a:pt x="240855" y="274320"/>
                  </a:lnTo>
                  <a:lnTo>
                    <a:pt x="236905" y="275590"/>
                  </a:lnTo>
                  <a:lnTo>
                    <a:pt x="235648" y="278130"/>
                  </a:lnTo>
                  <a:lnTo>
                    <a:pt x="220738" y="341630"/>
                  </a:lnTo>
                  <a:lnTo>
                    <a:pt x="165544" y="368300"/>
                  </a:lnTo>
                  <a:lnTo>
                    <a:pt x="142557" y="364490"/>
                  </a:lnTo>
                  <a:lnTo>
                    <a:pt x="121742" y="354330"/>
                  </a:lnTo>
                  <a:lnTo>
                    <a:pt x="104940" y="337820"/>
                  </a:lnTo>
                  <a:lnTo>
                    <a:pt x="94030" y="316230"/>
                  </a:lnTo>
                  <a:lnTo>
                    <a:pt x="90601" y="293370"/>
                  </a:lnTo>
                  <a:lnTo>
                    <a:pt x="94322" y="271780"/>
                  </a:lnTo>
                  <a:lnTo>
                    <a:pt x="104749" y="251460"/>
                  </a:lnTo>
                  <a:lnTo>
                    <a:pt x="121462" y="234950"/>
                  </a:lnTo>
                  <a:lnTo>
                    <a:pt x="146037" y="223520"/>
                  </a:lnTo>
                  <a:lnTo>
                    <a:pt x="172593" y="220980"/>
                  </a:lnTo>
                  <a:lnTo>
                    <a:pt x="198132" y="229870"/>
                  </a:lnTo>
                  <a:lnTo>
                    <a:pt x="219646" y="246380"/>
                  </a:lnTo>
                  <a:lnTo>
                    <a:pt x="222173" y="250190"/>
                  </a:lnTo>
                  <a:lnTo>
                    <a:pt x="224078" y="250190"/>
                  </a:lnTo>
                  <a:lnTo>
                    <a:pt x="227647" y="248920"/>
                  </a:lnTo>
                  <a:lnTo>
                    <a:pt x="277380" y="224790"/>
                  </a:lnTo>
                  <a:lnTo>
                    <a:pt x="285686" y="220980"/>
                  </a:lnTo>
                  <a:lnTo>
                    <a:pt x="327164" y="201930"/>
                  </a:lnTo>
                  <a:lnTo>
                    <a:pt x="426770" y="154940"/>
                  </a:lnTo>
                  <a:lnTo>
                    <a:pt x="428180" y="154940"/>
                  </a:lnTo>
                  <a:lnTo>
                    <a:pt x="429945" y="153670"/>
                  </a:lnTo>
                  <a:lnTo>
                    <a:pt x="425894" y="152400"/>
                  </a:lnTo>
                  <a:lnTo>
                    <a:pt x="420039" y="149860"/>
                  </a:lnTo>
                  <a:lnTo>
                    <a:pt x="412673" y="146050"/>
                  </a:lnTo>
                  <a:lnTo>
                    <a:pt x="409371" y="138430"/>
                  </a:lnTo>
                  <a:lnTo>
                    <a:pt x="414832" y="124460"/>
                  </a:lnTo>
                  <a:lnTo>
                    <a:pt x="422579" y="120650"/>
                  </a:lnTo>
                  <a:lnTo>
                    <a:pt x="480745" y="140970"/>
                  </a:lnTo>
                  <a:lnTo>
                    <a:pt x="484314" y="148590"/>
                  </a:lnTo>
                  <a:lnTo>
                    <a:pt x="484314" y="19964"/>
                  </a:lnTo>
                  <a:lnTo>
                    <a:pt x="463702" y="12700"/>
                  </a:lnTo>
                  <a:lnTo>
                    <a:pt x="417652" y="3810"/>
                  </a:lnTo>
                  <a:lnTo>
                    <a:pt x="369112" y="0"/>
                  </a:lnTo>
                  <a:lnTo>
                    <a:pt x="322173" y="2540"/>
                  </a:lnTo>
                  <a:lnTo>
                    <a:pt x="277139" y="10160"/>
                  </a:lnTo>
                  <a:lnTo>
                    <a:pt x="234353" y="24130"/>
                  </a:lnTo>
                  <a:lnTo>
                    <a:pt x="194132" y="41910"/>
                  </a:lnTo>
                  <a:lnTo>
                    <a:pt x="156781" y="63500"/>
                  </a:lnTo>
                  <a:lnTo>
                    <a:pt x="122618" y="90170"/>
                  </a:lnTo>
                  <a:lnTo>
                    <a:pt x="91986" y="120650"/>
                  </a:lnTo>
                  <a:lnTo>
                    <a:pt x="65189" y="154940"/>
                  </a:lnTo>
                  <a:lnTo>
                    <a:pt x="42545" y="191770"/>
                  </a:lnTo>
                  <a:lnTo>
                    <a:pt x="24384" y="231140"/>
                  </a:lnTo>
                  <a:lnTo>
                    <a:pt x="11010" y="274320"/>
                  </a:lnTo>
                  <a:lnTo>
                    <a:pt x="2743" y="318770"/>
                  </a:lnTo>
                  <a:lnTo>
                    <a:pt x="76" y="361950"/>
                  </a:lnTo>
                  <a:lnTo>
                    <a:pt x="0" y="365760"/>
                  </a:lnTo>
                  <a:lnTo>
                    <a:pt x="2667" y="412750"/>
                  </a:lnTo>
                  <a:lnTo>
                    <a:pt x="10706" y="457200"/>
                  </a:lnTo>
                  <a:lnTo>
                    <a:pt x="23761" y="500380"/>
                  </a:lnTo>
                  <a:lnTo>
                    <a:pt x="41516" y="541020"/>
                  </a:lnTo>
                  <a:lnTo>
                    <a:pt x="63715" y="577850"/>
                  </a:lnTo>
                  <a:lnTo>
                    <a:pt x="90030" y="612140"/>
                  </a:lnTo>
                  <a:lnTo>
                    <a:pt x="120205" y="642620"/>
                  </a:lnTo>
                  <a:lnTo>
                    <a:pt x="153924" y="669290"/>
                  </a:lnTo>
                  <a:lnTo>
                    <a:pt x="190919" y="690880"/>
                  </a:lnTo>
                  <a:lnTo>
                    <a:pt x="230873" y="709930"/>
                  </a:lnTo>
                  <a:lnTo>
                    <a:pt x="273519" y="722630"/>
                  </a:lnTo>
                  <a:lnTo>
                    <a:pt x="318554" y="730250"/>
                  </a:lnTo>
                  <a:lnTo>
                    <a:pt x="365696" y="732790"/>
                  </a:lnTo>
                  <a:lnTo>
                    <a:pt x="419277" y="730250"/>
                  </a:lnTo>
                  <a:lnTo>
                    <a:pt x="468744" y="721360"/>
                  </a:lnTo>
                  <a:lnTo>
                    <a:pt x="514096" y="704850"/>
                  </a:lnTo>
                  <a:lnTo>
                    <a:pt x="555269" y="684530"/>
                  </a:lnTo>
                  <a:lnTo>
                    <a:pt x="592277" y="659130"/>
                  </a:lnTo>
                  <a:lnTo>
                    <a:pt x="625055" y="629920"/>
                  </a:lnTo>
                  <a:lnTo>
                    <a:pt x="638238" y="614680"/>
                  </a:lnTo>
                  <a:lnTo>
                    <a:pt x="653618" y="596900"/>
                  </a:lnTo>
                  <a:lnTo>
                    <a:pt x="677900" y="561340"/>
                  </a:lnTo>
                  <a:lnTo>
                    <a:pt x="697903" y="524510"/>
                  </a:lnTo>
                  <a:lnTo>
                    <a:pt x="713587" y="487680"/>
                  </a:lnTo>
                  <a:lnTo>
                    <a:pt x="724941" y="449580"/>
                  </a:lnTo>
                  <a:lnTo>
                    <a:pt x="731913" y="411480"/>
                  </a:lnTo>
                  <a:lnTo>
                    <a:pt x="734415" y="37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840459" y="1292882"/>
            <a:ext cx="4522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Flujo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ingresos: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calcula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proyecta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ventas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según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cumplimiento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anteriores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condiciones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determinando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nivel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flujo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ingresos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2621280" algn="just">
              <a:lnSpc>
                <a:spcPct val="10000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captarlos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asegurarlo.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334557" y="2666963"/>
            <a:ext cx="626110" cy="390525"/>
            <a:chOff x="4334557" y="2666963"/>
            <a:chExt cx="626110" cy="390525"/>
          </a:xfrm>
        </p:grpSpPr>
        <p:sp>
          <p:nvSpPr>
            <p:cNvPr id="74" name="object 74"/>
            <p:cNvSpPr/>
            <p:nvPr/>
          </p:nvSpPr>
          <p:spPr>
            <a:xfrm>
              <a:off x="4334557" y="2666963"/>
              <a:ext cx="626110" cy="390525"/>
            </a:xfrm>
            <a:custGeom>
              <a:avLst/>
              <a:gdLst/>
              <a:ahLst/>
              <a:cxnLst/>
              <a:rect l="l" t="t" r="r" b="b"/>
              <a:pathLst>
                <a:path w="626110" h="390525">
                  <a:moveTo>
                    <a:pt x="553504" y="0"/>
                  </a:moveTo>
                  <a:lnTo>
                    <a:pt x="508811" y="66174"/>
                  </a:lnTo>
                  <a:lnTo>
                    <a:pt x="469333" y="98485"/>
                  </a:lnTo>
                  <a:lnTo>
                    <a:pt x="412945" y="106159"/>
                  </a:lnTo>
                  <a:lnTo>
                    <a:pt x="317525" y="98425"/>
                  </a:lnTo>
                  <a:lnTo>
                    <a:pt x="269148" y="95299"/>
                  </a:lnTo>
                  <a:lnTo>
                    <a:pt x="213755" y="95266"/>
                  </a:lnTo>
                  <a:lnTo>
                    <a:pt x="156159" y="99181"/>
                  </a:lnTo>
                  <a:lnTo>
                    <a:pt x="101173" y="107898"/>
                  </a:lnTo>
                  <a:lnTo>
                    <a:pt x="53610" y="122272"/>
                  </a:lnTo>
                  <a:lnTo>
                    <a:pt x="18281" y="143158"/>
                  </a:lnTo>
                  <a:lnTo>
                    <a:pt x="0" y="171411"/>
                  </a:lnTo>
                  <a:lnTo>
                    <a:pt x="49136" y="390169"/>
                  </a:lnTo>
                  <a:lnTo>
                    <a:pt x="124811" y="364227"/>
                  </a:lnTo>
                  <a:lnTo>
                    <a:pt x="177431" y="352944"/>
                  </a:lnTo>
                  <a:lnTo>
                    <a:pt x="231651" y="353945"/>
                  </a:lnTo>
                  <a:lnTo>
                    <a:pt x="312127" y="364858"/>
                  </a:lnTo>
                  <a:lnTo>
                    <a:pt x="417475" y="359239"/>
                  </a:lnTo>
                  <a:lnTo>
                    <a:pt x="519125" y="327586"/>
                  </a:lnTo>
                  <a:lnTo>
                    <a:pt x="595752" y="292224"/>
                  </a:lnTo>
                  <a:lnTo>
                    <a:pt x="626033" y="275475"/>
                  </a:lnTo>
                  <a:lnTo>
                    <a:pt x="55350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548423" y="2798179"/>
              <a:ext cx="224053" cy="19898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356337" y="2707894"/>
              <a:ext cx="575945" cy="324485"/>
            </a:xfrm>
            <a:custGeom>
              <a:avLst/>
              <a:gdLst/>
              <a:ahLst/>
              <a:cxnLst/>
              <a:rect l="l" t="t" r="r" b="b"/>
              <a:pathLst>
                <a:path w="575945" h="324485">
                  <a:moveTo>
                    <a:pt x="176305" y="72318"/>
                  </a:moveTo>
                  <a:lnTo>
                    <a:pt x="126659" y="76017"/>
                  </a:lnTo>
                  <a:lnTo>
                    <a:pt x="79552" y="84836"/>
                  </a:lnTo>
                  <a:lnTo>
                    <a:pt x="37139" y="100174"/>
                  </a:lnTo>
                  <a:lnTo>
                    <a:pt x="1574" y="123431"/>
                  </a:lnTo>
                  <a:lnTo>
                    <a:pt x="0" y="124815"/>
                  </a:lnTo>
                  <a:lnTo>
                    <a:pt x="43929" y="323989"/>
                  </a:lnTo>
                  <a:lnTo>
                    <a:pt x="47739" y="322656"/>
                  </a:lnTo>
                  <a:lnTo>
                    <a:pt x="68333" y="316144"/>
                  </a:lnTo>
                  <a:lnTo>
                    <a:pt x="74376" y="314604"/>
                  </a:lnTo>
                  <a:lnTo>
                    <a:pt x="49174" y="314604"/>
                  </a:lnTo>
                  <a:lnTo>
                    <a:pt x="7874" y="127406"/>
                  </a:lnTo>
                  <a:lnTo>
                    <a:pt x="42623" y="105443"/>
                  </a:lnTo>
                  <a:lnTo>
                    <a:pt x="84083" y="91005"/>
                  </a:lnTo>
                  <a:lnTo>
                    <a:pt x="130149" y="82759"/>
                  </a:lnTo>
                  <a:lnTo>
                    <a:pt x="178714" y="79375"/>
                  </a:lnTo>
                  <a:lnTo>
                    <a:pt x="337500" y="79375"/>
                  </a:lnTo>
                  <a:lnTo>
                    <a:pt x="274591" y="74678"/>
                  </a:lnTo>
                  <a:lnTo>
                    <a:pt x="226334" y="72338"/>
                  </a:lnTo>
                  <a:lnTo>
                    <a:pt x="176305" y="72318"/>
                  </a:lnTo>
                  <a:close/>
                </a:path>
                <a:path w="575945" h="324485">
                  <a:moveTo>
                    <a:pt x="189232" y="285931"/>
                  </a:moveTo>
                  <a:lnTo>
                    <a:pt x="129319" y="293714"/>
                  </a:lnTo>
                  <a:lnTo>
                    <a:pt x="79066" y="305548"/>
                  </a:lnTo>
                  <a:lnTo>
                    <a:pt x="49174" y="314604"/>
                  </a:lnTo>
                  <a:lnTo>
                    <a:pt x="74376" y="314604"/>
                  </a:lnTo>
                  <a:lnTo>
                    <a:pt x="118354" y="303396"/>
                  </a:lnTo>
                  <a:lnTo>
                    <a:pt x="182820" y="293620"/>
                  </a:lnTo>
                  <a:lnTo>
                    <a:pt x="282066" y="293620"/>
                  </a:lnTo>
                  <a:lnTo>
                    <a:pt x="248107" y="289026"/>
                  </a:lnTo>
                  <a:lnTo>
                    <a:pt x="189232" y="285931"/>
                  </a:lnTo>
                  <a:close/>
                </a:path>
                <a:path w="575945" h="324485">
                  <a:moveTo>
                    <a:pt x="282066" y="293620"/>
                  </a:moveTo>
                  <a:lnTo>
                    <a:pt x="182820" y="293620"/>
                  </a:lnTo>
                  <a:lnTo>
                    <a:pt x="246748" y="296024"/>
                  </a:lnTo>
                  <a:lnTo>
                    <a:pt x="285606" y="301272"/>
                  </a:lnTo>
                  <a:lnTo>
                    <a:pt x="329451" y="302306"/>
                  </a:lnTo>
                  <a:lnTo>
                    <a:pt x="376871" y="298305"/>
                  </a:lnTo>
                  <a:lnTo>
                    <a:pt x="392462" y="295205"/>
                  </a:lnTo>
                  <a:lnTo>
                    <a:pt x="328847" y="295205"/>
                  </a:lnTo>
                  <a:lnTo>
                    <a:pt x="286053" y="294159"/>
                  </a:lnTo>
                  <a:lnTo>
                    <a:pt x="282066" y="293620"/>
                  </a:lnTo>
                  <a:close/>
                </a:path>
                <a:path w="575945" h="324485">
                  <a:moveTo>
                    <a:pt x="527666" y="11404"/>
                  </a:moveTo>
                  <a:lnTo>
                    <a:pt x="520319" y="11404"/>
                  </a:lnTo>
                  <a:lnTo>
                    <a:pt x="567867" y="211315"/>
                  </a:lnTo>
                  <a:lnTo>
                    <a:pt x="521262" y="242622"/>
                  </a:lnTo>
                  <a:lnTo>
                    <a:pt x="472696" y="265871"/>
                  </a:lnTo>
                  <a:lnTo>
                    <a:pt x="423530" y="281855"/>
                  </a:lnTo>
                  <a:lnTo>
                    <a:pt x="375126" y="291368"/>
                  </a:lnTo>
                  <a:lnTo>
                    <a:pt x="328847" y="295205"/>
                  </a:lnTo>
                  <a:lnTo>
                    <a:pt x="392462" y="295205"/>
                  </a:lnTo>
                  <a:lnTo>
                    <a:pt x="476797" y="271904"/>
                  </a:lnTo>
                  <a:lnTo>
                    <a:pt x="526483" y="247861"/>
                  </a:lnTo>
                  <a:lnTo>
                    <a:pt x="574103" y="215493"/>
                  </a:lnTo>
                  <a:lnTo>
                    <a:pt x="575868" y="214083"/>
                  </a:lnTo>
                  <a:lnTo>
                    <a:pt x="527666" y="11404"/>
                  </a:lnTo>
                  <a:close/>
                </a:path>
                <a:path w="575945" h="324485">
                  <a:moveTo>
                    <a:pt x="337500" y="79375"/>
                  </a:moveTo>
                  <a:lnTo>
                    <a:pt x="178714" y="79375"/>
                  </a:lnTo>
                  <a:lnTo>
                    <a:pt x="227676" y="79522"/>
                  </a:lnTo>
                  <a:lnTo>
                    <a:pt x="274927" y="81866"/>
                  </a:lnTo>
                  <a:lnTo>
                    <a:pt x="342707" y="86929"/>
                  </a:lnTo>
                  <a:lnTo>
                    <a:pt x="364718" y="88353"/>
                  </a:lnTo>
                  <a:lnTo>
                    <a:pt x="416591" y="82544"/>
                  </a:lnTo>
                  <a:lnTo>
                    <a:pt x="419814" y="81191"/>
                  </a:lnTo>
                  <a:lnTo>
                    <a:pt x="365074" y="81191"/>
                  </a:lnTo>
                  <a:lnTo>
                    <a:pt x="354485" y="80579"/>
                  </a:lnTo>
                  <a:lnTo>
                    <a:pt x="337500" y="79375"/>
                  </a:lnTo>
                  <a:close/>
                </a:path>
                <a:path w="575945" h="324485">
                  <a:moveTo>
                    <a:pt x="524954" y="0"/>
                  </a:moveTo>
                  <a:lnTo>
                    <a:pt x="517918" y="927"/>
                  </a:lnTo>
                  <a:lnTo>
                    <a:pt x="506393" y="17642"/>
                  </a:lnTo>
                  <a:lnTo>
                    <a:pt x="475257" y="45959"/>
                  </a:lnTo>
                  <a:lnTo>
                    <a:pt x="427241" y="71827"/>
                  </a:lnTo>
                  <a:lnTo>
                    <a:pt x="365074" y="81191"/>
                  </a:lnTo>
                  <a:lnTo>
                    <a:pt x="419814" y="81191"/>
                  </a:lnTo>
                  <a:lnTo>
                    <a:pt x="458789" y="64817"/>
                  </a:lnTo>
                  <a:lnTo>
                    <a:pt x="507644" y="26784"/>
                  </a:lnTo>
                  <a:lnTo>
                    <a:pt x="520319" y="11404"/>
                  </a:lnTo>
                  <a:lnTo>
                    <a:pt x="527666" y="11404"/>
                  </a:lnTo>
                  <a:lnTo>
                    <a:pt x="5249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949340" y="2984512"/>
            <a:ext cx="570230" cy="502284"/>
            <a:chOff x="7949340" y="2984512"/>
            <a:chExt cx="570230" cy="502284"/>
          </a:xfrm>
        </p:grpSpPr>
        <p:sp>
          <p:nvSpPr>
            <p:cNvPr id="78" name="object 78"/>
            <p:cNvSpPr/>
            <p:nvPr/>
          </p:nvSpPr>
          <p:spPr>
            <a:xfrm>
              <a:off x="7949340" y="2984512"/>
              <a:ext cx="570230" cy="502284"/>
            </a:xfrm>
            <a:custGeom>
              <a:avLst/>
              <a:gdLst/>
              <a:ahLst/>
              <a:cxnLst/>
              <a:rect l="l" t="t" r="r" b="b"/>
              <a:pathLst>
                <a:path w="570229" h="502285">
                  <a:moveTo>
                    <a:pt x="154021" y="0"/>
                  </a:moveTo>
                  <a:lnTo>
                    <a:pt x="123520" y="3943"/>
                  </a:lnTo>
                  <a:lnTo>
                    <a:pt x="0" y="167443"/>
                  </a:lnTo>
                  <a:lnTo>
                    <a:pt x="62796" y="204887"/>
                  </a:lnTo>
                  <a:lnTo>
                    <a:pt x="101752" y="234916"/>
                  </a:lnTo>
                  <a:lnTo>
                    <a:pt x="133088" y="273326"/>
                  </a:lnTo>
                  <a:lnTo>
                    <a:pt x="173024" y="335908"/>
                  </a:lnTo>
                  <a:lnTo>
                    <a:pt x="239179" y="406051"/>
                  </a:lnTo>
                  <a:lnTo>
                    <a:pt x="321308" y="458235"/>
                  </a:lnTo>
                  <a:lnTo>
                    <a:pt x="391243" y="490778"/>
                  </a:lnTo>
                  <a:lnTo>
                    <a:pt x="420814" y="501999"/>
                  </a:lnTo>
                  <a:lnTo>
                    <a:pt x="570064" y="288664"/>
                  </a:lnTo>
                  <a:lnTo>
                    <a:pt x="497512" y="296589"/>
                  </a:lnTo>
                  <a:lnTo>
                    <a:pt x="451654" y="288145"/>
                  </a:lnTo>
                  <a:lnTo>
                    <a:pt x="412986" y="253358"/>
                  </a:lnTo>
                  <a:lnTo>
                    <a:pt x="362000" y="182251"/>
                  </a:lnTo>
                  <a:lnTo>
                    <a:pt x="335600" y="146670"/>
                  </a:lnTo>
                  <a:lnTo>
                    <a:pt x="302898" y="108023"/>
                  </a:lnTo>
                  <a:lnTo>
                    <a:pt x="266142" y="70170"/>
                  </a:lnTo>
                  <a:lnTo>
                    <a:pt x="227579" y="36975"/>
                  </a:lnTo>
                  <a:lnTo>
                    <a:pt x="189457" y="12297"/>
                  </a:lnTo>
                  <a:lnTo>
                    <a:pt x="15402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129851" y="3150691"/>
              <a:ext cx="193365" cy="19986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976744" y="3000284"/>
              <a:ext cx="510540" cy="454659"/>
            </a:xfrm>
            <a:custGeom>
              <a:avLst/>
              <a:gdLst/>
              <a:ahLst/>
              <a:cxnLst/>
              <a:rect l="l" t="t" r="r" b="b"/>
              <a:pathLst>
                <a:path w="510540" h="454660">
                  <a:moveTo>
                    <a:pt x="112928" y="0"/>
                  </a:moveTo>
                  <a:lnTo>
                    <a:pt x="0" y="148310"/>
                  </a:lnTo>
                  <a:lnTo>
                    <a:pt x="3174" y="150177"/>
                  </a:lnTo>
                  <a:lnTo>
                    <a:pt x="19927" y="160723"/>
                  </a:lnTo>
                  <a:lnTo>
                    <a:pt x="58331" y="188047"/>
                  </a:lnTo>
                  <a:lnTo>
                    <a:pt x="103233" y="227228"/>
                  </a:lnTo>
                  <a:lnTo>
                    <a:pt x="139318" y="273227"/>
                  </a:lnTo>
                  <a:lnTo>
                    <a:pt x="162411" y="308597"/>
                  </a:lnTo>
                  <a:lnTo>
                    <a:pt x="193454" y="344978"/>
                  </a:lnTo>
                  <a:lnTo>
                    <a:pt x="232035" y="380034"/>
                  </a:lnTo>
                  <a:lnTo>
                    <a:pt x="277740" y="411433"/>
                  </a:lnTo>
                  <a:lnTo>
                    <a:pt x="330157" y="436841"/>
                  </a:lnTo>
                  <a:lnTo>
                    <a:pt x="388873" y="453923"/>
                  </a:lnTo>
                  <a:lnTo>
                    <a:pt x="390905" y="454329"/>
                  </a:lnTo>
                  <a:lnTo>
                    <a:pt x="396214" y="447116"/>
                  </a:lnTo>
                  <a:lnTo>
                    <a:pt x="388099" y="447116"/>
                  </a:lnTo>
                  <a:lnTo>
                    <a:pt x="330935" y="430144"/>
                  </a:lnTo>
                  <a:lnTo>
                    <a:pt x="279900" y="405153"/>
                  </a:lnTo>
                  <a:lnTo>
                    <a:pt x="235392" y="374395"/>
                  </a:lnTo>
                  <a:lnTo>
                    <a:pt x="197810" y="340124"/>
                  </a:lnTo>
                  <a:lnTo>
                    <a:pt x="167549" y="304592"/>
                  </a:lnTo>
                  <a:lnTo>
                    <a:pt x="145008" y="270052"/>
                  </a:lnTo>
                  <a:lnTo>
                    <a:pt x="112384" y="227160"/>
                  </a:lnTo>
                  <a:lnTo>
                    <a:pt x="71561" y="189979"/>
                  </a:lnTo>
                  <a:lnTo>
                    <a:pt x="33619" y="161932"/>
                  </a:lnTo>
                  <a:lnTo>
                    <a:pt x="9639" y="146443"/>
                  </a:lnTo>
                  <a:lnTo>
                    <a:pt x="115773" y="7035"/>
                  </a:lnTo>
                  <a:lnTo>
                    <a:pt x="135861" y="7035"/>
                  </a:lnTo>
                  <a:lnTo>
                    <a:pt x="114833" y="292"/>
                  </a:lnTo>
                  <a:lnTo>
                    <a:pt x="112928" y="0"/>
                  </a:lnTo>
                  <a:close/>
                </a:path>
                <a:path w="510540" h="454660">
                  <a:moveTo>
                    <a:pt x="507541" y="295846"/>
                  </a:moveTo>
                  <a:lnTo>
                    <a:pt x="499427" y="295846"/>
                  </a:lnTo>
                  <a:lnTo>
                    <a:pt x="388099" y="447116"/>
                  </a:lnTo>
                  <a:lnTo>
                    <a:pt x="396214" y="447116"/>
                  </a:lnTo>
                  <a:lnTo>
                    <a:pt x="507541" y="295846"/>
                  </a:lnTo>
                  <a:close/>
                </a:path>
                <a:path w="510540" h="454660">
                  <a:moveTo>
                    <a:pt x="135861" y="7035"/>
                  </a:moveTo>
                  <a:lnTo>
                    <a:pt x="115773" y="7035"/>
                  </a:lnTo>
                  <a:lnTo>
                    <a:pt x="157480" y="21118"/>
                  </a:lnTo>
                  <a:lnTo>
                    <a:pt x="197368" y="47109"/>
                  </a:lnTo>
                  <a:lnTo>
                    <a:pt x="234938" y="81427"/>
                  </a:lnTo>
                  <a:lnTo>
                    <a:pt x="269690" y="120492"/>
                  </a:lnTo>
                  <a:lnTo>
                    <a:pt x="301124" y="160723"/>
                  </a:lnTo>
                  <a:lnTo>
                    <a:pt x="328739" y="198539"/>
                  </a:lnTo>
                  <a:lnTo>
                    <a:pt x="341820" y="216608"/>
                  </a:lnTo>
                  <a:lnTo>
                    <a:pt x="347977" y="224988"/>
                  </a:lnTo>
                  <a:lnTo>
                    <a:pt x="388536" y="265546"/>
                  </a:lnTo>
                  <a:lnTo>
                    <a:pt x="425829" y="284505"/>
                  </a:lnTo>
                  <a:lnTo>
                    <a:pt x="481202" y="296100"/>
                  </a:lnTo>
                  <a:lnTo>
                    <a:pt x="492188" y="296621"/>
                  </a:lnTo>
                  <a:lnTo>
                    <a:pt x="499427" y="295846"/>
                  </a:lnTo>
                  <a:lnTo>
                    <a:pt x="507541" y="295846"/>
                  </a:lnTo>
                  <a:lnTo>
                    <a:pt x="510120" y="292341"/>
                  </a:lnTo>
                  <a:lnTo>
                    <a:pt x="507348" y="289832"/>
                  </a:lnTo>
                  <a:lnTo>
                    <a:pt x="486850" y="289832"/>
                  </a:lnTo>
                  <a:lnTo>
                    <a:pt x="448705" y="284845"/>
                  </a:lnTo>
                  <a:lnTo>
                    <a:pt x="402294" y="266641"/>
                  </a:lnTo>
                  <a:lnTo>
                    <a:pt x="359028" y="228828"/>
                  </a:lnTo>
                  <a:lnTo>
                    <a:pt x="334048" y="194729"/>
                  </a:lnTo>
                  <a:lnTo>
                    <a:pt x="305849" y="156135"/>
                  </a:lnTo>
                  <a:lnTo>
                    <a:pt x="273686" y="115084"/>
                  </a:lnTo>
                  <a:lnTo>
                    <a:pt x="238032" y="75274"/>
                  </a:lnTo>
                  <a:lnTo>
                    <a:pt x="199358" y="40406"/>
                  </a:lnTo>
                  <a:lnTo>
                    <a:pt x="158134" y="14178"/>
                  </a:lnTo>
                  <a:lnTo>
                    <a:pt x="135861" y="7035"/>
                  </a:lnTo>
                  <a:close/>
                </a:path>
                <a:path w="510540" h="454660">
                  <a:moveTo>
                    <a:pt x="505320" y="287997"/>
                  </a:moveTo>
                  <a:lnTo>
                    <a:pt x="486850" y="289832"/>
                  </a:lnTo>
                  <a:lnTo>
                    <a:pt x="507348" y="289832"/>
                  </a:lnTo>
                  <a:lnTo>
                    <a:pt x="505320" y="28799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8220369" y="6141628"/>
            <a:ext cx="562610" cy="317500"/>
            <a:chOff x="8220369" y="6141628"/>
            <a:chExt cx="562610" cy="317500"/>
          </a:xfrm>
        </p:grpSpPr>
        <p:sp>
          <p:nvSpPr>
            <p:cNvPr id="82" name="object 82"/>
            <p:cNvSpPr/>
            <p:nvPr/>
          </p:nvSpPr>
          <p:spPr>
            <a:xfrm>
              <a:off x="8220369" y="6141628"/>
              <a:ext cx="562610" cy="317500"/>
            </a:xfrm>
            <a:custGeom>
              <a:avLst/>
              <a:gdLst/>
              <a:ahLst/>
              <a:cxnLst/>
              <a:rect l="l" t="t" r="r" b="b"/>
              <a:pathLst>
                <a:path w="562609" h="317500">
                  <a:moveTo>
                    <a:pt x="517105" y="0"/>
                  </a:moveTo>
                  <a:lnTo>
                    <a:pt x="471397" y="56900"/>
                  </a:lnTo>
                  <a:lnTo>
                    <a:pt x="432995" y="83351"/>
                  </a:lnTo>
                  <a:lnTo>
                    <a:pt x="381051" y="86087"/>
                  </a:lnTo>
                  <a:lnTo>
                    <a:pt x="294716" y="71843"/>
                  </a:lnTo>
                  <a:lnTo>
                    <a:pt x="250894" y="65351"/>
                  </a:lnTo>
                  <a:lnTo>
                    <a:pt x="200445" y="61145"/>
                  </a:lnTo>
                  <a:lnTo>
                    <a:pt x="147690" y="60367"/>
                  </a:lnTo>
                  <a:lnTo>
                    <a:pt x="96948" y="64161"/>
                  </a:lnTo>
                  <a:lnTo>
                    <a:pt x="52539" y="73668"/>
                  </a:lnTo>
                  <a:lnTo>
                    <a:pt x="18783" y="90029"/>
                  </a:lnTo>
                  <a:lnTo>
                    <a:pt x="0" y="114388"/>
                  </a:lnTo>
                  <a:lnTo>
                    <a:pt x="28257" y="317322"/>
                  </a:lnTo>
                  <a:lnTo>
                    <a:pt x="99138" y="299405"/>
                  </a:lnTo>
                  <a:lnTo>
                    <a:pt x="147918" y="293100"/>
                  </a:lnTo>
                  <a:lnTo>
                    <a:pt x="197233" y="298105"/>
                  </a:lnTo>
                  <a:lnTo>
                    <a:pt x="269722" y="314121"/>
                  </a:lnTo>
                  <a:lnTo>
                    <a:pt x="366103" y="316952"/>
                  </a:lnTo>
                  <a:lnTo>
                    <a:pt x="461076" y="295789"/>
                  </a:lnTo>
                  <a:lnTo>
                    <a:pt x="533537" y="269359"/>
                  </a:lnTo>
                  <a:lnTo>
                    <a:pt x="562381" y="256387"/>
                  </a:lnTo>
                  <a:lnTo>
                    <a:pt x="51710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411161" y="6242998"/>
              <a:ext cx="204604" cy="18178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240634" y="6178393"/>
              <a:ext cx="518159" cy="261620"/>
            </a:xfrm>
            <a:custGeom>
              <a:avLst/>
              <a:gdLst/>
              <a:ahLst/>
              <a:cxnLst/>
              <a:rect l="l" t="t" r="r" b="b"/>
              <a:pathLst>
                <a:path w="518159" h="261620">
                  <a:moveTo>
                    <a:pt x="208084" y="241637"/>
                  </a:moveTo>
                  <a:lnTo>
                    <a:pt x="153797" y="241637"/>
                  </a:lnTo>
                  <a:lnTo>
                    <a:pt x="211848" y="248653"/>
                  </a:lnTo>
                  <a:lnTo>
                    <a:pt x="253186" y="257339"/>
                  </a:lnTo>
                  <a:lnTo>
                    <a:pt x="300860" y="261117"/>
                  </a:lnTo>
                  <a:lnTo>
                    <a:pt x="352929" y="258630"/>
                  </a:lnTo>
                  <a:lnTo>
                    <a:pt x="374620" y="254608"/>
                  </a:lnTo>
                  <a:lnTo>
                    <a:pt x="300499" y="254608"/>
                  </a:lnTo>
                  <a:lnTo>
                    <a:pt x="253980" y="250878"/>
                  </a:lnTo>
                  <a:lnTo>
                    <a:pt x="213626" y="242392"/>
                  </a:lnTo>
                  <a:lnTo>
                    <a:pt x="208084" y="241637"/>
                  </a:lnTo>
                  <a:close/>
                </a:path>
                <a:path w="518159" h="261620">
                  <a:moveTo>
                    <a:pt x="141689" y="38863"/>
                  </a:moveTo>
                  <a:lnTo>
                    <a:pt x="89685" y="41550"/>
                  </a:lnTo>
                  <a:lnTo>
                    <a:pt x="41984" y="52150"/>
                  </a:lnTo>
                  <a:lnTo>
                    <a:pt x="1536" y="72948"/>
                  </a:lnTo>
                  <a:lnTo>
                    <a:pt x="0" y="74091"/>
                  </a:lnTo>
                  <a:lnTo>
                    <a:pt x="24993" y="258825"/>
                  </a:lnTo>
                  <a:lnTo>
                    <a:pt x="28549" y="257886"/>
                  </a:lnTo>
                  <a:lnTo>
                    <a:pt x="47810" y="253514"/>
                  </a:lnTo>
                  <a:lnTo>
                    <a:pt x="64684" y="250672"/>
                  </a:lnTo>
                  <a:lnTo>
                    <a:pt x="30479" y="250672"/>
                  </a:lnTo>
                  <a:lnTo>
                    <a:pt x="6984" y="77050"/>
                  </a:lnTo>
                  <a:lnTo>
                    <a:pt x="46427" y="57526"/>
                  </a:lnTo>
                  <a:lnTo>
                    <a:pt x="93007" y="47706"/>
                  </a:lnTo>
                  <a:lnTo>
                    <a:pt x="143838" y="45412"/>
                  </a:lnTo>
                  <a:lnTo>
                    <a:pt x="224691" y="45412"/>
                  </a:lnTo>
                  <a:lnTo>
                    <a:pt x="195048" y="41808"/>
                  </a:lnTo>
                  <a:lnTo>
                    <a:pt x="141689" y="38863"/>
                  </a:lnTo>
                  <a:close/>
                </a:path>
                <a:path w="518159" h="261620">
                  <a:moveTo>
                    <a:pt x="489105" y="10045"/>
                  </a:moveTo>
                  <a:lnTo>
                    <a:pt x="482485" y="10045"/>
                  </a:lnTo>
                  <a:lnTo>
                    <a:pt x="510717" y="195732"/>
                  </a:lnTo>
                  <a:lnTo>
                    <a:pt x="458293" y="224145"/>
                  </a:lnTo>
                  <a:lnTo>
                    <a:pt x="404532" y="242554"/>
                  </a:lnTo>
                  <a:lnTo>
                    <a:pt x="351308" y="252271"/>
                  </a:lnTo>
                  <a:lnTo>
                    <a:pt x="300499" y="254608"/>
                  </a:lnTo>
                  <a:lnTo>
                    <a:pt x="374620" y="254608"/>
                  </a:lnTo>
                  <a:lnTo>
                    <a:pt x="407452" y="248520"/>
                  </a:lnTo>
                  <a:lnTo>
                    <a:pt x="462486" y="229429"/>
                  </a:lnTo>
                  <a:lnTo>
                    <a:pt x="516089" y="199999"/>
                  </a:lnTo>
                  <a:lnTo>
                    <a:pt x="517804" y="198843"/>
                  </a:lnTo>
                  <a:lnTo>
                    <a:pt x="489105" y="10045"/>
                  </a:lnTo>
                  <a:close/>
                </a:path>
                <a:path w="518159" h="261620">
                  <a:moveTo>
                    <a:pt x="160226" y="235122"/>
                  </a:moveTo>
                  <a:lnTo>
                    <a:pt x="105065" y="237688"/>
                  </a:lnTo>
                  <a:lnTo>
                    <a:pt x="58398" y="244676"/>
                  </a:lnTo>
                  <a:lnTo>
                    <a:pt x="30479" y="250672"/>
                  </a:lnTo>
                  <a:lnTo>
                    <a:pt x="64684" y="250672"/>
                  </a:lnTo>
                  <a:lnTo>
                    <a:pt x="94338" y="245678"/>
                  </a:lnTo>
                  <a:lnTo>
                    <a:pt x="153797" y="241637"/>
                  </a:lnTo>
                  <a:lnTo>
                    <a:pt x="208084" y="241637"/>
                  </a:lnTo>
                  <a:lnTo>
                    <a:pt x="160226" y="235122"/>
                  </a:lnTo>
                  <a:close/>
                </a:path>
                <a:path w="518159" h="261620">
                  <a:moveTo>
                    <a:pt x="224691" y="45412"/>
                  </a:moveTo>
                  <a:lnTo>
                    <a:pt x="143838" y="45412"/>
                  </a:lnTo>
                  <a:lnTo>
                    <a:pt x="196036" y="48466"/>
                  </a:lnTo>
                  <a:lnTo>
                    <a:pt x="246714" y="54692"/>
                  </a:lnTo>
                  <a:lnTo>
                    <a:pt x="325352" y="67013"/>
                  </a:lnTo>
                  <a:lnTo>
                    <a:pt x="334949" y="68376"/>
                  </a:lnTo>
                  <a:lnTo>
                    <a:pt x="382673" y="67005"/>
                  </a:lnTo>
                  <a:lnTo>
                    <a:pt x="398307" y="61912"/>
                  </a:lnTo>
                  <a:lnTo>
                    <a:pt x="335838" y="61912"/>
                  </a:lnTo>
                  <a:lnTo>
                    <a:pt x="326229" y="60549"/>
                  </a:lnTo>
                  <a:lnTo>
                    <a:pt x="246816" y="48101"/>
                  </a:lnTo>
                  <a:lnTo>
                    <a:pt x="224691" y="45412"/>
                  </a:lnTo>
                  <a:close/>
                </a:path>
                <a:path w="518159" h="261620">
                  <a:moveTo>
                    <a:pt x="487578" y="0"/>
                  </a:moveTo>
                  <a:lnTo>
                    <a:pt x="481101" y="317"/>
                  </a:lnTo>
                  <a:lnTo>
                    <a:pt x="469339" y="14676"/>
                  </a:lnTo>
                  <a:lnTo>
                    <a:pt x="438840" y="38120"/>
                  </a:lnTo>
                  <a:lnTo>
                    <a:pt x="393156" y="58062"/>
                  </a:lnTo>
                  <a:lnTo>
                    <a:pt x="335838" y="61912"/>
                  </a:lnTo>
                  <a:lnTo>
                    <a:pt x="398307" y="61912"/>
                  </a:lnTo>
                  <a:lnTo>
                    <a:pt x="452169" y="36937"/>
                  </a:lnTo>
                  <a:lnTo>
                    <a:pt x="482485" y="10045"/>
                  </a:lnTo>
                  <a:lnTo>
                    <a:pt x="489105" y="10045"/>
                  </a:lnTo>
                  <a:lnTo>
                    <a:pt x="487578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390648" y="3440483"/>
            <a:ext cx="845185" cy="843280"/>
            <a:chOff x="1390648" y="3440483"/>
            <a:chExt cx="845185" cy="843280"/>
          </a:xfrm>
        </p:grpSpPr>
        <p:sp>
          <p:nvSpPr>
            <p:cNvPr id="86" name="object 86"/>
            <p:cNvSpPr/>
            <p:nvPr/>
          </p:nvSpPr>
          <p:spPr>
            <a:xfrm>
              <a:off x="1390637" y="3440493"/>
              <a:ext cx="845185" cy="843280"/>
            </a:xfrm>
            <a:custGeom>
              <a:avLst/>
              <a:gdLst/>
              <a:ahLst/>
              <a:cxnLst/>
              <a:rect l="l" t="t" r="r" b="b"/>
              <a:pathLst>
                <a:path w="845185" h="843279">
                  <a:moveTo>
                    <a:pt x="844892" y="414667"/>
                  </a:moveTo>
                  <a:lnTo>
                    <a:pt x="841489" y="367322"/>
                  </a:lnTo>
                  <a:lnTo>
                    <a:pt x="832548" y="319951"/>
                  </a:lnTo>
                  <a:lnTo>
                    <a:pt x="817905" y="272935"/>
                  </a:lnTo>
                  <a:lnTo>
                    <a:pt x="797928" y="227926"/>
                  </a:lnTo>
                  <a:lnTo>
                    <a:pt x="773430" y="186397"/>
                  </a:lnTo>
                  <a:lnTo>
                    <a:pt x="744791" y="148551"/>
                  </a:lnTo>
                  <a:lnTo>
                    <a:pt x="712431" y="114554"/>
                  </a:lnTo>
                  <a:lnTo>
                    <a:pt x="676770" y="84594"/>
                  </a:lnTo>
                  <a:lnTo>
                    <a:pt x="638187" y="58851"/>
                  </a:lnTo>
                  <a:lnTo>
                    <a:pt x="597128" y="37528"/>
                  </a:lnTo>
                  <a:lnTo>
                    <a:pt x="553961" y="20802"/>
                  </a:lnTo>
                  <a:lnTo>
                    <a:pt x="509130" y="8839"/>
                  </a:lnTo>
                  <a:lnTo>
                    <a:pt x="463016" y="1841"/>
                  </a:lnTo>
                  <a:lnTo>
                    <a:pt x="416052" y="0"/>
                  </a:lnTo>
                  <a:lnTo>
                    <a:pt x="368617" y="3479"/>
                  </a:lnTo>
                  <a:lnTo>
                    <a:pt x="321144" y="12471"/>
                  </a:lnTo>
                  <a:lnTo>
                    <a:pt x="274027" y="27165"/>
                  </a:lnTo>
                  <a:lnTo>
                    <a:pt x="228904" y="47167"/>
                  </a:lnTo>
                  <a:lnTo>
                    <a:pt x="187274" y="71704"/>
                  </a:lnTo>
                  <a:lnTo>
                    <a:pt x="149313" y="100342"/>
                  </a:lnTo>
                  <a:lnTo>
                    <a:pt x="115201" y="132689"/>
                  </a:lnTo>
                  <a:lnTo>
                    <a:pt x="85140" y="168351"/>
                  </a:lnTo>
                  <a:lnTo>
                    <a:pt x="59296" y="206895"/>
                  </a:lnTo>
                  <a:lnTo>
                    <a:pt x="37871" y="247916"/>
                  </a:lnTo>
                  <a:lnTo>
                    <a:pt x="21043" y="291033"/>
                  </a:lnTo>
                  <a:lnTo>
                    <a:pt x="9004" y="335800"/>
                  </a:lnTo>
                  <a:lnTo>
                    <a:pt x="1930" y="381850"/>
                  </a:lnTo>
                  <a:lnTo>
                    <a:pt x="0" y="428739"/>
                  </a:lnTo>
                  <a:lnTo>
                    <a:pt x="3416" y="476084"/>
                  </a:lnTo>
                  <a:lnTo>
                    <a:pt x="12357" y="523455"/>
                  </a:lnTo>
                  <a:lnTo>
                    <a:pt x="27012" y="570471"/>
                  </a:lnTo>
                  <a:lnTo>
                    <a:pt x="46101" y="613752"/>
                  </a:lnTo>
                  <a:lnTo>
                    <a:pt x="69380" y="653834"/>
                  </a:lnTo>
                  <a:lnTo>
                    <a:pt x="96494" y="690537"/>
                  </a:lnTo>
                  <a:lnTo>
                    <a:pt x="127088" y="723709"/>
                  </a:lnTo>
                  <a:lnTo>
                    <a:pt x="160794" y="753186"/>
                  </a:lnTo>
                  <a:lnTo>
                    <a:pt x="197256" y="778802"/>
                  </a:lnTo>
                  <a:lnTo>
                    <a:pt x="236105" y="800392"/>
                  </a:lnTo>
                  <a:lnTo>
                    <a:pt x="276987" y="817791"/>
                  </a:lnTo>
                  <a:lnTo>
                    <a:pt x="319532" y="830846"/>
                  </a:lnTo>
                  <a:lnTo>
                    <a:pt x="363397" y="839381"/>
                  </a:lnTo>
                  <a:lnTo>
                    <a:pt x="408203" y="843254"/>
                  </a:lnTo>
                  <a:lnTo>
                    <a:pt x="453580" y="842276"/>
                  </a:lnTo>
                  <a:lnTo>
                    <a:pt x="499198" y="836295"/>
                  </a:lnTo>
                  <a:lnTo>
                    <a:pt x="553072" y="822502"/>
                  </a:lnTo>
                  <a:lnTo>
                    <a:pt x="615988" y="796239"/>
                  </a:lnTo>
                  <a:lnTo>
                    <a:pt x="657618" y="771715"/>
                  </a:lnTo>
                  <a:lnTo>
                    <a:pt x="695591" y="743064"/>
                  </a:lnTo>
                  <a:lnTo>
                    <a:pt x="729691" y="710717"/>
                  </a:lnTo>
                  <a:lnTo>
                    <a:pt x="759752" y="675068"/>
                  </a:lnTo>
                  <a:lnTo>
                    <a:pt x="785596" y="636524"/>
                  </a:lnTo>
                  <a:lnTo>
                    <a:pt x="807021" y="595490"/>
                  </a:lnTo>
                  <a:lnTo>
                    <a:pt x="823849" y="552386"/>
                  </a:lnTo>
                  <a:lnTo>
                    <a:pt x="835888" y="507606"/>
                  </a:lnTo>
                  <a:lnTo>
                    <a:pt x="842975" y="461568"/>
                  </a:lnTo>
                  <a:lnTo>
                    <a:pt x="844892" y="41466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88097" y="3538664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5">
                  <a:moveTo>
                    <a:pt x="503262" y="385864"/>
                  </a:moveTo>
                  <a:lnTo>
                    <a:pt x="470560" y="311454"/>
                  </a:lnTo>
                  <a:lnTo>
                    <a:pt x="434835" y="294589"/>
                  </a:lnTo>
                  <a:lnTo>
                    <a:pt x="425678" y="293928"/>
                  </a:lnTo>
                  <a:lnTo>
                    <a:pt x="425678" y="394957"/>
                  </a:lnTo>
                  <a:lnTo>
                    <a:pt x="423189" y="406501"/>
                  </a:lnTo>
                  <a:lnTo>
                    <a:pt x="415620" y="417918"/>
                  </a:lnTo>
                  <a:lnTo>
                    <a:pt x="402539" y="428917"/>
                  </a:lnTo>
                  <a:lnTo>
                    <a:pt x="379882" y="371246"/>
                  </a:lnTo>
                  <a:lnTo>
                    <a:pt x="377266" y="364591"/>
                  </a:lnTo>
                  <a:lnTo>
                    <a:pt x="416763" y="373621"/>
                  </a:lnTo>
                  <a:lnTo>
                    <a:pt x="425678" y="394957"/>
                  </a:lnTo>
                  <a:lnTo>
                    <a:pt x="425678" y="293928"/>
                  </a:lnTo>
                  <a:lnTo>
                    <a:pt x="393369" y="291579"/>
                  </a:lnTo>
                  <a:lnTo>
                    <a:pt x="350367" y="296087"/>
                  </a:lnTo>
                  <a:lnTo>
                    <a:pt x="326986" y="236562"/>
                  </a:lnTo>
                  <a:lnTo>
                    <a:pt x="319239" y="216852"/>
                  </a:lnTo>
                  <a:lnTo>
                    <a:pt x="338074" y="213004"/>
                  </a:lnTo>
                  <a:lnTo>
                    <a:pt x="357911" y="211023"/>
                  </a:lnTo>
                  <a:lnTo>
                    <a:pt x="378612" y="211023"/>
                  </a:lnTo>
                  <a:lnTo>
                    <a:pt x="400075" y="213080"/>
                  </a:lnTo>
                  <a:lnTo>
                    <a:pt x="400100" y="211023"/>
                  </a:lnTo>
                  <a:lnTo>
                    <a:pt x="400748" y="155333"/>
                  </a:lnTo>
                  <a:lnTo>
                    <a:pt x="400850" y="146596"/>
                  </a:lnTo>
                  <a:lnTo>
                    <a:pt x="375881" y="143802"/>
                  </a:lnTo>
                  <a:lnTo>
                    <a:pt x="349478" y="144526"/>
                  </a:lnTo>
                  <a:lnTo>
                    <a:pt x="322313" y="148488"/>
                  </a:lnTo>
                  <a:lnTo>
                    <a:pt x="299186" y="154305"/>
                  </a:lnTo>
                  <a:lnTo>
                    <a:pt x="299186" y="302742"/>
                  </a:lnTo>
                  <a:lnTo>
                    <a:pt x="283019" y="302856"/>
                  </a:lnTo>
                  <a:lnTo>
                    <a:pt x="269468" y="300367"/>
                  </a:lnTo>
                  <a:lnTo>
                    <a:pt x="259029" y="294538"/>
                  </a:lnTo>
                  <a:lnTo>
                    <a:pt x="252234" y="284607"/>
                  </a:lnTo>
                  <a:lnTo>
                    <a:pt x="249796" y="272757"/>
                  </a:lnTo>
                  <a:lnTo>
                    <a:pt x="252006" y="260553"/>
                  </a:lnTo>
                  <a:lnTo>
                    <a:pt x="259562" y="248361"/>
                  </a:lnTo>
                  <a:lnTo>
                    <a:pt x="273177" y="236562"/>
                  </a:lnTo>
                  <a:lnTo>
                    <a:pt x="299186" y="302742"/>
                  </a:lnTo>
                  <a:lnTo>
                    <a:pt x="299186" y="154305"/>
                  </a:lnTo>
                  <a:lnTo>
                    <a:pt x="295084" y="155333"/>
                  </a:lnTo>
                  <a:lnTo>
                    <a:pt x="275120" y="104521"/>
                  </a:lnTo>
                  <a:lnTo>
                    <a:pt x="228498" y="122834"/>
                  </a:lnTo>
                  <a:lnTo>
                    <a:pt x="248831" y="174574"/>
                  </a:lnTo>
                  <a:lnTo>
                    <a:pt x="205460" y="205740"/>
                  </a:lnTo>
                  <a:lnTo>
                    <a:pt x="180086" y="241655"/>
                  </a:lnTo>
                  <a:lnTo>
                    <a:pt x="171551" y="279819"/>
                  </a:lnTo>
                  <a:lnTo>
                    <a:pt x="178663" y="317792"/>
                  </a:lnTo>
                  <a:lnTo>
                    <a:pt x="204774" y="355358"/>
                  </a:lnTo>
                  <a:lnTo>
                    <a:pt x="240931" y="372427"/>
                  </a:lnTo>
                  <a:lnTo>
                    <a:pt x="282816" y="375551"/>
                  </a:lnTo>
                  <a:lnTo>
                    <a:pt x="326085" y="371246"/>
                  </a:lnTo>
                  <a:lnTo>
                    <a:pt x="356666" y="449097"/>
                  </a:lnTo>
                  <a:lnTo>
                    <a:pt x="330034" y="454799"/>
                  </a:lnTo>
                  <a:lnTo>
                    <a:pt x="303161" y="457073"/>
                  </a:lnTo>
                  <a:lnTo>
                    <a:pt x="277190" y="455955"/>
                  </a:lnTo>
                  <a:lnTo>
                    <a:pt x="253238" y="451523"/>
                  </a:lnTo>
                  <a:lnTo>
                    <a:pt x="249948" y="518452"/>
                  </a:lnTo>
                  <a:lnTo>
                    <a:pt x="277863" y="523519"/>
                  </a:lnTo>
                  <a:lnTo>
                    <a:pt x="310146" y="523798"/>
                  </a:lnTo>
                  <a:lnTo>
                    <a:pt x="345008" y="519328"/>
                  </a:lnTo>
                  <a:lnTo>
                    <a:pt x="380644" y="510159"/>
                  </a:lnTo>
                  <a:lnTo>
                    <a:pt x="400596" y="560946"/>
                  </a:lnTo>
                  <a:lnTo>
                    <a:pt x="447205" y="542658"/>
                  </a:lnTo>
                  <a:lnTo>
                    <a:pt x="434441" y="510159"/>
                  </a:lnTo>
                  <a:lnTo>
                    <a:pt x="426694" y="490448"/>
                  </a:lnTo>
                  <a:lnTo>
                    <a:pt x="469658" y="459232"/>
                  </a:lnTo>
                  <a:lnTo>
                    <a:pt x="471182" y="457073"/>
                  </a:lnTo>
                  <a:lnTo>
                    <a:pt x="491007" y="428917"/>
                  </a:lnTo>
                  <a:lnTo>
                    <a:pt x="494779" y="423570"/>
                  </a:lnTo>
                  <a:lnTo>
                    <a:pt x="503262" y="385864"/>
                  </a:lnTo>
                  <a:close/>
                </a:path>
                <a:path w="648335" h="648335">
                  <a:moveTo>
                    <a:pt x="648271" y="329590"/>
                  </a:moveTo>
                  <a:lnTo>
                    <a:pt x="647890" y="307251"/>
                  </a:lnTo>
                  <a:lnTo>
                    <a:pt x="645642" y="285191"/>
                  </a:lnTo>
                  <a:lnTo>
                    <a:pt x="645045" y="279908"/>
                  </a:lnTo>
                  <a:lnTo>
                    <a:pt x="645045" y="329653"/>
                  </a:lnTo>
                  <a:lnTo>
                    <a:pt x="643318" y="353707"/>
                  </a:lnTo>
                  <a:lnTo>
                    <a:pt x="633349" y="406768"/>
                  </a:lnTo>
                  <a:lnTo>
                    <a:pt x="611428" y="463892"/>
                  </a:lnTo>
                  <a:lnTo>
                    <a:pt x="574916" y="521068"/>
                  </a:lnTo>
                  <a:lnTo>
                    <a:pt x="522579" y="573392"/>
                  </a:lnTo>
                  <a:lnTo>
                    <a:pt x="490207" y="595566"/>
                  </a:lnTo>
                  <a:lnTo>
                    <a:pt x="454113" y="614032"/>
                  </a:lnTo>
                  <a:lnTo>
                    <a:pt x="414794" y="628573"/>
                  </a:lnTo>
                  <a:lnTo>
                    <a:pt x="372795" y="638073"/>
                  </a:lnTo>
                  <a:lnTo>
                    <a:pt x="328650" y="641413"/>
                  </a:lnTo>
                  <a:lnTo>
                    <a:pt x="317385" y="641540"/>
                  </a:lnTo>
                  <a:lnTo>
                    <a:pt x="306095" y="640981"/>
                  </a:lnTo>
                  <a:lnTo>
                    <a:pt x="260591" y="634974"/>
                  </a:lnTo>
                  <a:lnTo>
                    <a:pt x="215480" y="622109"/>
                  </a:lnTo>
                  <a:lnTo>
                    <a:pt x="171894" y="602361"/>
                  </a:lnTo>
                  <a:lnTo>
                    <a:pt x="131089" y="575716"/>
                  </a:lnTo>
                  <a:lnTo>
                    <a:pt x="93967" y="542861"/>
                  </a:lnTo>
                  <a:lnTo>
                    <a:pt x="62522" y="503542"/>
                  </a:lnTo>
                  <a:lnTo>
                    <a:pt x="37058" y="459333"/>
                  </a:lnTo>
                  <a:lnTo>
                    <a:pt x="35814" y="456501"/>
                  </a:lnTo>
                  <a:lnTo>
                    <a:pt x="35979" y="454621"/>
                  </a:lnTo>
                  <a:lnTo>
                    <a:pt x="34353" y="447090"/>
                  </a:lnTo>
                  <a:lnTo>
                    <a:pt x="27546" y="418744"/>
                  </a:lnTo>
                  <a:lnTo>
                    <a:pt x="23672" y="398221"/>
                  </a:lnTo>
                  <a:lnTo>
                    <a:pt x="20599" y="373608"/>
                  </a:lnTo>
                  <a:lnTo>
                    <a:pt x="19265" y="345300"/>
                  </a:lnTo>
                  <a:lnTo>
                    <a:pt x="20637" y="313639"/>
                  </a:lnTo>
                  <a:lnTo>
                    <a:pt x="29819" y="261302"/>
                  </a:lnTo>
                  <a:lnTo>
                    <a:pt x="41922" y="224383"/>
                  </a:lnTo>
                  <a:lnTo>
                    <a:pt x="59524" y="187058"/>
                  </a:lnTo>
                  <a:lnTo>
                    <a:pt x="83146" y="150622"/>
                  </a:lnTo>
                  <a:lnTo>
                    <a:pt x="112953" y="116446"/>
                  </a:lnTo>
                  <a:lnTo>
                    <a:pt x="148831" y="86004"/>
                  </a:lnTo>
                  <a:lnTo>
                    <a:pt x="190246" y="60706"/>
                  </a:lnTo>
                  <a:lnTo>
                    <a:pt x="236029" y="41808"/>
                  </a:lnTo>
                  <a:lnTo>
                    <a:pt x="283222" y="30530"/>
                  </a:lnTo>
                  <a:lnTo>
                    <a:pt x="330098" y="26809"/>
                  </a:lnTo>
                  <a:lnTo>
                    <a:pt x="341604" y="27038"/>
                  </a:lnTo>
                  <a:lnTo>
                    <a:pt x="386219" y="31813"/>
                  </a:lnTo>
                  <a:lnTo>
                    <a:pt x="437616" y="45669"/>
                  </a:lnTo>
                  <a:lnTo>
                    <a:pt x="474370" y="61607"/>
                  </a:lnTo>
                  <a:lnTo>
                    <a:pt x="521157" y="90970"/>
                  </a:lnTo>
                  <a:lnTo>
                    <a:pt x="557771" y="122999"/>
                  </a:lnTo>
                  <a:lnTo>
                    <a:pt x="591934" y="163639"/>
                  </a:lnTo>
                  <a:lnTo>
                    <a:pt x="618807" y="205828"/>
                  </a:lnTo>
                  <a:lnTo>
                    <a:pt x="622960" y="212318"/>
                  </a:lnTo>
                  <a:lnTo>
                    <a:pt x="625182" y="214198"/>
                  </a:lnTo>
                  <a:lnTo>
                    <a:pt x="625259" y="211340"/>
                  </a:lnTo>
                  <a:lnTo>
                    <a:pt x="623481" y="204508"/>
                  </a:lnTo>
                  <a:lnTo>
                    <a:pt x="623951" y="205511"/>
                  </a:lnTo>
                  <a:lnTo>
                    <a:pt x="625436" y="208622"/>
                  </a:lnTo>
                  <a:lnTo>
                    <a:pt x="626237" y="210210"/>
                  </a:lnTo>
                  <a:lnTo>
                    <a:pt x="626668" y="211937"/>
                  </a:lnTo>
                  <a:lnTo>
                    <a:pt x="627621" y="215239"/>
                  </a:lnTo>
                  <a:lnTo>
                    <a:pt x="631939" y="229908"/>
                  </a:lnTo>
                  <a:lnTo>
                    <a:pt x="635203" y="240665"/>
                  </a:lnTo>
                  <a:lnTo>
                    <a:pt x="636219" y="244678"/>
                  </a:lnTo>
                  <a:lnTo>
                    <a:pt x="636955" y="249161"/>
                  </a:lnTo>
                  <a:lnTo>
                    <a:pt x="639521" y="261632"/>
                  </a:lnTo>
                  <a:lnTo>
                    <a:pt x="641032" y="269481"/>
                  </a:lnTo>
                  <a:lnTo>
                    <a:pt x="642353" y="278104"/>
                  </a:lnTo>
                  <a:lnTo>
                    <a:pt x="643242" y="287337"/>
                  </a:lnTo>
                  <a:lnTo>
                    <a:pt x="644956" y="307251"/>
                  </a:lnTo>
                  <a:lnTo>
                    <a:pt x="645045" y="329653"/>
                  </a:lnTo>
                  <a:lnTo>
                    <a:pt x="645045" y="279908"/>
                  </a:lnTo>
                  <a:lnTo>
                    <a:pt x="638797" y="248716"/>
                  </a:lnTo>
                  <a:lnTo>
                    <a:pt x="637971" y="244246"/>
                  </a:lnTo>
                  <a:lnTo>
                    <a:pt x="636841" y="240233"/>
                  </a:lnTo>
                  <a:lnTo>
                    <a:pt x="633247" y="229501"/>
                  </a:lnTo>
                  <a:lnTo>
                    <a:pt x="627113" y="211759"/>
                  </a:lnTo>
                  <a:lnTo>
                    <a:pt x="626465" y="210121"/>
                  </a:lnTo>
                  <a:lnTo>
                    <a:pt x="625868" y="208457"/>
                  </a:lnTo>
                  <a:lnTo>
                    <a:pt x="610298" y="172948"/>
                  </a:lnTo>
                  <a:lnTo>
                    <a:pt x="607974" y="168605"/>
                  </a:lnTo>
                  <a:lnTo>
                    <a:pt x="587603" y="135661"/>
                  </a:lnTo>
                  <a:lnTo>
                    <a:pt x="578548" y="122936"/>
                  </a:lnTo>
                  <a:lnTo>
                    <a:pt x="564057" y="105841"/>
                  </a:lnTo>
                  <a:lnTo>
                    <a:pt x="527037" y="71081"/>
                  </a:lnTo>
                  <a:lnTo>
                    <a:pt x="478409" y="38735"/>
                  </a:lnTo>
                  <a:lnTo>
                    <a:pt x="417931" y="13614"/>
                  </a:lnTo>
                  <a:lnTo>
                    <a:pt x="383933" y="5397"/>
                  </a:lnTo>
                  <a:lnTo>
                    <a:pt x="383628" y="5321"/>
                  </a:lnTo>
                  <a:lnTo>
                    <a:pt x="347002" y="508"/>
                  </a:lnTo>
                  <a:lnTo>
                    <a:pt x="308597" y="0"/>
                  </a:lnTo>
                  <a:lnTo>
                    <a:pt x="268947" y="4546"/>
                  </a:lnTo>
                  <a:lnTo>
                    <a:pt x="228892" y="14452"/>
                  </a:lnTo>
                  <a:lnTo>
                    <a:pt x="188976" y="29540"/>
                  </a:lnTo>
                  <a:lnTo>
                    <a:pt x="150355" y="50330"/>
                  </a:lnTo>
                  <a:lnTo>
                    <a:pt x="114185" y="77317"/>
                  </a:lnTo>
                  <a:lnTo>
                    <a:pt x="81000" y="109550"/>
                  </a:lnTo>
                  <a:lnTo>
                    <a:pt x="71208" y="121780"/>
                  </a:lnTo>
                  <a:lnTo>
                    <a:pt x="66243" y="127927"/>
                  </a:lnTo>
                  <a:lnTo>
                    <a:pt x="61125" y="133972"/>
                  </a:lnTo>
                  <a:lnTo>
                    <a:pt x="56832" y="140652"/>
                  </a:lnTo>
                  <a:lnTo>
                    <a:pt x="52590" y="147434"/>
                  </a:lnTo>
                  <a:lnTo>
                    <a:pt x="46075" y="157530"/>
                  </a:lnTo>
                  <a:lnTo>
                    <a:pt x="24422" y="201002"/>
                  </a:lnTo>
                  <a:lnTo>
                    <a:pt x="6451" y="260324"/>
                  </a:lnTo>
                  <a:lnTo>
                    <a:pt x="0" y="310515"/>
                  </a:lnTo>
                  <a:lnTo>
                    <a:pt x="139" y="336156"/>
                  </a:lnTo>
                  <a:lnTo>
                    <a:pt x="6375" y="387515"/>
                  </a:lnTo>
                  <a:lnTo>
                    <a:pt x="20459" y="438035"/>
                  </a:lnTo>
                  <a:lnTo>
                    <a:pt x="43154" y="485355"/>
                  </a:lnTo>
                  <a:lnTo>
                    <a:pt x="72326" y="528104"/>
                  </a:lnTo>
                  <a:lnTo>
                    <a:pt x="107492" y="565073"/>
                  </a:lnTo>
                  <a:lnTo>
                    <a:pt x="147485" y="595401"/>
                  </a:lnTo>
                  <a:lnTo>
                    <a:pt x="190627" y="619315"/>
                  </a:lnTo>
                  <a:lnTo>
                    <a:pt x="247675" y="638771"/>
                  </a:lnTo>
                  <a:lnTo>
                    <a:pt x="305727" y="647268"/>
                  </a:lnTo>
                  <a:lnTo>
                    <a:pt x="317246" y="647801"/>
                  </a:lnTo>
                  <a:lnTo>
                    <a:pt x="328726" y="647636"/>
                  </a:lnTo>
                  <a:lnTo>
                    <a:pt x="373722" y="644093"/>
                  </a:lnTo>
                  <a:lnTo>
                    <a:pt x="384822" y="641540"/>
                  </a:lnTo>
                  <a:lnTo>
                    <a:pt x="416483" y="634276"/>
                  </a:lnTo>
                  <a:lnTo>
                    <a:pt x="456463" y="619315"/>
                  </a:lnTo>
                  <a:lnTo>
                    <a:pt x="493115" y="600367"/>
                  </a:lnTo>
                  <a:lnTo>
                    <a:pt x="525932" y="577646"/>
                  </a:lnTo>
                  <a:lnTo>
                    <a:pt x="554469" y="551929"/>
                  </a:lnTo>
                  <a:lnTo>
                    <a:pt x="599160" y="495325"/>
                  </a:lnTo>
                  <a:lnTo>
                    <a:pt x="628091" y="436575"/>
                  </a:lnTo>
                  <a:lnTo>
                    <a:pt x="643343" y="380199"/>
                  </a:lnTo>
                  <a:lnTo>
                    <a:pt x="646811" y="354050"/>
                  </a:lnTo>
                  <a:lnTo>
                    <a:pt x="648271" y="32959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8235072" y="4696438"/>
            <a:ext cx="586105" cy="586740"/>
            <a:chOff x="8235072" y="4696438"/>
            <a:chExt cx="586105" cy="586740"/>
          </a:xfrm>
        </p:grpSpPr>
        <p:sp>
          <p:nvSpPr>
            <p:cNvPr id="89" name="object 89"/>
            <p:cNvSpPr/>
            <p:nvPr/>
          </p:nvSpPr>
          <p:spPr>
            <a:xfrm>
              <a:off x="8235061" y="4696447"/>
              <a:ext cx="586105" cy="586740"/>
            </a:xfrm>
            <a:custGeom>
              <a:avLst/>
              <a:gdLst/>
              <a:ahLst/>
              <a:cxnLst/>
              <a:rect l="l" t="t" r="r" b="b"/>
              <a:pathLst>
                <a:path w="586104" h="586739">
                  <a:moveTo>
                    <a:pt x="585635" y="313677"/>
                  </a:moveTo>
                  <a:lnTo>
                    <a:pt x="585266" y="268363"/>
                  </a:lnTo>
                  <a:lnTo>
                    <a:pt x="577811" y="223215"/>
                  </a:lnTo>
                  <a:lnTo>
                    <a:pt x="563092" y="179019"/>
                  </a:lnTo>
                  <a:lnTo>
                    <a:pt x="540905" y="136652"/>
                  </a:lnTo>
                  <a:lnTo>
                    <a:pt x="512216" y="98361"/>
                  </a:lnTo>
                  <a:lnTo>
                    <a:pt x="478701" y="66027"/>
                  </a:lnTo>
                  <a:lnTo>
                    <a:pt x="441159" y="39827"/>
                  </a:lnTo>
                  <a:lnTo>
                    <a:pt x="400443" y="19964"/>
                  </a:lnTo>
                  <a:lnTo>
                    <a:pt x="357378" y="6629"/>
                  </a:lnTo>
                  <a:lnTo>
                    <a:pt x="312801" y="0"/>
                  </a:lnTo>
                  <a:lnTo>
                    <a:pt x="267538" y="266"/>
                  </a:lnTo>
                  <a:lnTo>
                    <a:pt x="222440" y="7632"/>
                  </a:lnTo>
                  <a:lnTo>
                    <a:pt x="178333" y="22288"/>
                  </a:lnTo>
                  <a:lnTo>
                    <a:pt x="136042" y="44411"/>
                  </a:lnTo>
                  <a:lnTo>
                    <a:pt x="97840" y="73037"/>
                  </a:lnTo>
                  <a:lnTo>
                    <a:pt x="65608" y="106527"/>
                  </a:lnTo>
                  <a:lnTo>
                    <a:pt x="39522" y="144056"/>
                  </a:lnTo>
                  <a:lnTo>
                    <a:pt x="19773" y="184772"/>
                  </a:lnTo>
                  <a:lnTo>
                    <a:pt x="6527" y="227850"/>
                  </a:lnTo>
                  <a:lnTo>
                    <a:pt x="0" y="272465"/>
                  </a:lnTo>
                  <a:lnTo>
                    <a:pt x="368" y="317766"/>
                  </a:lnTo>
                  <a:lnTo>
                    <a:pt x="7823" y="362927"/>
                  </a:lnTo>
                  <a:lnTo>
                    <a:pt x="22555" y="407123"/>
                  </a:lnTo>
                  <a:lnTo>
                    <a:pt x="44742" y="449503"/>
                  </a:lnTo>
                  <a:lnTo>
                    <a:pt x="73418" y="487781"/>
                  </a:lnTo>
                  <a:lnTo>
                    <a:pt x="106946" y="520115"/>
                  </a:lnTo>
                  <a:lnTo>
                    <a:pt x="144487" y="546303"/>
                  </a:lnTo>
                  <a:lnTo>
                    <a:pt x="185204" y="566166"/>
                  </a:lnTo>
                  <a:lnTo>
                    <a:pt x="228269" y="579501"/>
                  </a:lnTo>
                  <a:lnTo>
                    <a:pt x="272846" y="586130"/>
                  </a:lnTo>
                  <a:lnTo>
                    <a:pt x="318109" y="585851"/>
                  </a:lnTo>
                  <a:lnTo>
                    <a:pt x="363220" y="578485"/>
                  </a:lnTo>
                  <a:lnTo>
                    <a:pt x="407327" y="563841"/>
                  </a:lnTo>
                  <a:lnTo>
                    <a:pt x="449630" y="541731"/>
                  </a:lnTo>
                  <a:lnTo>
                    <a:pt x="487807" y="513092"/>
                  </a:lnTo>
                  <a:lnTo>
                    <a:pt x="520039" y="479602"/>
                  </a:lnTo>
                  <a:lnTo>
                    <a:pt x="546125" y="442074"/>
                  </a:lnTo>
                  <a:lnTo>
                    <a:pt x="565873" y="401358"/>
                  </a:lnTo>
                  <a:lnTo>
                    <a:pt x="579107" y="358279"/>
                  </a:lnTo>
                  <a:lnTo>
                    <a:pt x="585635" y="31367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6666" y="4759007"/>
              <a:ext cx="382905" cy="416559"/>
            </a:xfrm>
            <a:custGeom>
              <a:avLst/>
              <a:gdLst/>
              <a:ahLst/>
              <a:cxnLst/>
              <a:rect l="l" t="t" r="r" b="b"/>
              <a:pathLst>
                <a:path w="382904" h="416560">
                  <a:moveTo>
                    <a:pt x="293484" y="165836"/>
                  </a:moveTo>
                  <a:lnTo>
                    <a:pt x="288213" y="157734"/>
                  </a:lnTo>
                  <a:lnTo>
                    <a:pt x="274485" y="136639"/>
                  </a:lnTo>
                  <a:lnTo>
                    <a:pt x="242062" y="157734"/>
                  </a:lnTo>
                  <a:lnTo>
                    <a:pt x="214744" y="132549"/>
                  </a:lnTo>
                  <a:lnTo>
                    <a:pt x="203225" y="127508"/>
                  </a:lnTo>
                  <a:lnTo>
                    <a:pt x="203225" y="183007"/>
                  </a:lnTo>
                  <a:lnTo>
                    <a:pt x="161772" y="210007"/>
                  </a:lnTo>
                  <a:lnTo>
                    <a:pt x="159435" y="198996"/>
                  </a:lnTo>
                  <a:lnTo>
                    <a:pt x="159219" y="189420"/>
                  </a:lnTo>
                  <a:lnTo>
                    <a:pt x="161734" y="181495"/>
                  </a:lnTo>
                  <a:lnTo>
                    <a:pt x="167551" y="175475"/>
                  </a:lnTo>
                  <a:lnTo>
                    <a:pt x="175285" y="172148"/>
                  </a:lnTo>
                  <a:lnTo>
                    <a:pt x="183908" y="171945"/>
                  </a:lnTo>
                  <a:lnTo>
                    <a:pt x="193281" y="175374"/>
                  </a:lnTo>
                  <a:lnTo>
                    <a:pt x="203225" y="183007"/>
                  </a:lnTo>
                  <a:lnTo>
                    <a:pt x="203225" y="127508"/>
                  </a:lnTo>
                  <a:lnTo>
                    <a:pt x="186728" y="120281"/>
                  </a:lnTo>
                  <a:lnTo>
                    <a:pt x="159512" y="119811"/>
                  </a:lnTo>
                  <a:lnTo>
                    <a:pt x="134620" y="129984"/>
                  </a:lnTo>
                  <a:lnTo>
                    <a:pt x="132575" y="132143"/>
                  </a:lnTo>
                  <a:lnTo>
                    <a:pt x="132575" y="282790"/>
                  </a:lnTo>
                  <a:lnTo>
                    <a:pt x="132575" y="292252"/>
                  </a:lnTo>
                  <a:lnTo>
                    <a:pt x="129946" y="300062"/>
                  </a:lnTo>
                  <a:lnTo>
                    <a:pt x="124091" y="306044"/>
                  </a:lnTo>
                  <a:lnTo>
                    <a:pt x="116649" y="309130"/>
                  </a:lnTo>
                  <a:lnTo>
                    <a:pt x="108432" y="309054"/>
                  </a:lnTo>
                  <a:lnTo>
                    <a:pt x="99593" y="305485"/>
                  </a:lnTo>
                  <a:lnTo>
                    <a:pt x="90258" y="298119"/>
                  </a:lnTo>
                  <a:lnTo>
                    <a:pt x="130556" y="271907"/>
                  </a:lnTo>
                  <a:lnTo>
                    <a:pt x="132575" y="282790"/>
                  </a:lnTo>
                  <a:lnTo>
                    <a:pt x="132575" y="132143"/>
                  </a:lnTo>
                  <a:lnTo>
                    <a:pt x="112687" y="153035"/>
                  </a:lnTo>
                  <a:lnTo>
                    <a:pt x="106121" y="180073"/>
                  </a:lnTo>
                  <a:lnTo>
                    <a:pt x="109867" y="209054"/>
                  </a:lnTo>
                  <a:lnTo>
                    <a:pt x="118846" y="237947"/>
                  </a:lnTo>
                  <a:lnTo>
                    <a:pt x="70078" y="269697"/>
                  </a:lnTo>
                  <a:lnTo>
                    <a:pt x="62458" y="252336"/>
                  </a:lnTo>
                  <a:lnTo>
                    <a:pt x="57162" y="234340"/>
                  </a:lnTo>
                  <a:lnTo>
                    <a:pt x="54279" y="216484"/>
                  </a:lnTo>
                  <a:lnTo>
                    <a:pt x="53949" y="199542"/>
                  </a:lnTo>
                  <a:lnTo>
                    <a:pt x="7874" y="206679"/>
                  </a:lnTo>
                  <a:lnTo>
                    <a:pt x="8331" y="226402"/>
                  </a:lnTo>
                  <a:lnTo>
                    <a:pt x="12674" y="248450"/>
                  </a:lnTo>
                  <a:lnTo>
                    <a:pt x="20599" y="271576"/>
                  </a:lnTo>
                  <a:lnTo>
                    <a:pt x="31826" y="294589"/>
                  </a:lnTo>
                  <a:lnTo>
                    <a:pt x="0" y="315302"/>
                  </a:lnTo>
                  <a:lnTo>
                    <a:pt x="19011" y="344500"/>
                  </a:lnTo>
                  <a:lnTo>
                    <a:pt x="51714" y="323215"/>
                  </a:lnTo>
                  <a:lnTo>
                    <a:pt x="79006" y="348107"/>
                  </a:lnTo>
                  <a:lnTo>
                    <a:pt x="106832" y="360235"/>
                  </a:lnTo>
                  <a:lnTo>
                    <a:pt x="133731" y="360730"/>
                  </a:lnTo>
                  <a:lnTo>
                    <a:pt x="158203" y="350761"/>
                  </a:lnTo>
                  <a:lnTo>
                    <a:pt x="179857" y="328015"/>
                  </a:lnTo>
                  <a:lnTo>
                    <a:pt x="181025" y="323215"/>
                  </a:lnTo>
                  <a:lnTo>
                    <a:pt x="184442" y="309130"/>
                  </a:lnTo>
                  <a:lnTo>
                    <a:pt x="186334" y="301307"/>
                  </a:lnTo>
                  <a:lnTo>
                    <a:pt x="182575" y="272630"/>
                  </a:lnTo>
                  <a:lnTo>
                    <a:pt x="182346" y="271907"/>
                  </a:lnTo>
                  <a:lnTo>
                    <a:pt x="181648" y="269697"/>
                  </a:lnTo>
                  <a:lnTo>
                    <a:pt x="173469" y="243954"/>
                  </a:lnTo>
                  <a:lnTo>
                    <a:pt x="223113" y="211632"/>
                  </a:lnTo>
                  <a:lnTo>
                    <a:pt x="228384" y="223939"/>
                  </a:lnTo>
                  <a:lnTo>
                    <a:pt x="232498" y="237172"/>
                  </a:lnTo>
                  <a:lnTo>
                    <a:pt x="235407" y="251282"/>
                  </a:lnTo>
                  <a:lnTo>
                    <a:pt x="237007" y="266204"/>
                  </a:lnTo>
                  <a:lnTo>
                    <a:pt x="282422" y="257416"/>
                  </a:lnTo>
                  <a:lnTo>
                    <a:pt x="280835" y="240004"/>
                  </a:lnTo>
                  <a:lnTo>
                    <a:pt x="276644" y="222110"/>
                  </a:lnTo>
                  <a:lnTo>
                    <a:pt x="272846" y="211632"/>
                  </a:lnTo>
                  <a:lnTo>
                    <a:pt x="272249" y="210007"/>
                  </a:lnTo>
                  <a:lnTo>
                    <a:pt x="270141" y="204152"/>
                  </a:lnTo>
                  <a:lnTo>
                    <a:pt x="261645" y="186563"/>
                  </a:lnTo>
                  <a:lnTo>
                    <a:pt x="284099" y="171945"/>
                  </a:lnTo>
                  <a:lnTo>
                    <a:pt x="293484" y="165836"/>
                  </a:lnTo>
                  <a:close/>
                </a:path>
                <a:path w="382904" h="416560">
                  <a:moveTo>
                    <a:pt x="382803" y="226618"/>
                  </a:moveTo>
                  <a:lnTo>
                    <a:pt x="378485" y="184327"/>
                  </a:lnTo>
                  <a:lnTo>
                    <a:pt x="365531" y="141579"/>
                  </a:lnTo>
                  <a:lnTo>
                    <a:pt x="343560" y="100672"/>
                  </a:lnTo>
                  <a:lnTo>
                    <a:pt x="313829" y="64985"/>
                  </a:lnTo>
                  <a:lnTo>
                    <a:pt x="278993" y="36995"/>
                  </a:lnTo>
                  <a:lnTo>
                    <a:pt x="241376" y="17195"/>
                  </a:lnTo>
                  <a:lnTo>
                    <a:pt x="203263" y="5232"/>
                  </a:lnTo>
                  <a:lnTo>
                    <a:pt x="159512" y="0"/>
                  </a:lnTo>
                  <a:lnTo>
                    <a:pt x="145846" y="152"/>
                  </a:lnTo>
                  <a:lnTo>
                    <a:pt x="97574" y="7480"/>
                  </a:lnTo>
                  <a:lnTo>
                    <a:pt x="61417" y="20916"/>
                  </a:lnTo>
                  <a:lnTo>
                    <a:pt x="26924" y="43205"/>
                  </a:lnTo>
                  <a:lnTo>
                    <a:pt x="25882" y="44907"/>
                  </a:lnTo>
                  <a:lnTo>
                    <a:pt x="27901" y="44665"/>
                  </a:lnTo>
                  <a:lnTo>
                    <a:pt x="51181" y="33934"/>
                  </a:lnTo>
                  <a:lnTo>
                    <a:pt x="64643" y="28448"/>
                  </a:lnTo>
                  <a:lnTo>
                    <a:pt x="121945" y="14681"/>
                  </a:lnTo>
                  <a:lnTo>
                    <a:pt x="146151" y="13385"/>
                  </a:lnTo>
                  <a:lnTo>
                    <a:pt x="159016" y="13741"/>
                  </a:lnTo>
                  <a:lnTo>
                    <a:pt x="199872" y="19926"/>
                  </a:lnTo>
                  <a:lnTo>
                    <a:pt x="242239" y="35090"/>
                  </a:lnTo>
                  <a:lnTo>
                    <a:pt x="276542" y="55499"/>
                  </a:lnTo>
                  <a:lnTo>
                    <a:pt x="307809" y="83210"/>
                  </a:lnTo>
                  <a:lnTo>
                    <a:pt x="334060" y="117627"/>
                  </a:lnTo>
                  <a:lnTo>
                    <a:pt x="352945" y="155956"/>
                  </a:lnTo>
                  <a:lnTo>
                    <a:pt x="363702" y="195567"/>
                  </a:lnTo>
                  <a:lnTo>
                    <a:pt x="366915" y="234530"/>
                  </a:lnTo>
                  <a:lnTo>
                    <a:pt x="366331" y="249555"/>
                  </a:lnTo>
                  <a:lnTo>
                    <a:pt x="359156" y="291566"/>
                  </a:lnTo>
                  <a:lnTo>
                    <a:pt x="345833" y="327736"/>
                  </a:lnTo>
                  <a:lnTo>
                    <a:pt x="317588" y="373265"/>
                  </a:lnTo>
                  <a:lnTo>
                    <a:pt x="277583" y="414426"/>
                  </a:lnTo>
                  <a:lnTo>
                    <a:pt x="276618" y="416217"/>
                  </a:lnTo>
                  <a:lnTo>
                    <a:pt x="312140" y="392188"/>
                  </a:lnTo>
                  <a:lnTo>
                    <a:pt x="338112" y="363651"/>
                  </a:lnTo>
                  <a:lnTo>
                    <a:pt x="362927" y="321602"/>
                  </a:lnTo>
                  <a:lnTo>
                    <a:pt x="376618" y="281343"/>
                  </a:lnTo>
                  <a:lnTo>
                    <a:pt x="382714" y="234848"/>
                  </a:lnTo>
                  <a:lnTo>
                    <a:pt x="382803" y="22661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592566" y="2568162"/>
            <a:ext cx="7049770" cy="4947285"/>
            <a:chOff x="1592566" y="2568162"/>
            <a:chExt cx="7049770" cy="4947285"/>
          </a:xfrm>
        </p:grpSpPr>
        <p:sp>
          <p:nvSpPr>
            <p:cNvPr id="92" name="object 92"/>
            <p:cNvSpPr/>
            <p:nvPr/>
          </p:nvSpPr>
          <p:spPr>
            <a:xfrm>
              <a:off x="6198390" y="2801067"/>
              <a:ext cx="587375" cy="586105"/>
            </a:xfrm>
            <a:custGeom>
              <a:avLst/>
              <a:gdLst/>
              <a:ahLst/>
              <a:cxnLst/>
              <a:rect l="l" t="t" r="r" b="b"/>
              <a:pathLst>
                <a:path w="587375" h="586104">
                  <a:moveTo>
                    <a:pt x="277979" y="0"/>
                  </a:moveTo>
                  <a:lnTo>
                    <a:pt x="231821" y="6238"/>
                  </a:lnTo>
                  <a:lnTo>
                    <a:pt x="186050" y="20141"/>
                  </a:lnTo>
                  <a:lnTo>
                    <a:pt x="143089" y="41188"/>
                  </a:lnTo>
                  <a:lnTo>
                    <a:pt x="105075" y="68105"/>
                  </a:lnTo>
                  <a:lnTo>
                    <a:pt x="72349" y="100110"/>
                  </a:lnTo>
                  <a:lnTo>
                    <a:pt x="45253" y="136417"/>
                  </a:lnTo>
                  <a:lnTo>
                    <a:pt x="24128" y="176245"/>
                  </a:lnTo>
                  <a:lnTo>
                    <a:pt x="9316" y="218808"/>
                  </a:lnTo>
                  <a:lnTo>
                    <a:pt x="1160" y="263324"/>
                  </a:lnTo>
                  <a:lnTo>
                    <a:pt x="0" y="309008"/>
                  </a:lnTo>
                  <a:lnTo>
                    <a:pt x="6178" y="355077"/>
                  </a:lnTo>
                  <a:lnTo>
                    <a:pt x="20035" y="400748"/>
                  </a:lnTo>
                  <a:lnTo>
                    <a:pt x="41052" y="443601"/>
                  </a:lnTo>
                  <a:lnTo>
                    <a:pt x="67957" y="481507"/>
                  </a:lnTo>
                  <a:lnTo>
                    <a:pt x="99966" y="514126"/>
                  </a:lnTo>
                  <a:lnTo>
                    <a:pt x="136293" y="541119"/>
                  </a:lnTo>
                  <a:lnTo>
                    <a:pt x="176155" y="562146"/>
                  </a:lnTo>
                  <a:lnTo>
                    <a:pt x="218767" y="576866"/>
                  </a:lnTo>
                  <a:lnTo>
                    <a:pt x="263346" y="584940"/>
                  </a:lnTo>
                  <a:lnTo>
                    <a:pt x="309107" y="586027"/>
                  </a:lnTo>
                  <a:lnTo>
                    <a:pt x="355264" y="579789"/>
                  </a:lnTo>
                  <a:lnTo>
                    <a:pt x="401035" y="565886"/>
                  </a:lnTo>
                  <a:lnTo>
                    <a:pt x="443990" y="544836"/>
                  </a:lnTo>
                  <a:lnTo>
                    <a:pt x="481999" y="517916"/>
                  </a:lnTo>
                  <a:lnTo>
                    <a:pt x="514723" y="485909"/>
                  </a:lnTo>
                  <a:lnTo>
                    <a:pt x="541818" y="449600"/>
                  </a:lnTo>
                  <a:lnTo>
                    <a:pt x="562943" y="409771"/>
                  </a:lnTo>
                  <a:lnTo>
                    <a:pt x="577756" y="367207"/>
                  </a:lnTo>
                  <a:lnTo>
                    <a:pt x="585915" y="322690"/>
                  </a:lnTo>
                  <a:lnTo>
                    <a:pt x="587078" y="277006"/>
                  </a:lnTo>
                  <a:lnTo>
                    <a:pt x="580904" y="230937"/>
                  </a:lnTo>
                  <a:lnTo>
                    <a:pt x="567050" y="185267"/>
                  </a:lnTo>
                  <a:lnTo>
                    <a:pt x="546033" y="142417"/>
                  </a:lnTo>
                  <a:lnTo>
                    <a:pt x="519128" y="104514"/>
                  </a:lnTo>
                  <a:lnTo>
                    <a:pt x="487120" y="71896"/>
                  </a:lnTo>
                  <a:lnTo>
                    <a:pt x="450792" y="44905"/>
                  </a:lnTo>
                  <a:lnTo>
                    <a:pt x="410930" y="23880"/>
                  </a:lnTo>
                  <a:lnTo>
                    <a:pt x="368318" y="9161"/>
                  </a:lnTo>
                  <a:lnTo>
                    <a:pt x="323739" y="1087"/>
                  </a:lnTo>
                  <a:lnTo>
                    <a:pt x="27797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67997" y="2870517"/>
              <a:ext cx="448309" cy="447675"/>
            </a:xfrm>
            <a:custGeom>
              <a:avLst/>
              <a:gdLst/>
              <a:ahLst/>
              <a:cxnLst/>
              <a:rect l="l" t="t" r="r" b="b"/>
              <a:pathLst>
                <a:path w="448309" h="447675">
                  <a:moveTo>
                    <a:pt x="229580" y="0"/>
                  </a:moveTo>
                  <a:lnTo>
                    <a:pt x="185686" y="3297"/>
                  </a:lnTo>
                  <a:lnTo>
                    <a:pt x="142021" y="15621"/>
                  </a:lnTo>
                  <a:lnTo>
                    <a:pt x="101679" y="36391"/>
                  </a:lnTo>
                  <a:lnTo>
                    <a:pt x="67328" y="63920"/>
                  </a:lnTo>
                  <a:lnTo>
                    <a:pt x="39475" y="97039"/>
                  </a:lnTo>
                  <a:lnTo>
                    <a:pt x="18631" y="134584"/>
                  </a:lnTo>
                  <a:lnTo>
                    <a:pt x="5303" y="175386"/>
                  </a:lnTo>
                  <a:lnTo>
                    <a:pt x="0" y="218281"/>
                  </a:lnTo>
                  <a:lnTo>
                    <a:pt x="3230" y="262099"/>
                  </a:lnTo>
                  <a:lnTo>
                    <a:pt x="15503" y="305677"/>
                  </a:lnTo>
                  <a:lnTo>
                    <a:pt x="36246" y="345913"/>
                  </a:lnTo>
                  <a:lnTo>
                    <a:pt x="63769" y="380159"/>
                  </a:lnTo>
                  <a:lnTo>
                    <a:pt x="96902" y="407909"/>
                  </a:lnTo>
                  <a:lnTo>
                    <a:pt x="134477" y="428657"/>
                  </a:lnTo>
                  <a:lnTo>
                    <a:pt x="175327" y="441897"/>
                  </a:lnTo>
                  <a:lnTo>
                    <a:pt x="218282" y="447123"/>
                  </a:lnTo>
                  <a:lnTo>
                    <a:pt x="262176" y="443829"/>
                  </a:lnTo>
                  <a:lnTo>
                    <a:pt x="305838" y="431508"/>
                  </a:lnTo>
                  <a:lnTo>
                    <a:pt x="346184" y="410734"/>
                  </a:lnTo>
                  <a:lnTo>
                    <a:pt x="380538" y="383203"/>
                  </a:lnTo>
                  <a:lnTo>
                    <a:pt x="408392" y="350081"/>
                  </a:lnTo>
                  <a:lnTo>
                    <a:pt x="429238" y="312536"/>
                  </a:lnTo>
                  <a:lnTo>
                    <a:pt x="442565" y="271734"/>
                  </a:lnTo>
                  <a:lnTo>
                    <a:pt x="447867" y="228842"/>
                  </a:lnTo>
                  <a:lnTo>
                    <a:pt x="444633" y="185026"/>
                  </a:lnTo>
                  <a:lnTo>
                    <a:pt x="432356" y="141453"/>
                  </a:lnTo>
                  <a:lnTo>
                    <a:pt x="411609" y="101213"/>
                  </a:lnTo>
                  <a:lnTo>
                    <a:pt x="384087" y="66963"/>
                  </a:lnTo>
                  <a:lnTo>
                    <a:pt x="350955" y="39212"/>
                  </a:lnTo>
                  <a:lnTo>
                    <a:pt x="313382" y="18463"/>
                  </a:lnTo>
                  <a:lnTo>
                    <a:pt x="272534" y="5224"/>
                  </a:lnTo>
                  <a:lnTo>
                    <a:pt x="22958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35732" y="2568168"/>
              <a:ext cx="5186680" cy="4795520"/>
            </a:xfrm>
            <a:custGeom>
              <a:avLst/>
              <a:gdLst/>
              <a:ahLst/>
              <a:cxnLst/>
              <a:rect l="l" t="t" r="r" b="b"/>
              <a:pathLst>
                <a:path w="5186680" h="4795520">
                  <a:moveTo>
                    <a:pt x="3980878" y="567359"/>
                  </a:moveTo>
                  <a:lnTo>
                    <a:pt x="3978160" y="553910"/>
                  </a:lnTo>
                  <a:lnTo>
                    <a:pt x="3975646" y="541451"/>
                  </a:lnTo>
                  <a:lnTo>
                    <a:pt x="3957332" y="515950"/>
                  </a:lnTo>
                  <a:lnTo>
                    <a:pt x="3948582" y="511975"/>
                  </a:lnTo>
                  <a:lnTo>
                    <a:pt x="3936631" y="506552"/>
                  </a:lnTo>
                  <a:lnTo>
                    <a:pt x="3932301" y="504596"/>
                  </a:lnTo>
                  <a:lnTo>
                    <a:pt x="3926992" y="504304"/>
                  </a:lnTo>
                  <a:lnTo>
                    <a:pt x="3926992" y="574522"/>
                  </a:lnTo>
                  <a:lnTo>
                    <a:pt x="3925392" y="582574"/>
                  </a:lnTo>
                  <a:lnTo>
                    <a:pt x="3920248" y="590600"/>
                  </a:lnTo>
                  <a:lnTo>
                    <a:pt x="3911282" y="598398"/>
                  </a:lnTo>
                  <a:lnTo>
                    <a:pt x="3895128" y="559092"/>
                  </a:lnTo>
                  <a:lnTo>
                    <a:pt x="3893007" y="553910"/>
                  </a:lnTo>
                  <a:lnTo>
                    <a:pt x="3904094" y="553961"/>
                  </a:lnTo>
                  <a:lnTo>
                    <a:pt x="3913378" y="555726"/>
                  </a:lnTo>
                  <a:lnTo>
                    <a:pt x="3920566" y="559777"/>
                  </a:lnTo>
                  <a:lnTo>
                    <a:pt x="3925354" y="566635"/>
                  </a:lnTo>
                  <a:lnTo>
                    <a:pt x="3926992" y="574522"/>
                  </a:lnTo>
                  <a:lnTo>
                    <a:pt x="3926992" y="504304"/>
                  </a:lnTo>
                  <a:lnTo>
                    <a:pt x="3903421" y="502958"/>
                  </a:lnTo>
                  <a:lnTo>
                    <a:pt x="3873550" y="506552"/>
                  </a:lnTo>
                  <a:lnTo>
                    <a:pt x="3856875" y="465963"/>
                  </a:lnTo>
                  <a:lnTo>
                    <a:pt x="3851046" y="451751"/>
                  </a:lnTo>
                  <a:lnTo>
                    <a:pt x="3864102" y="448881"/>
                  </a:lnTo>
                  <a:lnTo>
                    <a:pt x="3877881" y="447294"/>
                  </a:lnTo>
                  <a:lnTo>
                    <a:pt x="3892283" y="447065"/>
                  </a:lnTo>
                  <a:lnTo>
                    <a:pt x="3907244" y="448271"/>
                  </a:lnTo>
                  <a:lnTo>
                    <a:pt x="3907231" y="447065"/>
                  </a:lnTo>
                  <a:lnTo>
                    <a:pt x="3907104" y="409219"/>
                  </a:lnTo>
                  <a:lnTo>
                    <a:pt x="3907078" y="402005"/>
                  </a:lnTo>
                  <a:lnTo>
                    <a:pt x="3889667" y="400329"/>
                  </a:lnTo>
                  <a:lnTo>
                    <a:pt x="3871290" y="401129"/>
                  </a:lnTo>
                  <a:lnTo>
                    <a:pt x="3852443" y="404164"/>
                  </a:lnTo>
                  <a:lnTo>
                    <a:pt x="3838016" y="408038"/>
                  </a:lnTo>
                  <a:lnTo>
                    <a:pt x="3838016" y="511721"/>
                  </a:lnTo>
                  <a:lnTo>
                    <a:pt x="3826764" y="511975"/>
                  </a:lnTo>
                  <a:lnTo>
                    <a:pt x="3817302" y="510400"/>
                  </a:lnTo>
                  <a:lnTo>
                    <a:pt x="3809987" y="506450"/>
                  </a:lnTo>
                  <a:lnTo>
                    <a:pt x="3805161" y="499618"/>
                  </a:lnTo>
                  <a:lnTo>
                    <a:pt x="3803332" y="491401"/>
                  </a:lnTo>
                  <a:lnTo>
                    <a:pt x="3804742" y="482892"/>
                  </a:lnTo>
                  <a:lnTo>
                    <a:pt x="3809873" y="474319"/>
                  </a:lnTo>
                  <a:lnTo>
                    <a:pt x="3819220" y="465963"/>
                  </a:lnTo>
                  <a:lnTo>
                    <a:pt x="3838016" y="511721"/>
                  </a:lnTo>
                  <a:lnTo>
                    <a:pt x="3838016" y="408038"/>
                  </a:lnTo>
                  <a:lnTo>
                    <a:pt x="3833571" y="409219"/>
                  </a:lnTo>
                  <a:lnTo>
                    <a:pt x="3819156" y="374091"/>
                  </a:lnTo>
                  <a:lnTo>
                    <a:pt x="3786924" y="387324"/>
                  </a:lnTo>
                  <a:lnTo>
                    <a:pt x="3801618" y="423100"/>
                  </a:lnTo>
                  <a:lnTo>
                    <a:pt x="3771785" y="445262"/>
                  </a:lnTo>
                  <a:lnTo>
                    <a:pt x="3754513" y="470509"/>
                  </a:lnTo>
                  <a:lnTo>
                    <a:pt x="3748976" y="497154"/>
                  </a:lnTo>
                  <a:lnTo>
                    <a:pt x="3754336" y="523494"/>
                  </a:lnTo>
                  <a:lnTo>
                    <a:pt x="3772890" y="549351"/>
                  </a:lnTo>
                  <a:lnTo>
                    <a:pt x="3798239" y="560832"/>
                  </a:lnTo>
                  <a:lnTo>
                    <a:pt x="3827411" y="562546"/>
                  </a:lnTo>
                  <a:lnTo>
                    <a:pt x="3857472" y="559092"/>
                  </a:lnTo>
                  <a:lnTo>
                    <a:pt x="3879583" y="612927"/>
                  </a:lnTo>
                  <a:lnTo>
                    <a:pt x="3861104" y="617181"/>
                  </a:lnTo>
                  <a:lnTo>
                    <a:pt x="3842448" y="619048"/>
                  </a:lnTo>
                  <a:lnTo>
                    <a:pt x="3824363" y="618553"/>
                  </a:lnTo>
                  <a:lnTo>
                    <a:pt x="3807650" y="615721"/>
                  </a:lnTo>
                  <a:lnTo>
                    <a:pt x="3806088" y="662317"/>
                  </a:lnTo>
                  <a:lnTo>
                    <a:pt x="3825557" y="665556"/>
                  </a:lnTo>
                  <a:lnTo>
                    <a:pt x="3848023" y="665391"/>
                  </a:lnTo>
                  <a:lnTo>
                    <a:pt x="3872230" y="661911"/>
                  </a:lnTo>
                  <a:lnTo>
                    <a:pt x="3896931" y="655142"/>
                  </a:lnTo>
                  <a:lnTo>
                    <a:pt x="3911346" y="690257"/>
                  </a:lnTo>
                  <a:lnTo>
                    <a:pt x="3943578" y="677037"/>
                  </a:lnTo>
                  <a:lnTo>
                    <a:pt x="3934574" y="655142"/>
                  </a:lnTo>
                  <a:lnTo>
                    <a:pt x="3928745" y="640943"/>
                  </a:lnTo>
                  <a:lnTo>
                    <a:pt x="3957904" y="619048"/>
                  </a:lnTo>
                  <a:lnTo>
                    <a:pt x="3958285" y="618769"/>
                  </a:lnTo>
                  <a:lnTo>
                    <a:pt x="3972166" y="598398"/>
                  </a:lnTo>
                  <a:lnTo>
                    <a:pt x="3975379" y="593674"/>
                  </a:lnTo>
                  <a:lnTo>
                    <a:pt x="3980878" y="567359"/>
                  </a:lnTo>
                  <a:close/>
                </a:path>
                <a:path w="5186680" h="4795520">
                  <a:moveTo>
                    <a:pt x="4062031" y="435305"/>
                  </a:moveTo>
                  <a:lnTo>
                    <a:pt x="4045013" y="397929"/>
                  </a:lnTo>
                  <a:lnTo>
                    <a:pt x="4021810" y="367093"/>
                  </a:lnTo>
                  <a:lnTo>
                    <a:pt x="3985120" y="334873"/>
                  </a:lnTo>
                  <a:lnTo>
                    <a:pt x="3948112" y="313918"/>
                  </a:lnTo>
                  <a:lnTo>
                    <a:pt x="3903548" y="299275"/>
                  </a:lnTo>
                  <a:lnTo>
                    <a:pt x="3861854" y="294157"/>
                  </a:lnTo>
                  <a:lnTo>
                    <a:pt x="3853154" y="294030"/>
                  </a:lnTo>
                  <a:lnTo>
                    <a:pt x="3844366" y="294259"/>
                  </a:lnTo>
                  <a:lnTo>
                    <a:pt x="3799789" y="300850"/>
                  </a:lnTo>
                  <a:lnTo>
                    <a:pt x="3755872" y="316712"/>
                  </a:lnTo>
                  <a:lnTo>
                    <a:pt x="3716490" y="340702"/>
                  </a:lnTo>
                  <a:lnTo>
                    <a:pt x="3683978" y="370738"/>
                  </a:lnTo>
                  <a:lnTo>
                    <a:pt x="3659035" y="404571"/>
                  </a:lnTo>
                  <a:lnTo>
                    <a:pt x="3639058" y="447001"/>
                  </a:lnTo>
                  <a:lnTo>
                    <a:pt x="3628872" y="488289"/>
                  </a:lnTo>
                  <a:lnTo>
                    <a:pt x="3626561" y="513829"/>
                  </a:lnTo>
                  <a:lnTo>
                    <a:pt x="3627082" y="537083"/>
                  </a:lnTo>
                  <a:lnTo>
                    <a:pt x="3633546" y="575106"/>
                  </a:lnTo>
                  <a:lnTo>
                    <a:pt x="3649027" y="613143"/>
                  </a:lnTo>
                  <a:lnTo>
                    <a:pt x="3650500" y="614489"/>
                  </a:lnTo>
                  <a:lnTo>
                    <a:pt x="3650640" y="612470"/>
                  </a:lnTo>
                  <a:lnTo>
                    <a:pt x="3644417" y="587603"/>
                  </a:lnTo>
                  <a:lnTo>
                    <a:pt x="3641534" y="573341"/>
                  </a:lnTo>
                  <a:lnTo>
                    <a:pt x="3639159" y="556247"/>
                  </a:lnTo>
                  <a:lnTo>
                    <a:pt x="3637991" y="536549"/>
                  </a:lnTo>
                  <a:lnTo>
                    <a:pt x="3638677" y="514477"/>
                  </a:lnTo>
                  <a:lnTo>
                    <a:pt x="3648265" y="465048"/>
                  </a:lnTo>
                  <a:lnTo>
                    <a:pt x="3664889" y="425792"/>
                  </a:lnTo>
                  <a:lnTo>
                    <a:pt x="3685883" y="393865"/>
                  </a:lnTo>
                  <a:lnTo>
                    <a:pt x="3713708" y="364693"/>
                  </a:lnTo>
                  <a:lnTo>
                    <a:pt x="3747973" y="340233"/>
                  </a:lnTo>
                  <a:lnTo>
                    <a:pt x="3787495" y="322300"/>
                  </a:lnTo>
                  <a:lnTo>
                    <a:pt x="3828783" y="312585"/>
                  </a:lnTo>
                  <a:lnTo>
                    <a:pt x="3853370" y="310629"/>
                  </a:lnTo>
                  <a:lnTo>
                    <a:pt x="3861447" y="310642"/>
                  </a:lnTo>
                  <a:lnTo>
                    <a:pt x="3900322" y="314744"/>
                  </a:lnTo>
                  <a:lnTo>
                    <a:pt x="3942283" y="327367"/>
                  </a:lnTo>
                  <a:lnTo>
                    <a:pt x="3977729" y="345846"/>
                  </a:lnTo>
                  <a:lnTo>
                    <a:pt x="4013924" y="374650"/>
                  </a:lnTo>
                  <a:lnTo>
                    <a:pt x="4046601" y="414401"/>
                  </a:lnTo>
                  <a:lnTo>
                    <a:pt x="4060418" y="436003"/>
                  </a:lnTo>
                  <a:lnTo>
                    <a:pt x="4061993" y="437299"/>
                  </a:lnTo>
                  <a:lnTo>
                    <a:pt x="4062031" y="435305"/>
                  </a:lnTo>
                  <a:close/>
                </a:path>
                <a:path w="5186680" h="4795520">
                  <a:moveTo>
                    <a:pt x="5186057" y="4794999"/>
                  </a:moveTo>
                  <a:lnTo>
                    <a:pt x="3510432" y="1804365"/>
                  </a:lnTo>
                  <a:lnTo>
                    <a:pt x="1160792" y="1608696"/>
                  </a:lnTo>
                  <a:lnTo>
                    <a:pt x="868680" y="945730"/>
                  </a:lnTo>
                  <a:lnTo>
                    <a:pt x="1255433" y="802347"/>
                  </a:lnTo>
                  <a:lnTo>
                    <a:pt x="243801" y="0"/>
                  </a:lnTo>
                  <a:lnTo>
                    <a:pt x="0" y="1267777"/>
                  </a:lnTo>
                  <a:lnTo>
                    <a:pt x="391337" y="1122692"/>
                  </a:lnTo>
                  <a:lnTo>
                    <a:pt x="880160" y="2123071"/>
                  </a:lnTo>
                  <a:lnTo>
                    <a:pt x="3093694" y="2318728"/>
                  </a:lnTo>
                  <a:lnTo>
                    <a:pt x="4437634" y="4773523"/>
                  </a:lnTo>
                  <a:lnTo>
                    <a:pt x="5186057" y="479499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92566" y="7339111"/>
              <a:ext cx="7049770" cy="0"/>
            </a:xfrm>
            <a:custGeom>
              <a:avLst/>
              <a:gdLst/>
              <a:ahLst/>
              <a:cxnLst/>
              <a:rect l="l" t="t" r="r" b="b"/>
              <a:pathLst>
                <a:path w="7049770">
                  <a:moveTo>
                    <a:pt x="7049287" y="0"/>
                  </a:moveTo>
                  <a:lnTo>
                    <a:pt x="0" y="0"/>
                  </a:lnTo>
                  <a:lnTo>
                    <a:pt x="704928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57702" y="4463591"/>
              <a:ext cx="518795" cy="1473200"/>
            </a:xfrm>
            <a:custGeom>
              <a:avLst/>
              <a:gdLst/>
              <a:ahLst/>
              <a:cxnLst/>
              <a:rect l="l" t="t" r="r" b="b"/>
              <a:pathLst>
                <a:path w="518794" h="1473200">
                  <a:moveTo>
                    <a:pt x="518401" y="0"/>
                  </a:moveTo>
                  <a:lnTo>
                    <a:pt x="475071" y="24833"/>
                  </a:lnTo>
                  <a:lnTo>
                    <a:pt x="434027" y="53052"/>
                  </a:lnTo>
                  <a:lnTo>
                    <a:pt x="395249" y="84343"/>
                  </a:lnTo>
                  <a:lnTo>
                    <a:pt x="358718" y="118395"/>
                  </a:lnTo>
                  <a:lnTo>
                    <a:pt x="324413" y="154897"/>
                  </a:lnTo>
                  <a:lnTo>
                    <a:pt x="292315" y="193536"/>
                  </a:lnTo>
                  <a:lnTo>
                    <a:pt x="262405" y="234001"/>
                  </a:lnTo>
                  <a:lnTo>
                    <a:pt x="234662" y="275981"/>
                  </a:lnTo>
                  <a:lnTo>
                    <a:pt x="209067" y="319163"/>
                  </a:lnTo>
                  <a:lnTo>
                    <a:pt x="185476" y="363296"/>
                  </a:lnTo>
                  <a:lnTo>
                    <a:pt x="163610" y="408260"/>
                  </a:lnTo>
                  <a:lnTo>
                    <a:pt x="143257" y="453941"/>
                  </a:lnTo>
                  <a:lnTo>
                    <a:pt x="124207" y="500227"/>
                  </a:lnTo>
                  <a:lnTo>
                    <a:pt x="106248" y="547002"/>
                  </a:lnTo>
                  <a:lnTo>
                    <a:pt x="89169" y="594155"/>
                  </a:lnTo>
                  <a:lnTo>
                    <a:pt x="72758" y="641571"/>
                  </a:lnTo>
                  <a:lnTo>
                    <a:pt x="41097" y="736739"/>
                  </a:lnTo>
                  <a:lnTo>
                    <a:pt x="0" y="1472946"/>
                  </a:lnTo>
                  <a:lnTo>
                    <a:pt x="24251" y="1430862"/>
                  </a:lnTo>
                  <a:lnTo>
                    <a:pt x="47940" y="1388054"/>
                  </a:lnTo>
                  <a:lnTo>
                    <a:pt x="71015" y="1344565"/>
                  </a:lnTo>
                  <a:lnTo>
                    <a:pt x="93422" y="1300444"/>
                  </a:lnTo>
                  <a:lnTo>
                    <a:pt x="115110" y="1255734"/>
                  </a:lnTo>
                  <a:lnTo>
                    <a:pt x="136025" y="1210483"/>
                  </a:lnTo>
                  <a:lnTo>
                    <a:pt x="156114" y="1164736"/>
                  </a:lnTo>
                  <a:lnTo>
                    <a:pt x="175324" y="1118538"/>
                  </a:lnTo>
                  <a:lnTo>
                    <a:pt x="193603" y="1071936"/>
                  </a:lnTo>
                  <a:lnTo>
                    <a:pt x="210898" y="1024975"/>
                  </a:lnTo>
                  <a:lnTo>
                    <a:pt x="227157" y="977701"/>
                  </a:lnTo>
                  <a:lnTo>
                    <a:pt x="242326" y="930161"/>
                  </a:lnTo>
                  <a:lnTo>
                    <a:pt x="256352" y="882399"/>
                  </a:lnTo>
                  <a:lnTo>
                    <a:pt x="269183" y="834462"/>
                  </a:lnTo>
                  <a:lnTo>
                    <a:pt x="280766" y="786395"/>
                  </a:lnTo>
                  <a:lnTo>
                    <a:pt x="291048" y="738245"/>
                  </a:lnTo>
                  <a:lnTo>
                    <a:pt x="299977" y="690056"/>
                  </a:lnTo>
                  <a:lnTo>
                    <a:pt x="307499" y="641876"/>
                  </a:lnTo>
                  <a:lnTo>
                    <a:pt x="313562" y="593750"/>
                  </a:lnTo>
                  <a:lnTo>
                    <a:pt x="210223" y="584542"/>
                  </a:lnTo>
                  <a:lnTo>
                    <a:pt x="259941" y="569654"/>
                  </a:lnTo>
                  <a:lnTo>
                    <a:pt x="304549" y="542751"/>
                  </a:lnTo>
                  <a:lnTo>
                    <a:pt x="343103" y="506674"/>
                  </a:lnTo>
                  <a:lnTo>
                    <a:pt x="374662" y="464261"/>
                  </a:lnTo>
                  <a:lnTo>
                    <a:pt x="399317" y="418069"/>
                  </a:lnTo>
                  <a:lnTo>
                    <a:pt x="418882" y="369416"/>
                  </a:lnTo>
                  <a:lnTo>
                    <a:pt x="434997" y="319255"/>
                  </a:lnTo>
                  <a:lnTo>
                    <a:pt x="449300" y="268541"/>
                  </a:lnTo>
                  <a:lnTo>
                    <a:pt x="323227" y="287274"/>
                  </a:lnTo>
                  <a:lnTo>
                    <a:pt x="363815" y="256705"/>
                  </a:lnTo>
                  <a:lnTo>
                    <a:pt x="400737" y="221808"/>
                  </a:lnTo>
                  <a:lnTo>
                    <a:pt x="433651" y="183087"/>
                  </a:lnTo>
                  <a:lnTo>
                    <a:pt x="462216" y="141042"/>
                  </a:lnTo>
                  <a:lnTo>
                    <a:pt x="486090" y="96178"/>
                  </a:lnTo>
                  <a:lnTo>
                    <a:pt x="504932" y="48996"/>
                  </a:lnTo>
                  <a:lnTo>
                    <a:pt x="518401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57702" y="4463591"/>
              <a:ext cx="518795" cy="1473200"/>
            </a:xfrm>
            <a:custGeom>
              <a:avLst/>
              <a:gdLst/>
              <a:ahLst/>
              <a:cxnLst/>
              <a:rect l="l" t="t" r="r" b="b"/>
              <a:pathLst>
                <a:path w="518794" h="1473200">
                  <a:moveTo>
                    <a:pt x="518401" y="0"/>
                  </a:moveTo>
                  <a:lnTo>
                    <a:pt x="475071" y="24833"/>
                  </a:lnTo>
                  <a:lnTo>
                    <a:pt x="434027" y="53052"/>
                  </a:lnTo>
                  <a:lnTo>
                    <a:pt x="395249" y="84343"/>
                  </a:lnTo>
                  <a:lnTo>
                    <a:pt x="358718" y="118395"/>
                  </a:lnTo>
                  <a:lnTo>
                    <a:pt x="324413" y="154897"/>
                  </a:lnTo>
                  <a:lnTo>
                    <a:pt x="292315" y="193536"/>
                  </a:lnTo>
                  <a:lnTo>
                    <a:pt x="262405" y="234001"/>
                  </a:lnTo>
                  <a:lnTo>
                    <a:pt x="234662" y="275981"/>
                  </a:lnTo>
                  <a:lnTo>
                    <a:pt x="209067" y="319163"/>
                  </a:lnTo>
                  <a:lnTo>
                    <a:pt x="185476" y="363296"/>
                  </a:lnTo>
                  <a:lnTo>
                    <a:pt x="163610" y="408260"/>
                  </a:lnTo>
                  <a:lnTo>
                    <a:pt x="143257" y="453941"/>
                  </a:lnTo>
                  <a:lnTo>
                    <a:pt x="124207" y="500227"/>
                  </a:lnTo>
                  <a:lnTo>
                    <a:pt x="106248" y="547002"/>
                  </a:lnTo>
                  <a:lnTo>
                    <a:pt x="89169" y="594155"/>
                  </a:lnTo>
                  <a:lnTo>
                    <a:pt x="72758" y="641571"/>
                  </a:lnTo>
                  <a:lnTo>
                    <a:pt x="41097" y="736739"/>
                  </a:lnTo>
                  <a:lnTo>
                    <a:pt x="0" y="1472946"/>
                  </a:lnTo>
                  <a:lnTo>
                    <a:pt x="24251" y="1430862"/>
                  </a:lnTo>
                  <a:lnTo>
                    <a:pt x="47940" y="1388054"/>
                  </a:lnTo>
                  <a:lnTo>
                    <a:pt x="71015" y="1344565"/>
                  </a:lnTo>
                  <a:lnTo>
                    <a:pt x="93422" y="1300444"/>
                  </a:lnTo>
                  <a:lnTo>
                    <a:pt x="115110" y="1255734"/>
                  </a:lnTo>
                  <a:lnTo>
                    <a:pt x="136025" y="1210483"/>
                  </a:lnTo>
                  <a:lnTo>
                    <a:pt x="156114" y="1164736"/>
                  </a:lnTo>
                  <a:lnTo>
                    <a:pt x="175324" y="1118538"/>
                  </a:lnTo>
                  <a:lnTo>
                    <a:pt x="193603" y="1071936"/>
                  </a:lnTo>
                  <a:lnTo>
                    <a:pt x="210898" y="1024975"/>
                  </a:lnTo>
                  <a:lnTo>
                    <a:pt x="227157" y="977701"/>
                  </a:lnTo>
                  <a:lnTo>
                    <a:pt x="242326" y="930161"/>
                  </a:lnTo>
                  <a:lnTo>
                    <a:pt x="256352" y="882399"/>
                  </a:lnTo>
                  <a:lnTo>
                    <a:pt x="269183" y="834462"/>
                  </a:lnTo>
                  <a:lnTo>
                    <a:pt x="280766" y="786395"/>
                  </a:lnTo>
                  <a:lnTo>
                    <a:pt x="291048" y="738245"/>
                  </a:lnTo>
                  <a:lnTo>
                    <a:pt x="299977" y="690056"/>
                  </a:lnTo>
                  <a:lnTo>
                    <a:pt x="307499" y="641876"/>
                  </a:lnTo>
                  <a:lnTo>
                    <a:pt x="313562" y="593750"/>
                  </a:lnTo>
                  <a:lnTo>
                    <a:pt x="210223" y="584542"/>
                  </a:lnTo>
                  <a:lnTo>
                    <a:pt x="259941" y="569654"/>
                  </a:lnTo>
                  <a:lnTo>
                    <a:pt x="304549" y="542751"/>
                  </a:lnTo>
                  <a:lnTo>
                    <a:pt x="343103" y="506674"/>
                  </a:lnTo>
                  <a:lnTo>
                    <a:pt x="374662" y="464261"/>
                  </a:lnTo>
                  <a:lnTo>
                    <a:pt x="399317" y="418069"/>
                  </a:lnTo>
                  <a:lnTo>
                    <a:pt x="418882" y="369416"/>
                  </a:lnTo>
                  <a:lnTo>
                    <a:pt x="434997" y="319255"/>
                  </a:lnTo>
                  <a:lnTo>
                    <a:pt x="449300" y="268541"/>
                  </a:lnTo>
                  <a:lnTo>
                    <a:pt x="323227" y="287274"/>
                  </a:lnTo>
                  <a:lnTo>
                    <a:pt x="363815" y="256705"/>
                  </a:lnTo>
                  <a:lnTo>
                    <a:pt x="400737" y="221808"/>
                  </a:lnTo>
                  <a:lnTo>
                    <a:pt x="433651" y="183087"/>
                  </a:lnTo>
                  <a:lnTo>
                    <a:pt x="462216" y="141042"/>
                  </a:lnTo>
                  <a:lnTo>
                    <a:pt x="486090" y="96178"/>
                  </a:lnTo>
                  <a:lnTo>
                    <a:pt x="504932" y="48996"/>
                  </a:lnTo>
                  <a:lnTo>
                    <a:pt x="51840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97113" y="4402658"/>
              <a:ext cx="1105535" cy="1744980"/>
            </a:xfrm>
            <a:custGeom>
              <a:avLst/>
              <a:gdLst/>
              <a:ahLst/>
              <a:cxnLst/>
              <a:rect l="l" t="t" r="r" b="b"/>
              <a:pathLst>
                <a:path w="1105535" h="1744979">
                  <a:moveTo>
                    <a:pt x="404736" y="1019695"/>
                  </a:moveTo>
                  <a:lnTo>
                    <a:pt x="404152" y="950036"/>
                  </a:lnTo>
                  <a:lnTo>
                    <a:pt x="401370" y="885202"/>
                  </a:lnTo>
                  <a:lnTo>
                    <a:pt x="396608" y="824903"/>
                  </a:lnTo>
                  <a:lnTo>
                    <a:pt x="390118" y="768845"/>
                  </a:lnTo>
                  <a:lnTo>
                    <a:pt x="382143" y="716762"/>
                  </a:lnTo>
                  <a:lnTo>
                    <a:pt x="372922" y="668337"/>
                  </a:lnTo>
                  <a:lnTo>
                    <a:pt x="362686" y="623316"/>
                  </a:lnTo>
                  <a:lnTo>
                    <a:pt x="351688" y="581380"/>
                  </a:lnTo>
                  <a:lnTo>
                    <a:pt x="340169" y="542251"/>
                  </a:lnTo>
                  <a:lnTo>
                    <a:pt x="328358" y="505650"/>
                  </a:lnTo>
                  <a:lnTo>
                    <a:pt x="283133" y="378688"/>
                  </a:lnTo>
                  <a:lnTo>
                    <a:pt x="273519" y="350367"/>
                  </a:lnTo>
                  <a:lnTo>
                    <a:pt x="235724" y="225907"/>
                  </a:lnTo>
                  <a:lnTo>
                    <a:pt x="205282" y="159956"/>
                  </a:lnTo>
                  <a:lnTo>
                    <a:pt x="155143" y="94742"/>
                  </a:lnTo>
                  <a:lnTo>
                    <a:pt x="66725" y="0"/>
                  </a:lnTo>
                  <a:lnTo>
                    <a:pt x="60820" y="54635"/>
                  </a:lnTo>
                  <a:lnTo>
                    <a:pt x="48717" y="180378"/>
                  </a:lnTo>
                  <a:lnTo>
                    <a:pt x="38811" y="319976"/>
                  </a:lnTo>
                  <a:lnTo>
                    <a:pt x="39484" y="416179"/>
                  </a:lnTo>
                  <a:lnTo>
                    <a:pt x="47688" y="459638"/>
                  </a:lnTo>
                  <a:lnTo>
                    <a:pt x="61366" y="486689"/>
                  </a:lnTo>
                  <a:lnTo>
                    <a:pt x="90347" y="508622"/>
                  </a:lnTo>
                  <a:lnTo>
                    <a:pt x="144513" y="536765"/>
                  </a:lnTo>
                  <a:lnTo>
                    <a:pt x="20040" y="505650"/>
                  </a:lnTo>
                  <a:lnTo>
                    <a:pt x="16624" y="615530"/>
                  </a:lnTo>
                  <a:lnTo>
                    <a:pt x="11811" y="702564"/>
                  </a:lnTo>
                  <a:lnTo>
                    <a:pt x="4457" y="766254"/>
                  </a:lnTo>
                  <a:lnTo>
                    <a:pt x="0" y="799249"/>
                  </a:lnTo>
                  <a:lnTo>
                    <a:pt x="12700" y="826058"/>
                  </a:lnTo>
                  <a:lnTo>
                    <a:pt x="55308" y="860882"/>
                  </a:lnTo>
                  <a:lnTo>
                    <a:pt x="140614" y="917943"/>
                  </a:lnTo>
                  <a:lnTo>
                    <a:pt x="4495" y="917943"/>
                  </a:lnTo>
                  <a:lnTo>
                    <a:pt x="7505" y="1146860"/>
                  </a:lnTo>
                  <a:lnTo>
                    <a:pt x="43205" y="1305306"/>
                  </a:lnTo>
                  <a:lnTo>
                    <a:pt x="142824" y="1467180"/>
                  </a:lnTo>
                  <a:lnTo>
                    <a:pt x="337604" y="1706397"/>
                  </a:lnTo>
                  <a:lnTo>
                    <a:pt x="342023" y="1693329"/>
                  </a:lnTo>
                  <a:lnTo>
                    <a:pt x="354457" y="1627225"/>
                  </a:lnTo>
                  <a:lnTo>
                    <a:pt x="373634" y="1467789"/>
                  </a:lnTo>
                  <a:lnTo>
                    <a:pt x="398297" y="1174661"/>
                  </a:lnTo>
                  <a:lnTo>
                    <a:pt x="402856" y="1094473"/>
                  </a:lnTo>
                  <a:lnTo>
                    <a:pt x="404736" y="1019695"/>
                  </a:lnTo>
                  <a:close/>
                </a:path>
                <a:path w="1105535" h="1744979">
                  <a:moveTo>
                    <a:pt x="1105496" y="439178"/>
                  </a:moveTo>
                  <a:lnTo>
                    <a:pt x="1013663" y="495998"/>
                  </a:lnTo>
                  <a:lnTo>
                    <a:pt x="959078" y="537464"/>
                  </a:lnTo>
                  <a:lnTo>
                    <a:pt x="920178" y="583819"/>
                  </a:lnTo>
                  <a:lnTo>
                    <a:pt x="875385" y="655332"/>
                  </a:lnTo>
                  <a:lnTo>
                    <a:pt x="859866" y="679704"/>
                  </a:lnTo>
                  <a:lnTo>
                    <a:pt x="842797" y="704723"/>
                  </a:lnTo>
                  <a:lnTo>
                    <a:pt x="804887" y="758596"/>
                  </a:lnTo>
                  <a:lnTo>
                    <a:pt x="784504" y="788454"/>
                  </a:lnTo>
                  <a:lnTo>
                    <a:pt x="763460" y="820915"/>
                  </a:lnTo>
                  <a:lnTo>
                    <a:pt x="741984" y="856462"/>
                  </a:lnTo>
                  <a:lnTo>
                    <a:pt x="720318" y="895578"/>
                  </a:lnTo>
                  <a:lnTo>
                    <a:pt x="698665" y="938784"/>
                  </a:lnTo>
                  <a:lnTo>
                    <a:pt x="677265" y="986548"/>
                  </a:lnTo>
                  <a:lnTo>
                    <a:pt x="656336" y="1039368"/>
                  </a:lnTo>
                  <a:lnTo>
                    <a:pt x="636104" y="1097724"/>
                  </a:lnTo>
                  <a:lnTo>
                    <a:pt x="616813" y="1162138"/>
                  </a:lnTo>
                  <a:lnTo>
                    <a:pt x="598665" y="1233068"/>
                  </a:lnTo>
                  <a:lnTo>
                    <a:pt x="581901" y="1311021"/>
                  </a:lnTo>
                  <a:lnTo>
                    <a:pt x="536663" y="1550936"/>
                  </a:lnTo>
                  <a:lnTo>
                    <a:pt x="515175" y="1680806"/>
                  </a:lnTo>
                  <a:lnTo>
                    <a:pt x="508673" y="1734134"/>
                  </a:lnTo>
                  <a:lnTo>
                    <a:pt x="508457" y="1744472"/>
                  </a:lnTo>
                  <a:lnTo>
                    <a:pt x="720801" y="1599006"/>
                  </a:lnTo>
                  <a:lnTo>
                    <a:pt x="838060" y="1492834"/>
                  </a:lnTo>
                  <a:lnTo>
                    <a:pt x="902081" y="1374063"/>
                  </a:lnTo>
                  <a:lnTo>
                    <a:pt x="954697" y="1190790"/>
                  </a:lnTo>
                  <a:lnTo>
                    <a:pt x="845248" y="1161021"/>
                  </a:lnTo>
                  <a:lnTo>
                    <a:pt x="926312" y="1133792"/>
                  </a:lnTo>
                  <a:lnTo>
                    <a:pt x="968197" y="1115123"/>
                  </a:lnTo>
                  <a:lnTo>
                    <a:pt x="984262" y="1096352"/>
                  </a:lnTo>
                  <a:lnTo>
                    <a:pt x="987907" y="1068857"/>
                  </a:lnTo>
                  <a:lnTo>
                    <a:pt x="995908" y="1016025"/>
                  </a:lnTo>
                  <a:lnTo>
                    <a:pt x="1011072" y="945007"/>
                  </a:lnTo>
                  <a:lnTo>
                    <a:pt x="1025779" y="882662"/>
                  </a:lnTo>
                  <a:lnTo>
                    <a:pt x="1032383" y="855916"/>
                  </a:lnTo>
                  <a:lnTo>
                    <a:pt x="925512" y="853694"/>
                  </a:lnTo>
                  <a:lnTo>
                    <a:pt x="975207" y="842924"/>
                  </a:lnTo>
                  <a:lnTo>
                    <a:pt x="1020216" y="812888"/>
                  </a:lnTo>
                  <a:lnTo>
                    <a:pt x="1057910" y="702538"/>
                  </a:lnTo>
                  <a:lnTo>
                    <a:pt x="1080490" y="588137"/>
                  </a:lnTo>
                  <a:lnTo>
                    <a:pt x="1098270" y="484390"/>
                  </a:lnTo>
                  <a:lnTo>
                    <a:pt x="1105496" y="439178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55798" y="4754338"/>
              <a:ext cx="193675" cy="1669414"/>
            </a:xfrm>
            <a:custGeom>
              <a:avLst/>
              <a:gdLst/>
              <a:ahLst/>
              <a:cxnLst/>
              <a:rect l="l" t="t" r="r" b="b"/>
              <a:pathLst>
                <a:path w="193675" h="1669414">
                  <a:moveTo>
                    <a:pt x="0" y="25"/>
                  </a:moveTo>
                  <a:lnTo>
                    <a:pt x="19659" y="99679"/>
                  </a:lnTo>
                  <a:lnTo>
                    <a:pt x="41638" y="214619"/>
                  </a:lnTo>
                  <a:lnTo>
                    <a:pt x="55005" y="288668"/>
                  </a:lnTo>
                  <a:lnTo>
                    <a:pt x="63641" y="338571"/>
                  </a:lnTo>
                  <a:lnTo>
                    <a:pt x="72464" y="391538"/>
                  </a:lnTo>
                  <a:lnTo>
                    <a:pt x="81460" y="447350"/>
                  </a:lnTo>
                  <a:lnTo>
                    <a:pt x="90614" y="505790"/>
                  </a:lnTo>
                  <a:lnTo>
                    <a:pt x="105473" y="608527"/>
                  </a:lnTo>
                  <a:lnTo>
                    <a:pt x="112817" y="662117"/>
                  </a:lnTo>
                  <a:lnTo>
                    <a:pt x="120044" y="717026"/>
                  </a:lnTo>
                  <a:lnTo>
                    <a:pt x="127111" y="773132"/>
                  </a:lnTo>
                  <a:lnTo>
                    <a:pt x="133972" y="830313"/>
                  </a:lnTo>
                  <a:lnTo>
                    <a:pt x="140340" y="887570"/>
                  </a:lnTo>
                  <a:lnTo>
                    <a:pt x="146262" y="943827"/>
                  </a:lnTo>
                  <a:lnTo>
                    <a:pt x="151753" y="998953"/>
                  </a:lnTo>
                  <a:lnTo>
                    <a:pt x="156831" y="1052820"/>
                  </a:lnTo>
                  <a:lnTo>
                    <a:pt x="165811" y="1156258"/>
                  </a:lnTo>
                  <a:lnTo>
                    <a:pt x="170233" y="1215248"/>
                  </a:lnTo>
                  <a:lnTo>
                    <a:pt x="174210" y="1271647"/>
                  </a:lnTo>
                  <a:lnTo>
                    <a:pt x="177704" y="1325237"/>
                  </a:lnTo>
                  <a:lnTo>
                    <a:pt x="180678" y="1375801"/>
                  </a:lnTo>
                  <a:lnTo>
                    <a:pt x="185742" y="1477357"/>
                  </a:lnTo>
                  <a:lnTo>
                    <a:pt x="192976" y="1669351"/>
                  </a:lnTo>
                  <a:lnTo>
                    <a:pt x="193167" y="1669351"/>
                  </a:lnTo>
                  <a:lnTo>
                    <a:pt x="192109" y="1567781"/>
                  </a:lnTo>
                  <a:lnTo>
                    <a:pt x="188404" y="1450770"/>
                  </a:lnTo>
                  <a:lnTo>
                    <a:pt x="185023" y="1375571"/>
                  </a:lnTo>
                  <a:lnTo>
                    <a:pt x="182319" y="1324965"/>
                  </a:lnTo>
                  <a:lnTo>
                    <a:pt x="179069" y="1271331"/>
                  </a:lnTo>
                  <a:lnTo>
                    <a:pt x="175307" y="1214887"/>
                  </a:lnTo>
                  <a:lnTo>
                    <a:pt x="171069" y="1155852"/>
                  </a:lnTo>
                  <a:lnTo>
                    <a:pt x="166903" y="1104843"/>
                  </a:lnTo>
                  <a:lnTo>
                    <a:pt x="162333" y="1052319"/>
                  </a:lnTo>
                  <a:lnTo>
                    <a:pt x="157340" y="998410"/>
                  </a:lnTo>
                  <a:lnTo>
                    <a:pt x="151907" y="943244"/>
                  </a:lnTo>
                  <a:lnTo>
                    <a:pt x="146015" y="886948"/>
                  </a:lnTo>
                  <a:lnTo>
                    <a:pt x="139649" y="829652"/>
                  </a:lnTo>
                  <a:lnTo>
                    <a:pt x="132777" y="772437"/>
                  </a:lnTo>
                  <a:lnTo>
                    <a:pt x="125670" y="716302"/>
                  </a:lnTo>
                  <a:lnTo>
                    <a:pt x="118373" y="661368"/>
                  </a:lnTo>
                  <a:lnTo>
                    <a:pt x="110934" y="607757"/>
                  </a:lnTo>
                  <a:lnTo>
                    <a:pt x="103401" y="555591"/>
                  </a:lnTo>
                  <a:lnTo>
                    <a:pt x="95821" y="504990"/>
                  </a:lnTo>
                  <a:lnTo>
                    <a:pt x="86482" y="446547"/>
                  </a:lnTo>
                  <a:lnTo>
                    <a:pt x="77268" y="390739"/>
                  </a:lnTo>
                  <a:lnTo>
                    <a:pt x="68197" y="337783"/>
                  </a:lnTo>
                  <a:lnTo>
                    <a:pt x="59288" y="287898"/>
                  </a:lnTo>
                  <a:lnTo>
                    <a:pt x="40351" y="187945"/>
                  </a:lnTo>
                  <a:lnTo>
                    <a:pt x="22334" y="99136"/>
                  </a:lnTo>
                  <a:lnTo>
                    <a:pt x="4178" y="166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96812" y="5414868"/>
              <a:ext cx="691515" cy="941705"/>
            </a:xfrm>
            <a:custGeom>
              <a:avLst/>
              <a:gdLst/>
              <a:ahLst/>
              <a:cxnLst/>
              <a:rect l="l" t="t" r="r" b="b"/>
              <a:pathLst>
                <a:path w="691514" h="941704">
                  <a:moveTo>
                    <a:pt x="0" y="0"/>
                  </a:moveTo>
                  <a:lnTo>
                    <a:pt x="30679" y="44289"/>
                  </a:lnTo>
                  <a:lnTo>
                    <a:pt x="67826" y="83325"/>
                  </a:lnTo>
                  <a:lnTo>
                    <a:pt x="110441" y="116333"/>
                  </a:lnTo>
                  <a:lnTo>
                    <a:pt x="157524" y="142537"/>
                  </a:lnTo>
                  <a:lnTo>
                    <a:pt x="208076" y="161162"/>
                  </a:lnTo>
                  <a:lnTo>
                    <a:pt x="112852" y="177266"/>
                  </a:lnTo>
                  <a:lnTo>
                    <a:pt x="135057" y="210453"/>
                  </a:lnTo>
                  <a:lnTo>
                    <a:pt x="158438" y="242814"/>
                  </a:lnTo>
                  <a:lnTo>
                    <a:pt x="183953" y="273275"/>
                  </a:lnTo>
                  <a:lnTo>
                    <a:pt x="212559" y="300761"/>
                  </a:lnTo>
                  <a:lnTo>
                    <a:pt x="245261" y="323922"/>
                  </a:lnTo>
                  <a:lnTo>
                    <a:pt x="281511" y="340869"/>
                  </a:lnTo>
                  <a:lnTo>
                    <a:pt x="319966" y="349780"/>
                  </a:lnTo>
                  <a:lnTo>
                    <a:pt x="359282" y="348830"/>
                  </a:lnTo>
                  <a:lnTo>
                    <a:pt x="286994" y="379729"/>
                  </a:lnTo>
                  <a:lnTo>
                    <a:pt x="347173" y="507481"/>
                  </a:lnTo>
                  <a:lnTo>
                    <a:pt x="409333" y="608550"/>
                  </a:lnTo>
                  <a:lnTo>
                    <a:pt x="511365" y="735572"/>
                  </a:lnTo>
                  <a:lnTo>
                    <a:pt x="691159" y="941184"/>
                  </a:lnTo>
                  <a:lnTo>
                    <a:pt x="688603" y="899982"/>
                  </a:lnTo>
                  <a:lnTo>
                    <a:pt x="681353" y="854333"/>
                  </a:lnTo>
                  <a:lnTo>
                    <a:pt x="670191" y="805508"/>
                  </a:lnTo>
                  <a:lnTo>
                    <a:pt x="655902" y="754779"/>
                  </a:lnTo>
                  <a:lnTo>
                    <a:pt x="639270" y="703419"/>
                  </a:lnTo>
                  <a:lnTo>
                    <a:pt x="621077" y="652701"/>
                  </a:lnTo>
                  <a:lnTo>
                    <a:pt x="602109" y="603896"/>
                  </a:lnTo>
                  <a:lnTo>
                    <a:pt x="583148" y="558277"/>
                  </a:lnTo>
                  <a:lnTo>
                    <a:pt x="564979" y="517116"/>
                  </a:lnTo>
                  <a:lnTo>
                    <a:pt x="548385" y="481685"/>
                  </a:lnTo>
                  <a:lnTo>
                    <a:pt x="516074" y="422408"/>
                  </a:lnTo>
                  <a:lnTo>
                    <a:pt x="478294" y="366445"/>
                  </a:lnTo>
                  <a:lnTo>
                    <a:pt x="444854" y="322246"/>
                  </a:lnTo>
                  <a:lnTo>
                    <a:pt x="410476" y="278828"/>
                  </a:lnTo>
                  <a:lnTo>
                    <a:pt x="374771" y="236600"/>
                  </a:lnTo>
                  <a:lnTo>
                    <a:pt x="337351" y="195968"/>
                  </a:lnTo>
                  <a:lnTo>
                    <a:pt x="297827" y="157340"/>
                  </a:lnTo>
                  <a:lnTo>
                    <a:pt x="260851" y="125305"/>
                  </a:lnTo>
                  <a:lnTo>
                    <a:pt x="221808" y="95645"/>
                  </a:lnTo>
                  <a:lnTo>
                    <a:pt x="180824" y="68846"/>
                  </a:lnTo>
                  <a:lnTo>
                    <a:pt x="138025" y="45395"/>
                  </a:lnTo>
                  <a:lnTo>
                    <a:pt x="93537" y="25779"/>
                  </a:lnTo>
                  <a:lnTo>
                    <a:pt x="47487" y="10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188108" y="5045468"/>
              <a:ext cx="868680" cy="1461135"/>
            </a:xfrm>
            <a:custGeom>
              <a:avLst/>
              <a:gdLst/>
              <a:ahLst/>
              <a:cxnLst/>
              <a:rect l="l" t="t" r="r" b="b"/>
              <a:pathLst>
                <a:path w="868680" h="1461134">
                  <a:moveTo>
                    <a:pt x="226212" y="1460525"/>
                  </a:moveTo>
                  <a:lnTo>
                    <a:pt x="222313" y="1421688"/>
                  </a:lnTo>
                  <a:lnTo>
                    <a:pt x="215646" y="1377213"/>
                  </a:lnTo>
                  <a:lnTo>
                    <a:pt x="204304" y="1319745"/>
                  </a:lnTo>
                  <a:lnTo>
                    <a:pt x="191300" y="1266355"/>
                  </a:lnTo>
                  <a:lnTo>
                    <a:pt x="174104" y="1208112"/>
                  </a:lnTo>
                  <a:lnTo>
                    <a:pt x="152755" y="1146492"/>
                  </a:lnTo>
                  <a:lnTo>
                    <a:pt x="128041" y="1086129"/>
                  </a:lnTo>
                  <a:lnTo>
                    <a:pt x="102450" y="1031049"/>
                  </a:lnTo>
                  <a:lnTo>
                    <a:pt x="76923" y="982370"/>
                  </a:lnTo>
                  <a:lnTo>
                    <a:pt x="52946" y="940930"/>
                  </a:lnTo>
                  <a:lnTo>
                    <a:pt x="19011" y="888072"/>
                  </a:lnTo>
                  <a:lnTo>
                    <a:pt x="317" y="862253"/>
                  </a:lnTo>
                  <a:lnTo>
                    <a:pt x="0" y="862469"/>
                  </a:lnTo>
                  <a:lnTo>
                    <a:pt x="16941" y="889444"/>
                  </a:lnTo>
                  <a:lnTo>
                    <a:pt x="44157" y="933729"/>
                  </a:lnTo>
                  <a:lnTo>
                    <a:pt x="72758" y="984643"/>
                  </a:lnTo>
                  <a:lnTo>
                    <a:pt x="97713" y="1033360"/>
                  </a:lnTo>
                  <a:lnTo>
                    <a:pt x="122897" y="1088377"/>
                  </a:lnTo>
                  <a:lnTo>
                    <a:pt x="147408" y="1148524"/>
                  </a:lnTo>
                  <a:lnTo>
                    <a:pt x="168757" y="1209827"/>
                  </a:lnTo>
                  <a:lnTo>
                    <a:pt x="186207" y="1267739"/>
                  </a:lnTo>
                  <a:lnTo>
                    <a:pt x="199682" y="1320800"/>
                  </a:lnTo>
                  <a:lnTo>
                    <a:pt x="213677" y="1387868"/>
                  </a:lnTo>
                  <a:lnTo>
                    <a:pt x="225818" y="1460563"/>
                  </a:lnTo>
                  <a:lnTo>
                    <a:pt x="226009" y="1460550"/>
                  </a:lnTo>
                  <a:lnTo>
                    <a:pt x="226212" y="1460525"/>
                  </a:lnTo>
                  <a:close/>
                </a:path>
                <a:path w="868680" h="1461134">
                  <a:moveTo>
                    <a:pt x="868540" y="50"/>
                  </a:moveTo>
                  <a:lnTo>
                    <a:pt x="827354" y="79324"/>
                  </a:lnTo>
                  <a:lnTo>
                    <a:pt x="781964" y="171742"/>
                  </a:lnTo>
                  <a:lnTo>
                    <a:pt x="753592" y="231559"/>
                  </a:lnTo>
                  <a:lnTo>
                    <a:pt x="734822" y="271983"/>
                  </a:lnTo>
                  <a:lnTo>
                    <a:pt x="715225" y="314972"/>
                  </a:lnTo>
                  <a:lnTo>
                    <a:pt x="694893" y="360375"/>
                  </a:lnTo>
                  <a:lnTo>
                    <a:pt x="673912" y="408012"/>
                  </a:lnTo>
                  <a:lnTo>
                    <a:pt x="656158" y="449351"/>
                  </a:lnTo>
                  <a:lnTo>
                    <a:pt x="638124" y="492061"/>
                  </a:lnTo>
                  <a:lnTo>
                    <a:pt x="619861" y="536016"/>
                  </a:lnTo>
                  <a:lnTo>
                    <a:pt x="601446" y="581152"/>
                  </a:lnTo>
                  <a:lnTo>
                    <a:pt x="582955" y="627354"/>
                  </a:lnTo>
                  <a:lnTo>
                    <a:pt x="564451" y="674547"/>
                  </a:lnTo>
                  <a:lnTo>
                    <a:pt x="546392" y="721918"/>
                  </a:lnTo>
                  <a:lnTo>
                    <a:pt x="528993" y="768553"/>
                  </a:lnTo>
                  <a:lnTo>
                    <a:pt x="512241" y="814336"/>
                  </a:lnTo>
                  <a:lnTo>
                    <a:pt x="496176" y="859167"/>
                  </a:lnTo>
                  <a:lnTo>
                    <a:pt x="480796" y="902893"/>
                  </a:lnTo>
                  <a:lnTo>
                    <a:pt x="466115" y="945438"/>
                  </a:lnTo>
                  <a:lnTo>
                    <a:pt x="449592" y="994803"/>
                  </a:lnTo>
                  <a:lnTo>
                    <a:pt x="434086" y="1042085"/>
                  </a:lnTo>
                  <a:lnTo>
                    <a:pt x="419658" y="1087094"/>
                  </a:lnTo>
                  <a:lnTo>
                    <a:pt x="406361" y="1129626"/>
                  </a:lnTo>
                  <a:lnTo>
                    <a:pt x="380530" y="1215288"/>
                  </a:lnTo>
                  <a:lnTo>
                    <a:pt x="354164" y="1307630"/>
                  </a:lnTo>
                  <a:lnTo>
                    <a:pt x="335559" y="1378216"/>
                  </a:lnTo>
                  <a:lnTo>
                    <a:pt x="335749" y="1378267"/>
                  </a:lnTo>
                  <a:lnTo>
                    <a:pt x="356565" y="1308315"/>
                  </a:lnTo>
                  <a:lnTo>
                    <a:pt x="390779" y="1194079"/>
                  </a:lnTo>
                  <a:lnTo>
                    <a:pt x="410514" y="1130935"/>
                  </a:lnTo>
                  <a:lnTo>
                    <a:pt x="424065" y="1088504"/>
                  </a:lnTo>
                  <a:lnTo>
                    <a:pt x="438721" y="1043597"/>
                  </a:lnTo>
                  <a:lnTo>
                    <a:pt x="454418" y="996429"/>
                  </a:lnTo>
                  <a:lnTo>
                    <a:pt x="471106" y="947153"/>
                  </a:lnTo>
                  <a:lnTo>
                    <a:pt x="501383" y="861009"/>
                  </a:lnTo>
                  <a:lnTo>
                    <a:pt x="517525" y="816254"/>
                  </a:lnTo>
                  <a:lnTo>
                    <a:pt x="534314" y="770521"/>
                  </a:lnTo>
                  <a:lnTo>
                    <a:pt x="551738" y="723938"/>
                  </a:lnTo>
                  <a:lnTo>
                    <a:pt x="569798" y="676605"/>
                  </a:lnTo>
                  <a:lnTo>
                    <a:pt x="588276" y="629450"/>
                  </a:lnTo>
                  <a:lnTo>
                    <a:pt x="606717" y="583272"/>
                  </a:lnTo>
                  <a:lnTo>
                    <a:pt x="625055" y="538149"/>
                  </a:lnTo>
                  <a:lnTo>
                    <a:pt x="643216" y="494195"/>
                  </a:lnTo>
                  <a:lnTo>
                    <a:pt x="678751" y="410108"/>
                  </a:lnTo>
                  <a:lnTo>
                    <a:pt x="699541" y="362432"/>
                  </a:lnTo>
                  <a:lnTo>
                    <a:pt x="719670" y="316979"/>
                  </a:lnTo>
                  <a:lnTo>
                    <a:pt x="739025" y="273900"/>
                  </a:lnTo>
                  <a:lnTo>
                    <a:pt x="757542" y="233387"/>
                  </a:lnTo>
                  <a:lnTo>
                    <a:pt x="785431" y="173393"/>
                  </a:lnTo>
                  <a:lnTo>
                    <a:pt x="822058" y="96583"/>
                  </a:lnTo>
                  <a:lnTo>
                    <a:pt x="862330" y="13754"/>
                  </a:lnTo>
                  <a:lnTo>
                    <a:pt x="868540" y="5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146096" y="6423697"/>
              <a:ext cx="675005" cy="601345"/>
            </a:xfrm>
            <a:custGeom>
              <a:avLst/>
              <a:gdLst/>
              <a:ahLst/>
              <a:cxnLst/>
              <a:rect l="l" t="t" r="r" b="b"/>
              <a:pathLst>
                <a:path w="675005" h="601345">
                  <a:moveTo>
                    <a:pt x="674992" y="0"/>
                  </a:moveTo>
                  <a:lnTo>
                    <a:pt x="0" y="0"/>
                  </a:lnTo>
                  <a:lnTo>
                    <a:pt x="0" y="137693"/>
                  </a:lnTo>
                  <a:lnTo>
                    <a:pt x="64300" y="137693"/>
                  </a:lnTo>
                  <a:lnTo>
                    <a:pt x="137312" y="600824"/>
                  </a:lnTo>
                  <a:lnTo>
                    <a:pt x="545185" y="600824"/>
                  </a:lnTo>
                  <a:lnTo>
                    <a:pt x="613244" y="137693"/>
                  </a:lnTo>
                  <a:lnTo>
                    <a:pt x="674992" y="137693"/>
                  </a:lnTo>
                  <a:lnTo>
                    <a:pt x="674992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17775" y="6558851"/>
              <a:ext cx="553720" cy="5080"/>
            </a:xfrm>
            <a:custGeom>
              <a:avLst/>
              <a:gdLst/>
              <a:ahLst/>
              <a:cxnLst/>
              <a:rect l="l" t="t" r="r" b="b"/>
              <a:pathLst>
                <a:path w="553719" h="5079">
                  <a:moveTo>
                    <a:pt x="553427" y="1270"/>
                  </a:moveTo>
                  <a:lnTo>
                    <a:pt x="487997" y="1270"/>
                  </a:lnTo>
                  <a:lnTo>
                    <a:pt x="487997" y="0"/>
                  </a:lnTo>
                  <a:lnTo>
                    <a:pt x="65430" y="0"/>
                  </a:lnTo>
                  <a:lnTo>
                    <a:pt x="6543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0" y="3810"/>
                  </a:lnTo>
                  <a:lnTo>
                    <a:pt x="65811" y="3810"/>
                  </a:lnTo>
                  <a:lnTo>
                    <a:pt x="65811" y="5080"/>
                  </a:lnTo>
                  <a:lnTo>
                    <a:pt x="487616" y="5080"/>
                  </a:lnTo>
                  <a:lnTo>
                    <a:pt x="487616" y="3810"/>
                  </a:lnTo>
                  <a:lnTo>
                    <a:pt x="553377" y="3810"/>
                  </a:lnTo>
                  <a:lnTo>
                    <a:pt x="553377" y="2540"/>
                  </a:lnTo>
                  <a:lnTo>
                    <a:pt x="553427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346049" y="6893843"/>
              <a:ext cx="221589" cy="448741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8389262" y="6959872"/>
              <a:ext cx="6985" cy="389890"/>
            </a:xfrm>
            <a:custGeom>
              <a:avLst/>
              <a:gdLst/>
              <a:ahLst/>
              <a:cxnLst/>
              <a:rect l="l" t="t" r="r" b="b"/>
              <a:pathLst>
                <a:path w="6984" h="389890">
                  <a:moveTo>
                    <a:pt x="1689" y="0"/>
                  </a:moveTo>
                  <a:lnTo>
                    <a:pt x="3063" y="118937"/>
                  </a:lnTo>
                  <a:lnTo>
                    <a:pt x="3200" y="194703"/>
                  </a:lnTo>
                  <a:lnTo>
                    <a:pt x="2414" y="270497"/>
                  </a:lnTo>
                  <a:lnTo>
                    <a:pt x="0" y="389407"/>
                  </a:lnTo>
                  <a:lnTo>
                    <a:pt x="228" y="389420"/>
                  </a:lnTo>
                  <a:lnTo>
                    <a:pt x="4456" y="303642"/>
                  </a:lnTo>
                  <a:lnTo>
                    <a:pt x="5362" y="270557"/>
                  </a:lnTo>
                  <a:lnTo>
                    <a:pt x="6045" y="233991"/>
                  </a:lnTo>
                  <a:lnTo>
                    <a:pt x="6413" y="194729"/>
                  </a:lnTo>
                  <a:lnTo>
                    <a:pt x="6388" y="155467"/>
                  </a:lnTo>
                  <a:lnTo>
                    <a:pt x="6026" y="118900"/>
                  </a:lnTo>
                  <a:lnTo>
                    <a:pt x="5406" y="85815"/>
                  </a:lnTo>
                  <a:lnTo>
                    <a:pt x="4610" y="56997"/>
                  </a:lnTo>
                  <a:lnTo>
                    <a:pt x="2933" y="1527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234377" y="7103934"/>
              <a:ext cx="157338" cy="22376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826073" y="6683338"/>
              <a:ext cx="580390" cy="655955"/>
            </a:xfrm>
            <a:custGeom>
              <a:avLst/>
              <a:gdLst/>
              <a:ahLst/>
              <a:cxnLst/>
              <a:rect l="l" t="t" r="r" b="b"/>
              <a:pathLst>
                <a:path w="580389" h="655954">
                  <a:moveTo>
                    <a:pt x="0" y="0"/>
                  </a:moveTo>
                  <a:lnTo>
                    <a:pt x="296964" y="655764"/>
                  </a:lnTo>
                  <a:lnTo>
                    <a:pt x="440309" y="655764"/>
                  </a:lnTo>
                  <a:lnTo>
                    <a:pt x="460857" y="605726"/>
                  </a:lnTo>
                  <a:lnTo>
                    <a:pt x="486308" y="655764"/>
                  </a:lnTo>
                  <a:lnTo>
                    <a:pt x="580364" y="655764"/>
                  </a:lnTo>
                  <a:lnTo>
                    <a:pt x="569429" y="272961"/>
                  </a:lnTo>
                  <a:lnTo>
                    <a:pt x="564794" y="4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26073" y="6683338"/>
              <a:ext cx="580390" cy="655955"/>
            </a:xfrm>
            <a:custGeom>
              <a:avLst/>
              <a:gdLst/>
              <a:ahLst/>
              <a:cxnLst/>
              <a:rect l="l" t="t" r="r" b="b"/>
              <a:pathLst>
                <a:path w="580389" h="655954">
                  <a:moveTo>
                    <a:pt x="0" y="0"/>
                  </a:moveTo>
                  <a:lnTo>
                    <a:pt x="296964" y="655764"/>
                  </a:lnTo>
                  <a:lnTo>
                    <a:pt x="440309" y="655764"/>
                  </a:lnTo>
                  <a:lnTo>
                    <a:pt x="460857" y="605726"/>
                  </a:lnTo>
                  <a:lnTo>
                    <a:pt x="486308" y="655764"/>
                  </a:lnTo>
                  <a:lnTo>
                    <a:pt x="580364" y="655764"/>
                  </a:lnTo>
                  <a:lnTo>
                    <a:pt x="569429" y="272961"/>
                  </a:lnTo>
                  <a:lnTo>
                    <a:pt x="564794" y="4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25901" y="6753621"/>
              <a:ext cx="573405" cy="586105"/>
            </a:xfrm>
            <a:custGeom>
              <a:avLst/>
              <a:gdLst/>
              <a:ahLst/>
              <a:cxnLst/>
              <a:rect l="l" t="t" r="r" b="b"/>
              <a:pathLst>
                <a:path w="573404" h="586104">
                  <a:moveTo>
                    <a:pt x="0" y="0"/>
                  </a:moveTo>
                  <a:lnTo>
                    <a:pt x="289636" y="585495"/>
                  </a:lnTo>
                  <a:lnTo>
                    <a:pt x="432981" y="585495"/>
                  </a:lnTo>
                  <a:lnTo>
                    <a:pt x="453529" y="539686"/>
                  </a:lnTo>
                  <a:lnTo>
                    <a:pt x="478980" y="585495"/>
                  </a:lnTo>
                  <a:lnTo>
                    <a:pt x="573036" y="585495"/>
                  </a:lnTo>
                  <a:lnTo>
                    <a:pt x="562102" y="235076"/>
                  </a:lnTo>
                  <a:lnTo>
                    <a:pt x="557466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25901" y="6753621"/>
              <a:ext cx="573405" cy="586105"/>
            </a:xfrm>
            <a:custGeom>
              <a:avLst/>
              <a:gdLst/>
              <a:ahLst/>
              <a:cxnLst/>
              <a:rect l="l" t="t" r="r" b="b"/>
              <a:pathLst>
                <a:path w="573404" h="586104">
                  <a:moveTo>
                    <a:pt x="0" y="0"/>
                  </a:moveTo>
                  <a:lnTo>
                    <a:pt x="289636" y="585495"/>
                  </a:lnTo>
                  <a:lnTo>
                    <a:pt x="432981" y="585495"/>
                  </a:lnTo>
                  <a:lnTo>
                    <a:pt x="453529" y="539686"/>
                  </a:lnTo>
                  <a:lnTo>
                    <a:pt x="478980" y="585495"/>
                  </a:lnTo>
                  <a:lnTo>
                    <a:pt x="573036" y="585495"/>
                  </a:lnTo>
                  <a:lnTo>
                    <a:pt x="562102" y="235076"/>
                  </a:lnTo>
                  <a:lnTo>
                    <a:pt x="557466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63455" y="4255617"/>
              <a:ext cx="3599815" cy="2824480"/>
            </a:xfrm>
            <a:custGeom>
              <a:avLst/>
              <a:gdLst/>
              <a:ahLst/>
              <a:cxnLst/>
              <a:rect l="l" t="t" r="r" b="b"/>
              <a:pathLst>
                <a:path w="3599815" h="2824479">
                  <a:moveTo>
                    <a:pt x="3599332" y="899020"/>
                  </a:moveTo>
                  <a:lnTo>
                    <a:pt x="3586784" y="848029"/>
                  </a:lnTo>
                  <a:lnTo>
                    <a:pt x="3563721" y="811263"/>
                  </a:lnTo>
                  <a:lnTo>
                    <a:pt x="3532213" y="783424"/>
                  </a:lnTo>
                  <a:lnTo>
                    <a:pt x="3509924" y="772248"/>
                  </a:lnTo>
                  <a:lnTo>
                    <a:pt x="3512324" y="773849"/>
                  </a:lnTo>
                  <a:lnTo>
                    <a:pt x="3519792" y="777659"/>
                  </a:lnTo>
                  <a:lnTo>
                    <a:pt x="3531273" y="784809"/>
                  </a:lnTo>
                  <a:lnTo>
                    <a:pt x="3561626" y="813015"/>
                  </a:lnTo>
                  <a:lnTo>
                    <a:pt x="3583648" y="849401"/>
                  </a:lnTo>
                  <a:lnTo>
                    <a:pt x="3595293" y="899236"/>
                  </a:lnTo>
                  <a:lnTo>
                    <a:pt x="3595039" y="915225"/>
                  </a:lnTo>
                  <a:lnTo>
                    <a:pt x="3584968" y="956957"/>
                  </a:lnTo>
                  <a:lnTo>
                    <a:pt x="3562108" y="993648"/>
                  </a:lnTo>
                  <a:lnTo>
                    <a:pt x="3527082" y="1023569"/>
                  </a:lnTo>
                  <a:lnTo>
                    <a:pt x="3517303" y="1028598"/>
                  </a:lnTo>
                  <a:lnTo>
                    <a:pt x="3517595" y="1026071"/>
                  </a:lnTo>
                  <a:lnTo>
                    <a:pt x="3515550" y="1000556"/>
                  </a:lnTo>
                  <a:lnTo>
                    <a:pt x="3512312" y="989926"/>
                  </a:lnTo>
                  <a:lnTo>
                    <a:pt x="3512312" y="1025969"/>
                  </a:lnTo>
                  <a:lnTo>
                    <a:pt x="3511715" y="1031468"/>
                  </a:lnTo>
                  <a:lnTo>
                    <a:pt x="3505708" y="1034554"/>
                  </a:lnTo>
                  <a:lnTo>
                    <a:pt x="3482251" y="1041908"/>
                  </a:lnTo>
                  <a:lnTo>
                    <a:pt x="3457206" y="1044803"/>
                  </a:lnTo>
                  <a:lnTo>
                    <a:pt x="3431768" y="1042504"/>
                  </a:lnTo>
                  <a:lnTo>
                    <a:pt x="3395891" y="1027531"/>
                  </a:lnTo>
                  <a:lnTo>
                    <a:pt x="3371748" y="996708"/>
                  </a:lnTo>
                  <a:lnTo>
                    <a:pt x="3367532" y="970445"/>
                  </a:lnTo>
                  <a:lnTo>
                    <a:pt x="3370173" y="957364"/>
                  </a:lnTo>
                  <a:lnTo>
                    <a:pt x="3396780" y="928052"/>
                  </a:lnTo>
                  <a:lnTo>
                    <a:pt x="3422573" y="920915"/>
                  </a:lnTo>
                  <a:lnTo>
                    <a:pt x="3435832" y="921423"/>
                  </a:lnTo>
                  <a:lnTo>
                    <a:pt x="3471710" y="937145"/>
                  </a:lnTo>
                  <a:lnTo>
                    <a:pt x="3502850" y="977557"/>
                  </a:lnTo>
                  <a:lnTo>
                    <a:pt x="3512312" y="1025969"/>
                  </a:lnTo>
                  <a:lnTo>
                    <a:pt x="3512312" y="989926"/>
                  </a:lnTo>
                  <a:lnTo>
                    <a:pt x="3494443" y="952207"/>
                  </a:lnTo>
                  <a:lnTo>
                    <a:pt x="3463442" y="925029"/>
                  </a:lnTo>
                  <a:lnTo>
                    <a:pt x="3454273" y="920915"/>
                  </a:lnTo>
                  <a:lnTo>
                    <a:pt x="3450526" y="919226"/>
                  </a:lnTo>
                  <a:lnTo>
                    <a:pt x="3436670" y="915797"/>
                  </a:lnTo>
                  <a:lnTo>
                    <a:pt x="3422205" y="915225"/>
                  </a:lnTo>
                  <a:lnTo>
                    <a:pt x="3407867" y="917651"/>
                  </a:lnTo>
                  <a:lnTo>
                    <a:pt x="3371697" y="942124"/>
                  </a:lnTo>
                  <a:lnTo>
                    <a:pt x="3361829" y="970026"/>
                  </a:lnTo>
                  <a:lnTo>
                    <a:pt x="3362515" y="984783"/>
                  </a:lnTo>
                  <a:lnTo>
                    <a:pt x="3381895" y="1022858"/>
                  </a:lnTo>
                  <a:lnTo>
                    <a:pt x="3430676" y="1047940"/>
                  </a:lnTo>
                  <a:lnTo>
                    <a:pt x="3457308" y="1050290"/>
                  </a:lnTo>
                  <a:lnTo>
                    <a:pt x="3483381" y="1047165"/>
                  </a:lnTo>
                  <a:lnTo>
                    <a:pt x="3490811" y="1044803"/>
                  </a:lnTo>
                  <a:lnTo>
                    <a:pt x="3507727" y="1039444"/>
                  </a:lnTo>
                  <a:lnTo>
                    <a:pt x="3511042" y="1037717"/>
                  </a:lnTo>
                  <a:lnTo>
                    <a:pt x="3509734" y="1049845"/>
                  </a:lnTo>
                  <a:lnTo>
                    <a:pt x="3503282" y="1072324"/>
                  </a:lnTo>
                  <a:lnTo>
                    <a:pt x="3481209" y="1111135"/>
                  </a:lnTo>
                  <a:lnTo>
                    <a:pt x="3450488" y="1139253"/>
                  </a:lnTo>
                  <a:lnTo>
                    <a:pt x="3415487" y="1155484"/>
                  </a:lnTo>
                  <a:lnTo>
                    <a:pt x="3364636" y="1162278"/>
                  </a:lnTo>
                  <a:lnTo>
                    <a:pt x="3349409" y="1161211"/>
                  </a:lnTo>
                  <a:lnTo>
                    <a:pt x="3341801" y="1160068"/>
                  </a:lnTo>
                  <a:lnTo>
                    <a:pt x="3339046" y="1146619"/>
                  </a:lnTo>
                  <a:lnTo>
                    <a:pt x="3328797" y="1104277"/>
                  </a:lnTo>
                  <a:lnTo>
                    <a:pt x="3317125" y="1062456"/>
                  </a:lnTo>
                  <a:lnTo>
                    <a:pt x="3304044" y="1021194"/>
                  </a:lnTo>
                  <a:lnTo>
                    <a:pt x="3289592" y="980478"/>
                  </a:lnTo>
                  <a:lnTo>
                    <a:pt x="3273768" y="940346"/>
                  </a:lnTo>
                  <a:lnTo>
                    <a:pt x="3256597" y="900811"/>
                  </a:lnTo>
                  <a:lnTo>
                    <a:pt x="3238119" y="861885"/>
                  </a:lnTo>
                  <a:lnTo>
                    <a:pt x="3218332" y="823595"/>
                  </a:lnTo>
                  <a:lnTo>
                    <a:pt x="3197288" y="785939"/>
                  </a:lnTo>
                  <a:lnTo>
                    <a:pt x="3174987" y="748957"/>
                  </a:lnTo>
                  <a:lnTo>
                    <a:pt x="3151454" y="712647"/>
                  </a:lnTo>
                  <a:lnTo>
                    <a:pt x="3126702" y="677037"/>
                  </a:lnTo>
                  <a:lnTo>
                    <a:pt x="3100781" y="642137"/>
                  </a:lnTo>
                  <a:lnTo>
                    <a:pt x="3073692" y="607974"/>
                  </a:lnTo>
                  <a:lnTo>
                    <a:pt x="3045460" y="574560"/>
                  </a:lnTo>
                  <a:lnTo>
                    <a:pt x="3016110" y="541896"/>
                  </a:lnTo>
                  <a:lnTo>
                    <a:pt x="2985668" y="510019"/>
                  </a:lnTo>
                  <a:lnTo>
                    <a:pt x="2954147" y="478942"/>
                  </a:lnTo>
                  <a:lnTo>
                    <a:pt x="2921571" y="448678"/>
                  </a:lnTo>
                  <a:lnTo>
                    <a:pt x="2887967" y="419239"/>
                  </a:lnTo>
                  <a:lnTo>
                    <a:pt x="2853359" y="390652"/>
                  </a:lnTo>
                  <a:lnTo>
                    <a:pt x="2817761" y="362940"/>
                  </a:lnTo>
                  <a:lnTo>
                    <a:pt x="2781198" y="336092"/>
                  </a:lnTo>
                  <a:lnTo>
                    <a:pt x="2743695" y="310146"/>
                  </a:lnTo>
                  <a:lnTo>
                    <a:pt x="2705277" y="285127"/>
                  </a:lnTo>
                  <a:lnTo>
                    <a:pt x="2665958" y="261023"/>
                  </a:lnTo>
                  <a:lnTo>
                    <a:pt x="2625750" y="237883"/>
                  </a:lnTo>
                  <a:lnTo>
                    <a:pt x="2584704" y="215696"/>
                  </a:lnTo>
                  <a:lnTo>
                    <a:pt x="2542819" y="194500"/>
                  </a:lnTo>
                  <a:lnTo>
                    <a:pt x="2500134" y="174294"/>
                  </a:lnTo>
                  <a:lnTo>
                    <a:pt x="2456650" y="155105"/>
                  </a:lnTo>
                  <a:lnTo>
                    <a:pt x="2412415" y="136956"/>
                  </a:lnTo>
                  <a:lnTo>
                    <a:pt x="2367432" y="119849"/>
                  </a:lnTo>
                  <a:lnTo>
                    <a:pt x="2321725" y="103809"/>
                  </a:lnTo>
                  <a:lnTo>
                    <a:pt x="2275319" y="88861"/>
                  </a:lnTo>
                  <a:lnTo>
                    <a:pt x="2228227" y="75006"/>
                  </a:lnTo>
                  <a:lnTo>
                    <a:pt x="2180501" y="62268"/>
                  </a:lnTo>
                  <a:lnTo>
                    <a:pt x="2132126" y="50660"/>
                  </a:lnTo>
                  <a:lnTo>
                    <a:pt x="2083142" y="40208"/>
                  </a:lnTo>
                  <a:lnTo>
                    <a:pt x="2033574" y="30924"/>
                  </a:lnTo>
                  <a:lnTo>
                    <a:pt x="1983447" y="22821"/>
                  </a:lnTo>
                  <a:lnTo>
                    <a:pt x="1932774" y="15913"/>
                  </a:lnTo>
                  <a:lnTo>
                    <a:pt x="1881568" y="10223"/>
                  </a:lnTo>
                  <a:lnTo>
                    <a:pt x="1829866" y="5778"/>
                  </a:lnTo>
                  <a:lnTo>
                    <a:pt x="1777695" y="2578"/>
                  </a:lnTo>
                  <a:lnTo>
                    <a:pt x="1725066" y="647"/>
                  </a:lnTo>
                  <a:lnTo>
                    <a:pt x="1672005" y="0"/>
                  </a:lnTo>
                  <a:lnTo>
                    <a:pt x="1619923" y="673"/>
                  </a:lnTo>
                  <a:lnTo>
                    <a:pt x="1568234" y="2667"/>
                  </a:lnTo>
                  <a:lnTo>
                    <a:pt x="1516976" y="5981"/>
                  </a:lnTo>
                  <a:lnTo>
                    <a:pt x="1466151" y="10591"/>
                  </a:lnTo>
                  <a:lnTo>
                    <a:pt x="1415796" y="16471"/>
                  </a:lnTo>
                  <a:lnTo>
                    <a:pt x="1365935" y="23596"/>
                  </a:lnTo>
                  <a:lnTo>
                    <a:pt x="1316583" y="31965"/>
                  </a:lnTo>
                  <a:lnTo>
                    <a:pt x="1267764" y="41541"/>
                  </a:lnTo>
                  <a:lnTo>
                    <a:pt x="1219504" y="52311"/>
                  </a:lnTo>
                  <a:lnTo>
                    <a:pt x="1171829" y="64262"/>
                  </a:lnTo>
                  <a:lnTo>
                    <a:pt x="1124762" y="77368"/>
                  </a:lnTo>
                  <a:lnTo>
                    <a:pt x="1078318" y="91605"/>
                  </a:lnTo>
                  <a:lnTo>
                    <a:pt x="1032522" y="106959"/>
                  </a:lnTo>
                  <a:lnTo>
                    <a:pt x="987399" y="123405"/>
                  </a:lnTo>
                  <a:lnTo>
                    <a:pt x="942975" y="140931"/>
                  </a:lnTo>
                  <a:lnTo>
                    <a:pt x="899274" y="159524"/>
                  </a:lnTo>
                  <a:lnTo>
                    <a:pt x="856322" y="179146"/>
                  </a:lnTo>
                  <a:lnTo>
                    <a:pt x="814120" y="199783"/>
                  </a:lnTo>
                  <a:lnTo>
                    <a:pt x="772718" y="221424"/>
                  </a:lnTo>
                  <a:lnTo>
                    <a:pt x="732129" y="244043"/>
                  </a:lnTo>
                  <a:lnTo>
                    <a:pt x="692378" y="267627"/>
                  </a:lnTo>
                  <a:lnTo>
                    <a:pt x="653491" y="292150"/>
                  </a:lnTo>
                  <a:lnTo>
                    <a:pt x="615467" y="317588"/>
                  </a:lnTo>
                  <a:lnTo>
                    <a:pt x="578370" y="343928"/>
                  </a:lnTo>
                  <a:lnTo>
                    <a:pt x="542188" y="371157"/>
                  </a:lnTo>
                  <a:lnTo>
                    <a:pt x="506958" y="399249"/>
                  </a:lnTo>
                  <a:lnTo>
                    <a:pt x="472706" y="428167"/>
                  </a:lnTo>
                  <a:lnTo>
                    <a:pt x="439458" y="457923"/>
                  </a:lnTo>
                  <a:lnTo>
                    <a:pt x="407212" y="488480"/>
                  </a:lnTo>
                  <a:lnTo>
                    <a:pt x="376034" y="519823"/>
                  </a:lnTo>
                  <a:lnTo>
                    <a:pt x="345909" y="551929"/>
                  </a:lnTo>
                  <a:lnTo>
                    <a:pt x="316877" y="584771"/>
                  </a:lnTo>
                  <a:lnTo>
                    <a:pt x="288950" y="618350"/>
                  </a:lnTo>
                  <a:lnTo>
                    <a:pt x="262166" y="652640"/>
                  </a:lnTo>
                  <a:lnTo>
                    <a:pt x="236550" y="687603"/>
                  </a:lnTo>
                  <a:lnTo>
                    <a:pt x="212115" y="723239"/>
                  </a:lnTo>
                  <a:lnTo>
                    <a:pt x="188874" y="759523"/>
                  </a:lnTo>
                  <a:lnTo>
                    <a:pt x="166865" y="796429"/>
                  </a:lnTo>
                  <a:lnTo>
                    <a:pt x="146113" y="833945"/>
                  </a:lnTo>
                  <a:lnTo>
                    <a:pt x="126644" y="872058"/>
                  </a:lnTo>
                  <a:lnTo>
                    <a:pt x="108458" y="910729"/>
                  </a:lnTo>
                  <a:lnTo>
                    <a:pt x="91605" y="949960"/>
                  </a:lnTo>
                  <a:lnTo>
                    <a:pt x="76085" y="989711"/>
                  </a:lnTo>
                  <a:lnTo>
                    <a:pt x="61937" y="1029982"/>
                  </a:lnTo>
                  <a:lnTo>
                    <a:pt x="49187" y="1070737"/>
                  </a:lnTo>
                  <a:lnTo>
                    <a:pt x="37846" y="1111973"/>
                  </a:lnTo>
                  <a:lnTo>
                    <a:pt x="27940" y="1153655"/>
                  </a:lnTo>
                  <a:lnTo>
                    <a:pt x="19494" y="1195768"/>
                  </a:lnTo>
                  <a:lnTo>
                    <a:pt x="12534" y="1238300"/>
                  </a:lnTo>
                  <a:lnTo>
                    <a:pt x="7086" y="1281214"/>
                  </a:lnTo>
                  <a:lnTo>
                    <a:pt x="3162" y="1324508"/>
                  </a:lnTo>
                  <a:lnTo>
                    <a:pt x="787" y="1368158"/>
                  </a:lnTo>
                  <a:lnTo>
                    <a:pt x="0" y="1412151"/>
                  </a:lnTo>
                  <a:lnTo>
                    <a:pt x="787" y="1456131"/>
                  </a:lnTo>
                  <a:lnTo>
                    <a:pt x="3162" y="1499781"/>
                  </a:lnTo>
                  <a:lnTo>
                    <a:pt x="7086" y="1543075"/>
                  </a:lnTo>
                  <a:lnTo>
                    <a:pt x="12534" y="1586001"/>
                  </a:lnTo>
                  <a:lnTo>
                    <a:pt x="19494" y="1628533"/>
                  </a:lnTo>
                  <a:lnTo>
                    <a:pt x="27940" y="1670646"/>
                  </a:lnTo>
                  <a:lnTo>
                    <a:pt x="37846" y="1712328"/>
                  </a:lnTo>
                  <a:lnTo>
                    <a:pt x="49187" y="1753552"/>
                  </a:lnTo>
                  <a:lnTo>
                    <a:pt x="61937" y="1794319"/>
                  </a:lnTo>
                  <a:lnTo>
                    <a:pt x="76085" y="1834578"/>
                  </a:lnTo>
                  <a:lnTo>
                    <a:pt x="91605" y="1874342"/>
                  </a:lnTo>
                  <a:lnTo>
                    <a:pt x="108458" y="1913572"/>
                  </a:lnTo>
                  <a:lnTo>
                    <a:pt x="126644" y="1952244"/>
                  </a:lnTo>
                  <a:lnTo>
                    <a:pt x="146113" y="1990356"/>
                  </a:lnTo>
                  <a:lnTo>
                    <a:pt x="166865" y="2027872"/>
                  </a:lnTo>
                  <a:lnTo>
                    <a:pt x="188874" y="2064778"/>
                  </a:lnTo>
                  <a:lnTo>
                    <a:pt x="212115" y="2101062"/>
                  </a:lnTo>
                  <a:lnTo>
                    <a:pt x="236550" y="2136698"/>
                  </a:lnTo>
                  <a:lnTo>
                    <a:pt x="262166" y="2171674"/>
                  </a:lnTo>
                  <a:lnTo>
                    <a:pt x="288950" y="2205952"/>
                  </a:lnTo>
                  <a:lnTo>
                    <a:pt x="316877" y="2239530"/>
                  </a:lnTo>
                  <a:lnTo>
                    <a:pt x="345909" y="2272373"/>
                  </a:lnTo>
                  <a:lnTo>
                    <a:pt x="376034" y="2304478"/>
                  </a:lnTo>
                  <a:lnTo>
                    <a:pt x="407212" y="2335822"/>
                  </a:lnTo>
                  <a:lnTo>
                    <a:pt x="439458" y="2366378"/>
                  </a:lnTo>
                  <a:lnTo>
                    <a:pt x="472706" y="2396134"/>
                  </a:lnTo>
                  <a:lnTo>
                    <a:pt x="506958" y="2425065"/>
                  </a:lnTo>
                  <a:lnTo>
                    <a:pt x="542188" y="2453157"/>
                  </a:lnTo>
                  <a:lnTo>
                    <a:pt x="578370" y="2480373"/>
                  </a:lnTo>
                  <a:lnTo>
                    <a:pt x="615467" y="2506726"/>
                  </a:lnTo>
                  <a:lnTo>
                    <a:pt x="653491" y="2532164"/>
                  </a:lnTo>
                  <a:lnTo>
                    <a:pt x="692378" y="2556687"/>
                  </a:lnTo>
                  <a:lnTo>
                    <a:pt x="732129" y="2580259"/>
                  </a:lnTo>
                  <a:lnTo>
                    <a:pt x="772718" y="2602890"/>
                  </a:lnTo>
                  <a:lnTo>
                    <a:pt x="814120" y="2624531"/>
                  </a:lnTo>
                  <a:lnTo>
                    <a:pt x="856322" y="2645168"/>
                  </a:lnTo>
                  <a:lnTo>
                    <a:pt x="899274" y="2664790"/>
                  </a:lnTo>
                  <a:lnTo>
                    <a:pt x="942975" y="2683383"/>
                  </a:lnTo>
                  <a:lnTo>
                    <a:pt x="987399" y="2700909"/>
                  </a:lnTo>
                  <a:lnTo>
                    <a:pt x="1032522" y="2717355"/>
                  </a:lnTo>
                  <a:lnTo>
                    <a:pt x="1078318" y="2732709"/>
                  </a:lnTo>
                  <a:lnTo>
                    <a:pt x="1124762" y="2746946"/>
                  </a:lnTo>
                  <a:lnTo>
                    <a:pt x="1171829" y="2760053"/>
                  </a:lnTo>
                  <a:lnTo>
                    <a:pt x="1219504" y="2772003"/>
                  </a:lnTo>
                  <a:lnTo>
                    <a:pt x="1267764" y="2782773"/>
                  </a:lnTo>
                  <a:lnTo>
                    <a:pt x="1316583" y="2792349"/>
                  </a:lnTo>
                  <a:lnTo>
                    <a:pt x="1365935" y="2800718"/>
                  </a:lnTo>
                  <a:lnTo>
                    <a:pt x="1415796" y="2807843"/>
                  </a:lnTo>
                  <a:lnTo>
                    <a:pt x="1466151" y="2813723"/>
                  </a:lnTo>
                  <a:lnTo>
                    <a:pt x="1516976" y="2818333"/>
                  </a:lnTo>
                  <a:lnTo>
                    <a:pt x="1568234" y="2821648"/>
                  </a:lnTo>
                  <a:lnTo>
                    <a:pt x="1619923" y="2823654"/>
                  </a:lnTo>
                  <a:lnTo>
                    <a:pt x="1672005" y="2824327"/>
                  </a:lnTo>
                  <a:lnTo>
                    <a:pt x="1721358" y="2823857"/>
                  </a:lnTo>
                  <a:lnTo>
                    <a:pt x="1770494" y="2822460"/>
                  </a:lnTo>
                  <a:lnTo>
                    <a:pt x="1819363" y="2820136"/>
                  </a:lnTo>
                  <a:lnTo>
                    <a:pt x="1867954" y="2816885"/>
                  </a:lnTo>
                  <a:lnTo>
                    <a:pt x="1916239" y="2812707"/>
                  </a:lnTo>
                  <a:lnTo>
                    <a:pt x="1964182" y="2807601"/>
                  </a:lnTo>
                  <a:lnTo>
                    <a:pt x="2011768" y="2801556"/>
                  </a:lnTo>
                  <a:lnTo>
                    <a:pt x="2058974" y="2794584"/>
                  </a:lnTo>
                  <a:lnTo>
                    <a:pt x="2105761" y="2786684"/>
                  </a:lnTo>
                  <a:lnTo>
                    <a:pt x="2152116" y="2777858"/>
                  </a:lnTo>
                  <a:lnTo>
                    <a:pt x="2198001" y="2768104"/>
                  </a:lnTo>
                  <a:lnTo>
                    <a:pt x="2243404" y="2757411"/>
                  </a:lnTo>
                  <a:lnTo>
                    <a:pt x="2288286" y="2745803"/>
                  </a:lnTo>
                  <a:lnTo>
                    <a:pt x="2332634" y="2733256"/>
                  </a:lnTo>
                  <a:lnTo>
                    <a:pt x="2376424" y="2719768"/>
                  </a:lnTo>
                  <a:lnTo>
                    <a:pt x="2419616" y="2705366"/>
                  </a:lnTo>
                  <a:lnTo>
                    <a:pt x="2462187" y="2690025"/>
                  </a:lnTo>
                  <a:lnTo>
                    <a:pt x="2504122" y="2673756"/>
                  </a:lnTo>
                  <a:lnTo>
                    <a:pt x="2545384" y="2656560"/>
                  </a:lnTo>
                  <a:lnTo>
                    <a:pt x="2585961" y="2638437"/>
                  </a:lnTo>
                  <a:lnTo>
                    <a:pt x="2625814" y="2619375"/>
                  </a:lnTo>
                  <a:lnTo>
                    <a:pt x="2664917" y="2599385"/>
                  </a:lnTo>
                  <a:lnTo>
                    <a:pt x="2703258" y="2578468"/>
                  </a:lnTo>
                  <a:lnTo>
                    <a:pt x="2740799" y="2556624"/>
                  </a:lnTo>
                  <a:lnTo>
                    <a:pt x="2777515" y="2533840"/>
                  </a:lnTo>
                  <a:lnTo>
                    <a:pt x="2813393" y="2510129"/>
                  </a:lnTo>
                  <a:lnTo>
                    <a:pt x="2848381" y="2485491"/>
                  </a:lnTo>
                  <a:lnTo>
                    <a:pt x="2882481" y="2459913"/>
                  </a:lnTo>
                  <a:lnTo>
                    <a:pt x="2915653" y="2433409"/>
                  </a:lnTo>
                  <a:lnTo>
                    <a:pt x="2947886" y="2405977"/>
                  </a:lnTo>
                  <a:lnTo>
                    <a:pt x="2979128" y="2377605"/>
                  </a:lnTo>
                  <a:lnTo>
                    <a:pt x="3009379" y="2348319"/>
                  </a:lnTo>
                  <a:lnTo>
                    <a:pt x="3038589" y="2318080"/>
                  </a:lnTo>
                  <a:lnTo>
                    <a:pt x="3066758" y="2286927"/>
                  </a:lnTo>
                  <a:lnTo>
                    <a:pt x="3093847" y="2254834"/>
                  </a:lnTo>
                  <a:lnTo>
                    <a:pt x="3119831" y="2221814"/>
                  </a:lnTo>
                  <a:lnTo>
                    <a:pt x="3144685" y="2187867"/>
                  </a:lnTo>
                  <a:lnTo>
                    <a:pt x="3168383" y="2152980"/>
                  </a:lnTo>
                  <a:lnTo>
                    <a:pt x="3190900" y="2117166"/>
                  </a:lnTo>
                  <a:lnTo>
                    <a:pt x="3212211" y="2080412"/>
                  </a:lnTo>
                  <a:lnTo>
                    <a:pt x="3232277" y="2042731"/>
                  </a:lnTo>
                  <a:lnTo>
                    <a:pt x="3251098" y="2004123"/>
                  </a:lnTo>
                  <a:lnTo>
                    <a:pt x="3268637" y="1964575"/>
                  </a:lnTo>
                  <a:lnTo>
                    <a:pt x="3284855" y="1924100"/>
                  </a:lnTo>
                  <a:lnTo>
                    <a:pt x="3299752" y="1882698"/>
                  </a:lnTo>
                  <a:lnTo>
                    <a:pt x="3313277" y="1840357"/>
                  </a:lnTo>
                  <a:lnTo>
                    <a:pt x="3325418" y="1797088"/>
                  </a:lnTo>
                  <a:lnTo>
                    <a:pt x="3336150" y="1752879"/>
                  </a:lnTo>
                  <a:lnTo>
                    <a:pt x="3345434" y="1707743"/>
                  </a:lnTo>
                  <a:lnTo>
                    <a:pt x="3353270" y="1661680"/>
                  </a:lnTo>
                  <a:lnTo>
                    <a:pt x="3359607" y="1614678"/>
                  </a:lnTo>
                  <a:lnTo>
                    <a:pt x="3364433" y="1566748"/>
                  </a:lnTo>
                  <a:lnTo>
                    <a:pt x="3367709" y="1517878"/>
                  </a:lnTo>
                  <a:lnTo>
                    <a:pt x="3369424" y="1468081"/>
                  </a:lnTo>
                  <a:lnTo>
                    <a:pt x="3369551" y="1417358"/>
                  </a:lnTo>
                  <a:lnTo>
                    <a:pt x="3368065" y="1365694"/>
                  </a:lnTo>
                  <a:lnTo>
                    <a:pt x="3365284" y="1320952"/>
                  </a:lnTo>
                  <a:lnTo>
                    <a:pt x="3360978" y="1276667"/>
                  </a:lnTo>
                  <a:lnTo>
                    <a:pt x="3355162" y="1232839"/>
                  </a:lnTo>
                  <a:lnTo>
                    <a:pt x="3347834" y="1189482"/>
                  </a:lnTo>
                  <a:lnTo>
                    <a:pt x="3342462" y="1163294"/>
                  </a:lnTo>
                  <a:lnTo>
                    <a:pt x="3349040" y="1164386"/>
                  </a:lnTo>
                  <a:lnTo>
                    <a:pt x="3364534" y="1165707"/>
                  </a:lnTo>
                  <a:lnTo>
                    <a:pt x="3381121" y="1165491"/>
                  </a:lnTo>
                  <a:lnTo>
                    <a:pt x="3398570" y="1163472"/>
                  </a:lnTo>
                  <a:lnTo>
                    <a:pt x="3403777" y="1162278"/>
                  </a:lnTo>
                  <a:lnTo>
                    <a:pt x="3416655" y="1159357"/>
                  </a:lnTo>
                  <a:lnTo>
                    <a:pt x="3452876" y="1142974"/>
                  </a:lnTo>
                  <a:lnTo>
                    <a:pt x="3484918" y="1114107"/>
                  </a:lnTo>
                  <a:lnTo>
                    <a:pt x="3508006" y="1074115"/>
                  </a:lnTo>
                  <a:lnTo>
                    <a:pt x="3516604" y="1034821"/>
                  </a:lnTo>
                  <a:lnTo>
                    <a:pt x="3529812" y="1027963"/>
                  </a:lnTo>
                  <a:lnTo>
                    <a:pt x="3565842" y="996823"/>
                  </a:lnTo>
                  <a:lnTo>
                    <a:pt x="3589197" y="958761"/>
                  </a:lnTo>
                  <a:lnTo>
                    <a:pt x="3599103" y="919226"/>
                  </a:lnTo>
                  <a:lnTo>
                    <a:pt x="3599230" y="917651"/>
                  </a:lnTo>
                  <a:lnTo>
                    <a:pt x="3599332" y="89902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18942" y="4599406"/>
              <a:ext cx="462915" cy="550545"/>
            </a:xfrm>
            <a:custGeom>
              <a:avLst/>
              <a:gdLst/>
              <a:ahLst/>
              <a:cxnLst/>
              <a:rect l="l" t="t" r="r" b="b"/>
              <a:pathLst>
                <a:path w="462914" h="550545">
                  <a:moveTo>
                    <a:pt x="125505" y="0"/>
                  </a:moveTo>
                  <a:lnTo>
                    <a:pt x="17621" y="0"/>
                  </a:lnTo>
                  <a:lnTo>
                    <a:pt x="0" y="4963"/>
                  </a:lnTo>
                  <a:lnTo>
                    <a:pt x="338175" y="549945"/>
                  </a:lnTo>
                  <a:lnTo>
                    <a:pt x="386867" y="523570"/>
                  </a:lnTo>
                  <a:lnTo>
                    <a:pt x="423192" y="490088"/>
                  </a:lnTo>
                  <a:lnTo>
                    <a:pt x="448150" y="450070"/>
                  </a:lnTo>
                  <a:lnTo>
                    <a:pt x="462733" y="404080"/>
                  </a:lnTo>
                  <a:lnTo>
                    <a:pt x="438561" y="371024"/>
                  </a:lnTo>
                  <a:lnTo>
                    <a:pt x="377594" y="289497"/>
                  </a:lnTo>
                  <a:lnTo>
                    <a:pt x="297175" y="185990"/>
                  </a:lnTo>
                  <a:lnTo>
                    <a:pt x="214642" y="86992"/>
                  </a:lnTo>
                  <a:lnTo>
                    <a:pt x="152931" y="19773"/>
                  </a:lnTo>
                  <a:lnTo>
                    <a:pt x="125505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63455" y="4579200"/>
              <a:ext cx="1894205" cy="2100580"/>
            </a:xfrm>
            <a:custGeom>
              <a:avLst/>
              <a:gdLst/>
              <a:ahLst/>
              <a:cxnLst/>
              <a:rect l="l" t="t" r="r" b="b"/>
              <a:pathLst>
                <a:path w="1894204" h="2100579">
                  <a:moveTo>
                    <a:pt x="727062" y="369290"/>
                  </a:moveTo>
                  <a:lnTo>
                    <a:pt x="711390" y="228333"/>
                  </a:lnTo>
                  <a:lnTo>
                    <a:pt x="586981" y="176898"/>
                  </a:lnTo>
                  <a:lnTo>
                    <a:pt x="504024" y="146126"/>
                  </a:lnTo>
                  <a:lnTo>
                    <a:pt x="425183" y="123761"/>
                  </a:lnTo>
                  <a:lnTo>
                    <a:pt x="313105" y="97548"/>
                  </a:lnTo>
                  <a:lnTo>
                    <a:pt x="198551" y="79413"/>
                  </a:lnTo>
                  <a:lnTo>
                    <a:pt x="129971" y="81419"/>
                  </a:lnTo>
                  <a:lnTo>
                    <a:pt x="96672" y="91503"/>
                  </a:lnTo>
                  <a:lnTo>
                    <a:pt x="87947" y="97548"/>
                  </a:lnTo>
                  <a:lnTo>
                    <a:pt x="385584" y="514553"/>
                  </a:lnTo>
                  <a:lnTo>
                    <a:pt x="727062" y="369290"/>
                  </a:lnTo>
                  <a:close/>
                </a:path>
                <a:path w="1894204" h="2100579">
                  <a:moveTo>
                    <a:pt x="1145057" y="1661541"/>
                  </a:moveTo>
                  <a:lnTo>
                    <a:pt x="1142428" y="1619288"/>
                  </a:lnTo>
                  <a:lnTo>
                    <a:pt x="1134732" y="1578165"/>
                  </a:lnTo>
                  <a:lnTo>
                    <a:pt x="1122184" y="1538363"/>
                  </a:lnTo>
                  <a:lnTo>
                    <a:pt x="1105039" y="1500060"/>
                  </a:lnTo>
                  <a:lnTo>
                    <a:pt x="1083525" y="1463459"/>
                  </a:lnTo>
                  <a:lnTo>
                    <a:pt x="1057897" y="1428711"/>
                  </a:lnTo>
                  <a:lnTo>
                    <a:pt x="1028382" y="1396034"/>
                  </a:lnTo>
                  <a:lnTo>
                    <a:pt x="995235" y="1365592"/>
                  </a:lnTo>
                  <a:lnTo>
                    <a:pt x="958672" y="1337576"/>
                  </a:lnTo>
                  <a:lnTo>
                    <a:pt x="918959" y="1312164"/>
                  </a:lnTo>
                  <a:lnTo>
                    <a:pt x="876312" y="1289545"/>
                  </a:lnTo>
                  <a:lnTo>
                    <a:pt x="830986" y="1269898"/>
                  </a:lnTo>
                  <a:lnTo>
                    <a:pt x="783221" y="1253413"/>
                  </a:lnTo>
                  <a:lnTo>
                    <a:pt x="733247" y="1240269"/>
                  </a:lnTo>
                  <a:lnTo>
                    <a:pt x="681316" y="1230655"/>
                  </a:lnTo>
                  <a:lnTo>
                    <a:pt x="627659" y="1224749"/>
                  </a:lnTo>
                  <a:lnTo>
                    <a:pt x="572528" y="1222743"/>
                  </a:lnTo>
                  <a:lnTo>
                    <a:pt x="517385" y="1224749"/>
                  </a:lnTo>
                  <a:lnTo>
                    <a:pt x="463727" y="1230655"/>
                  </a:lnTo>
                  <a:lnTo>
                    <a:pt x="411797" y="1240269"/>
                  </a:lnTo>
                  <a:lnTo>
                    <a:pt x="361823" y="1253413"/>
                  </a:lnTo>
                  <a:lnTo>
                    <a:pt x="314058" y="1269898"/>
                  </a:lnTo>
                  <a:lnTo>
                    <a:pt x="268732" y="1289545"/>
                  </a:lnTo>
                  <a:lnTo>
                    <a:pt x="226085" y="1312164"/>
                  </a:lnTo>
                  <a:lnTo>
                    <a:pt x="186372" y="1337576"/>
                  </a:lnTo>
                  <a:lnTo>
                    <a:pt x="149809" y="1365592"/>
                  </a:lnTo>
                  <a:lnTo>
                    <a:pt x="116662" y="1396034"/>
                  </a:lnTo>
                  <a:lnTo>
                    <a:pt x="87147" y="1428711"/>
                  </a:lnTo>
                  <a:lnTo>
                    <a:pt x="61518" y="1463459"/>
                  </a:lnTo>
                  <a:lnTo>
                    <a:pt x="40005" y="1500060"/>
                  </a:lnTo>
                  <a:lnTo>
                    <a:pt x="22860" y="1538363"/>
                  </a:lnTo>
                  <a:lnTo>
                    <a:pt x="10312" y="1578165"/>
                  </a:lnTo>
                  <a:lnTo>
                    <a:pt x="2616" y="1619288"/>
                  </a:lnTo>
                  <a:lnTo>
                    <a:pt x="0" y="1661541"/>
                  </a:lnTo>
                  <a:lnTo>
                    <a:pt x="2616" y="1703793"/>
                  </a:lnTo>
                  <a:lnTo>
                    <a:pt x="10312" y="1744916"/>
                  </a:lnTo>
                  <a:lnTo>
                    <a:pt x="22860" y="1784731"/>
                  </a:lnTo>
                  <a:lnTo>
                    <a:pt x="40005" y="1823021"/>
                  </a:lnTo>
                  <a:lnTo>
                    <a:pt x="61518" y="1859635"/>
                  </a:lnTo>
                  <a:lnTo>
                    <a:pt x="87147" y="1894370"/>
                  </a:lnTo>
                  <a:lnTo>
                    <a:pt x="116662" y="1927047"/>
                  </a:lnTo>
                  <a:lnTo>
                    <a:pt x="149809" y="1957489"/>
                  </a:lnTo>
                  <a:lnTo>
                    <a:pt x="186372" y="1985518"/>
                  </a:lnTo>
                  <a:lnTo>
                    <a:pt x="226085" y="2010918"/>
                  </a:lnTo>
                  <a:lnTo>
                    <a:pt x="268732" y="2033536"/>
                  </a:lnTo>
                  <a:lnTo>
                    <a:pt x="314058" y="2053183"/>
                  </a:lnTo>
                  <a:lnTo>
                    <a:pt x="361823" y="2069668"/>
                  </a:lnTo>
                  <a:lnTo>
                    <a:pt x="411797" y="2082812"/>
                  </a:lnTo>
                  <a:lnTo>
                    <a:pt x="463727" y="2092426"/>
                  </a:lnTo>
                  <a:lnTo>
                    <a:pt x="517385" y="2098332"/>
                  </a:lnTo>
                  <a:lnTo>
                    <a:pt x="572528" y="2100338"/>
                  </a:lnTo>
                  <a:lnTo>
                    <a:pt x="627659" y="2098332"/>
                  </a:lnTo>
                  <a:lnTo>
                    <a:pt x="681316" y="2092426"/>
                  </a:lnTo>
                  <a:lnTo>
                    <a:pt x="733247" y="2082812"/>
                  </a:lnTo>
                  <a:lnTo>
                    <a:pt x="783221" y="2069668"/>
                  </a:lnTo>
                  <a:lnTo>
                    <a:pt x="830986" y="2053183"/>
                  </a:lnTo>
                  <a:lnTo>
                    <a:pt x="876312" y="2033536"/>
                  </a:lnTo>
                  <a:lnTo>
                    <a:pt x="918959" y="2010918"/>
                  </a:lnTo>
                  <a:lnTo>
                    <a:pt x="958672" y="1985518"/>
                  </a:lnTo>
                  <a:lnTo>
                    <a:pt x="995235" y="1957489"/>
                  </a:lnTo>
                  <a:lnTo>
                    <a:pt x="1028382" y="1927047"/>
                  </a:lnTo>
                  <a:lnTo>
                    <a:pt x="1057897" y="1894370"/>
                  </a:lnTo>
                  <a:lnTo>
                    <a:pt x="1083525" y="1859635"/>
                  </a:lnTo>
                  <a:lnTo>
                    <a:pt x="1105039" y="1823021"/>
                  </a:lnTo>
                  <a:lnTo>
                    <a:pt x="1122184" y="1784731"/>
                  </a:lnTo>
                  <a:lnTo>
                    <a:pt x="1134732" y="1744916"/>
                  </a:lnTo>
                  <a:lnTo>
                    <a:pt x="1142428" y="1703793"/>
                  </a:lnTo>
                  <a:lnTo>
                    <a:pt x="1145057" y="1661541"/>
                  </a:lnTo>
                  <a:close/>
                </a:path>
                <a:path w="1894204" h="2100579">
                  <a:moveTo>
                    <a:pt x="1893658" y="570153"/>
                  </a:moveTo>
                  <a:lnTo>
                    <a:pt x="1868716" y="492836"/>
                  </a:lnTo>
                  <a:lnTo>
                    <a:pt x="1802320" y="318490"/>
                  </a:lnTo>
                  <a:lnTo>
                    <a:pt x="1707121" y="133565"/>
                  </a:lnTo>
                  <a:lnTo>
                    <a:pt x="1595742" y="24485"/>
                  </a:lnTo>
                  <a:lnTo>
                    <a:pt x="1501660" y="0"/>
                  </a:lnTo>
                  <a:lnTo>
                    <a:pt x="1419339" y="40182"/>
                  </a:lnTo>
                  <a:lnTo>
                    <a:pt x="1302918" y="188556"/>
                  </a:lnTo>
                  <a:lnTo>
                    <a:pt x="1106525" y="488619"/>
                  </a:lnTo>
                  <a:lnTo>
                    <a:pt x="1893658" y="570153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63455" y="4352416"/>
              <a:ext cx="2240280" cy="2327275"/>
            </a:xfrm>
            <a:custGeom>
              <a:avLst/>
              <a:gdLst/>
              <a:ahLst/>
              <a:cxnLst/>
              <a:rect l="l" t="t" r="r" b="b"/>
              <a:pathLst>
                <a:path w="2240279" h="2327275">
                  <a:moveTo>
                    <a:pt x="1145057" y="1888324"/>
                  </a:moveTo>
                  <a:lnTo>
                    <a:pt x="1142428" y="1846072"/>
                  </a:lnTo>
                  <a:lnTo>
                    <a:pt x="1134732" y="1804949"/>
                  </a:lnTo>
                  <a:lnTo>
                    <a:pt x="1122184" y="1765147"/>
                  </a:lnTo>
                  <a:lnTo>
                    <a:pt x="1105039" y="1726844"/>
                  </a:lnTo>
                  <a:lnTo>
                    <a:pt x="1083525" y="1690243"/>
                  </a:lnTo>
                  <a:lnTo>
                    <a:pt x="1057897" y="1655495"/>
                  </a:lnTo>
                  <a:lnTo>
                    <a:pt x="1028382" y="1622818"/>
                  </a:lnTo>
                  <a:lnTo>
                    <a:pt x="995235" y="1592376"/>
                  </a:lnTo>
                  <a:lnTo>
                    <a:pt x="958672" y="1564360"/>
                  </a:lnTo>
                  <a:lnTo>
                    <a:pt x="918959" y="1538947"/>
                  </a:lnTo>
                  <a:lnTo>
                    <a:pt x="876312" y="1516329"/>
                  </a:lnTo>
                  <a:lnTo>
                    <a:pt x="830986" y="1496682"/>
                  </a:lnTo>
                  <a:lnTo>
                    <a:pt x="783221" y="1480197"/>
                  </a:lnTo>
                  <a:lnTo>
                    <a:pt x="733247" y="1467053"/>
                  </a:lnTo>
                  <a:lnTo>
                    <a:pt x="681316" y="1457439"/>
                  </a:lnTo>
                  <a:lnTo>
                    <a:pt x="627659" y="1451533"/>
                  </a:lnTo>
                  <a:lnTo>
                    <a:pt x="572528" y="1449527"/>
                  </a:lnTo>
                  <a:lnTo>
                    <a:pt x="517385" y="1451533"/>
                  </a:lnTo>
                  <a:lnTo>
                    <a:pt x="463727" y="1457439"/>
                  </a:lnTo>
                  <a:lnTo>
                    <a:pt x="411797" y="1467053"/>
                  </a:lnTo>
                  <a:lnTo>
                    <a:pt x="361823" y="1480197"/>
                  </a:lnTo>
                  <a:lnTo>
                    <a:pt x="314058" y="1496682"/>
                  </a:lnTo>
                  <a:lnTo>
                    <a:pt x="268732" y="1516329"/>
                  </a:lnTo>
                  <a:lnTo>
                    <a:pt x="226085" y="1538947"/>
                  </a:lnTo>
                  <a:lnTo>
                    <a:pt x="186372" y="1564360"/>
                  </a:lnTo>
                  <a:lnTo>
                    <a:pt x="149809" y="1592376"/>
                  </a:lnTo>
                  <a:lnTo>
                    <a:pt x="116662" y="1622818"/>
                  </a:lnTo>
                  <a:lnTo>
                    <a:pt x="87147" y="1655495"/>
                  </a:lnTo>
                  <a:lnTo>
                    <a:pt x="61518" y="1690243"/>
                  </a:lnTo>
                  <a:lnTo>
                    <a:pt x="40005" y="1726844"/>
                  </a:lnTo>
                  <a:lnTo>
                    <a:pt x="22860" y="1765147"/>
                  </a:lnTo>
                  <a:lnTo>
                    <a:pt x="10312" y="1804949"/>
                  </a:lnTo>
                  <a:lnTo>
                    <a:pt x="2616" y="1846072"/>
                  </a:lnTo>
                  <a:lnTo>
                    <a:pt x="0" y="1888324"/>
                  </a:lnTo>
                  <a:lnTo>
                    <a:pt x="2616" y="1930577"/>
                  </a:lnTo>
                  <a:lnTo>
                    <a:pt x="10312" y="1971700"/>
                  </a:lnTo>
                  <a:lnTo>
                    <a:pt x="22860" y="2011514"/>
                  </a:lnTo>
                  <a:lnTo>
                    <a:pt x="40005" y="2049805"/>
                  </a:lnTo>
                  <a:lnTo>
                    <a:pt x="61518" y="2086419"/>
                  </a:lnTo>
                  <a:lnTo>
                    <a:pt x="87147" y="2121154"/>
                  </a:lnTo>
                  <a:lnTo>
                    <a:pt x="116662" y="2153831"/>
                  </a:lnTo>
                  <a:lnTo>
                    <a:pt x="149809" y="2184273"/>
                  </a:lnTo>
                  <a:lnTo>
                    <a:pt x="186372" y="2212302"/>
                  </a:lnTo>
                  <a:lnTo>
                    <a:pt x="226085" y="2237702"/>
                  </a:lnTo>
                  <a:lnTo>
                    <a:pt x="268732" y="2260320"/>
                  </a:lnTo>
                  <a:lnTo>
                    <a:pt x="314058" y="2279967"/>
                  </a:lnTo>
                  <a:lnTo>
                    <a:pt x="361823" y="2296452"/>
                  </a:lnTo>
                  <a:lnTo>
                    <a:pt x="411797" y="2309596"/>
                  </a:lnTo>
                  <a:lnTo>
                    <a:pt x="463727" y="2319210"/>
                  </a:lnTo>
                  <a:lnTo>
                    <a:pt x="517385" y="2325116"/>
                  </a:lnTo>
                  <a:lnTo>
                    <a:pt x="572528" y="2327122"/>
                  </a:lnTo>
                  <a:lnTo>
                    <a:pt x="627659" y="2325116"/>
                  </a:lnTo>
                  <a:lnTo>
                    <a:pt x="681316" y="2319210"/>
                  </a:lnTo>
                  <a:lnTo>
                    <a:pt x="733247" y="2309596"/>
                  </a:lnTo>
                  <a:lnTo>
                    <a:pt x="783221" y="2296452"/>
                  </a:lnTo>
                  <a:lnTo>
                    <a:pt x="830986" y="2279967"/>
                  </a:lnTo>
                  <a:lnTo>
                    <a:pt x="876312" y="2260320"/>
                  </a:lnTo>
                  <a:lnTo>
                    <a:pt x="918959" y="2237702"/>
                  </a:lnTo>
                  <a:lnTo>
                    <a:pt x="958672" y="2212302"/>
                  </a:lnTo>
                  <a:lnTo>
                    <a:pt x="995235" y="2184273"/>
                  </a:lnTo>
                  <a:lnTo>
                    <a:pt x="1028382" y="2153831"/>
                  </a:lnTo>
                  <a:lnTo>
                    <a:pt x="1057897" y="2121154"/>
                  </a:lnTo>
                  <a:lnTo>
                    <a:pt x="1083525" y="2086419"/>
                  </a:lnTo>
                  <a:lnTo>
                    <a:pt x="1105039" y="2049805"/>
                  </a:lnTo>
                  <a:lnTo>
                    <a:pt x="1122184" y="2011514"/>
                  </a:lnTo>
                  <a:lnTo>
                    <a:pt x="1134732" y="1971700"/>
                  </a:lnTo>
                  <a:lnTo>
                    <a:pt x="1142428" y="1930577"/>
                  </a:lnTo>
                  <a:lnTo>
                    <a:pt x="1145057" y="1888324"/>
                  </a:lnTo>
                  <a:close/>
                </a:path>
                <a:path w="2240279" h="2327275">
                  <a:moveTo>
                    <a:pt x="2239683" y="162877"/>
                  </a:moveTo>
                  <a:lnTo>
                    <a:pt x="2113953" y="55892"/>
                  </a:lnTo>
                  <a:lnTo>
                    <a:pt x="2087727" y="33578"/>
                  </a:lnTo>
                  <a:lnTo>
                    <a:pt x="1920900" y="0"/>
                  </a:lnTo>
                  <a:lnTo>
                    <a:pt x="1418958" y="0"/>
                  </a:lnTo>
                  <a:lnTo>
                    <a:pt x="1174927" y="96774"/>
                  </a:lnTo>
                  <a:lnTo>
                    <a:pt x="1286281" y="162877"/>
                  </a:lnTo>
                  <a:lnTo>
                    <a:pt x="1604543" y="82638"/>
                  </a:lnTo>
                  <a:lnTo>
                    <a:pt x="1809940" y="55892"/>
                  </a:lnTo>
                  <a:lnTo>
                    <a:pt x="1991868" y="82638"/>
                  </a:lnTo>
                  <a:lnTo>
                    <a:pt x="2239683" y="162877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154149" y="5801937"/>
              <a:ext cx="1073150" cy="878205"/>
            </a:xfrm>
            <a:custGeom>
              <a:avLst/>
              <a:gdLst/>
              <a:ahLst/>
              <a:cxnLst/>
              <a:rect l="l" t="t" r="r" b="b"/>
              <a:pathLst>
                <a:path w="1073150" h="878204">
                  <a:moveTo>
                    <a:pt x="536359" y="0"/>
                  </a:moveTo>
                  <a:lnTo>
                    <a:pt x="484703" y="2008"/>
                  </a:lnTo>
                  <a:lnTo>
                    <a:pt x="434437" y="7912"/>
                  </a:lnTo>
                  <a:lnTo>
                    <a:pt x="385784" y="17527"/>
                  </a:lnTo>
                  <a:lnTo>
                    <a:pt x="338971" y="30669"/>
                  </a:lnTo>
                  <a:lnTo>
                    <a:pt x="294222" y="47154"/>
                  </a:lnTo>
                  <a:lnTo>
                    <a:pt x="251760" y="66799"/>
                  </a:lnTo>
                  <a:lnTo>
                    <a:pt x="211812" y="89419"/>
                  </a:lnTo>
                  <a:lnTo>
                    <a:pt x="174602" y="114830"/>
                  </a:lnTo>
                  <a:lnTo>
                    <a:pt x="140354" y="142849"/>
                  </a:lnTo>
                  <a:lnTo>
                    <a:pt x="109294" y="173291"/>
                  </a:lnTo>
                  <a:lnTo>
                    <a:pt x="81646" y="205973"/>
                  </a:lnTo>
                  <a:lnTo>
                    <a:pt x="57635" y="240711"/>
                  </a:lnTo>
                  <a:lnTo>
                    <a:pt x="37486" y="277320"/>
                  </a:lnTo>
                  <a:lnTo>
                    <a:pt x="21423" y="315618"/>
                  </a:lnTo>
                  <a:lnTo>
                    <a:pt x="9671" y="355419"/>
                  </a:lnTo>
                  <a:lnTo>
                    <a:pt x="2455" y="396540"/>
                  </a:lnTo>
                  <a:lnTo>
                    <a:pt x="0" y="438797"/>
                  </a:lnTo>
                  <a:lnTo>
                    <a:pt x="2455" y="481056"/>
                  </a:lnTo>
                  <a:lnTo>
                    <a:pt x="9671" y="522179"/>
                  </a:lnTo>
                  <a:lnTo>
                    <a:pt x="21423" y="561981"/>
                  </a:lnTo>
                  <a:lnTo>
                    <a:pt x="37486" y="600279"/>
                  </a:lnTo>
                  <a:lnTo>
                    <a:pt x="57635" y="636889"/>
                  </a:lnTo>
                  <a:lnTo>
                    <a:pt x="81646" y="671627"/>
                  </a:lnTo>
                  <a:lnTo>
                    <a:pt x="109294" y="704309"/>
                  </a:lnTo>
                  <a:lnTo>
                    <a:pt x="140354" y="734750"/>
                  </a:lnTo>
                  <a:lnTo>
                    <a:pt x="174602" y="762769"/>
                  </a:lnTo>
                  <a:lnTo>
                    <a:pt x="211812" y="788179"/>
                  </a:lnTo>
                  <a:lnTo>
                    <a:pt x="251760" y="810799"/>
                  </a:lnTo>
                  <a:lnTo>
                    <a:pt x="294222" y="830442"/>
                  </a:lnTo>
                  <a:lnTo>
                    <a:pt x="338971" y="846927"/>
                  </a:lnTo>
                  <a:lnTo>
                    <a:pt x="385784" y="860068"/>
                  </a:lnTo>
                  <a:lnTo>
                    <a:pt x="434437" y="869683"/>
                  </a:lnTo>
                  <a:lnTo>
                    <a:pt x="484703" y="875586"/>
                  </a:lnTo>
                  <a:lnTo>
                    <a:pt x="536359" y="877595"/>
                  </a:lnTo>
                  <a:lnTo>
                    <a:pt x="588012" y="875586"/>
                  </a:lnTo>
                  <a:lnTo>
                    <a:pt x="638277" y="869683"/>
                  </a:lnTo>
                  <a:lnTo>
                    <a:pt x="686927" y="860068"/>
                  </a:lnTo>
                  <a:lnTo>
                    <a:pt x="733739" y="846927"/>
                  </a:lnTo>
                  <a:lnTo>
                    <a:pt x="778487" y="830442"/>
                  </a:lnTo>
                  <a:lnTo>
                    <a:pt x="820948" y="810799"/>
                  </a:lnTo>
                  <a:lnTo>
                    <a:pt x="860895" y="788179"/>
                  </a:lnTo>
                  <a:lnTo>
                    <a:pt x="898104" y="762769"/>
                  </a:lnTo>
                  <a:lnTo>
                    <a:pt x="932351" y="734750"/>
                  </a:lnTo>
                  <a:lnTo>
                    <a:pt x="963411" y="704309"/>
                  </a:lnTo>
                  <a:lnTo>
                    <a:pt x="991059" y="671627"/>
                  </a:lnTo>
                  <a:lnTo>
                    <a:pt x="1015070" y="636889"/>
                  </a:lnTo>
                  <a:lnTo>
                    <a:pt x="1035219" y="600279"/>
                  </a:lnTo>
                  <a:lnTo>
                    <a:pt x="1051282" y="561981"/>
                  </a:lnTo>
                  <a:lnTo>
                    <a:pt x="1063034" y="522179"/>
                  </a:lnTo>
                  <a:lnTo>
                    <a:pt x="1070250" y="481056"/>
                  </a:lnTo>
                  <a:lnTo>
                    <a:pt x="1072705" y="438797"/>
                  </a:lnTo>
                  <a:lnTo>
                    <a:pt x="1070250" y="396540"/>
                  </a:lnTo>
                  <a:lnTo>
                    <a:pt x="1063034" y="355419"/>
                  </a:lnTo>
                  <a:lnTo>
                    <a:pt x="1051282" y="315618"/>
                  </a:lnTo>
                  <a:lnTo>
                    <a:pt x="1035219" y="277320"/>
                  </a:lnTo>
                  <a:lnTo>
                    <a:pt x="1015070" y="240711"/>
                  </a:lnTo>
                  <a:lnTo>
                    <a:pt x="991059" y="205973"/>
                  </a:lnTo>
                  <a:lnTo>
                    <a:pt x="963411" y="173291"/>
                  </a:lnTo>
                  <a:lnTo>
                    <a:pt x="932351" y="142849"/>
                  </a:lnTo>
                  <a:lnTo>
                    <a:pt x="898104" y="114830"/>
                  </a:lnTo>
                  <a:lnTo>
                    <a:pt x="860895" y="89419"/>
                  </a:lnTo>
                  <a:lnTo>
                    <a:pt x="820948" y="66799"/>
                  </a:lnTo>
                  <a:lnTo>
                    <a:pt x="778487" y="47154"/>
                  </a:lnTo>
                  <a:lnTo>
                    <a:pt x="733739" y="30669"/>
                  </a:lnTo>
                  <a:lnTo>
                    <a:pt x="686927" y="17527"/>
                  </a:lnTo>
                  <a:lnTo>
                    <a:pt x="638277" y="7912"/>
                  </a:lnTo>
                  <a:lnTo>
                    <a:pt x="588012" y="2008"/>
                  </a:lnTo>
                  <a:lnTo>
                    <a:pt x="53635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351403" y="4658601"/>
              <a:ext cx="668655" cy="1788160"/>
            </a:xfrm>
            <a:custGeom>
              <a:avLst/>
              <a:gdLst/>
              <a:ahLst/>
              <a:cxnLst/>
              <a:rect l="l" t="t" r="r" b="b"/>
              <a:pathLst>
                <a:path w="668654" h="1788160">
                  <a:moveTo>
                    <a:pt x="190436" y="1381112"/>
                  </a:moveTo>
                  <a:lnTo>
                    <a:pt x="185648" y="1376324"/>
                  </a:lnTo>
                  <a:lnTo>
                    <a:pt x="80505" y="1376324"/>
                  </a:lnTo>
                  <a:lnTo>
                    <a:pt x="75717" y="1381112"/>
                  </a:lnTo>
                  <a:lnTo>
                    <a:pt x="75717" y="1783181"/>
                  </a:lnTo>
                  <a:lnTo>
                    <a:pt x="80505" y="1787969"/>
                  </a:lnTo>
                  <a:lnTo>
                    <a:pt x="179743" y="1787969"/>
                  </a:lnTo>
                  <a:lnTo>
                    <a:pt x="185648" y="1787969"/>
                  </a:lnTo>
                  <a:lnTo>
                    <a:pt x="190436" y="1783181"/>
                  </a:lnTo>
                  <a:lnTo>
                    <a:pt x="190436" y="1381112"/>
                  </a:lnTo>
                  <a:close/>
                </a:path>
                <a:path w="668654" h="1788160">
                  <a:moveTo>
                    <a:pt x="498589" y="1381112"/>
                  </a:moveTo>
                  <a:lnTo>
                    <a:pt x="493814" y="1376324"/>
                  </a:lnTo>
                  <a:lnTo>
                    <a:pt x="388658" y="1376324"/>
                  </a:lnTo>
                  <a:lnTo>
                    <a:pt x="383882" y="1381112"/>
                  </a:lnTo>
                  <a:lnTo>
                    <a:pt x="383882" y="1783181"/>
                  </a:lnTo>
                  <a:lnTo>
                    <a:pt x="388658" y="1787969"/>
                  </a:lnTo>
                  <a:lnTo>
                    <a:pt x="487908" y="1787969"/>
                  </a:lnTo>
                  <a:lnTo>
                    <a:pt x="493814" y="1787969"/>
                  </a:lnTo>
                  <a:lnTo>
                    <a:pt x="498589" y="1783181"/>
                  </a:lnTo>
                  <a:lnTo>
                    <a:pt x="498589" y="1381112"/>
                  </a:lnTo>
                  <a:close/>
                </a:path>
                <a:path w="668654" h="1788160">
                  <a:moveTo>
                    <a:pt x="668261" y="214223"/>
                  </a:moveTo>
                  <a:lnTo>
                    <a:pt x="662533" y="168605"/>
                  </a:lnTo>
                  <a:lnTo>
                    <a:pt x="515518" y="105791"/>
                  </a:lnTo>
                  <a:lnTo>
                    <a:pt x="420966" y="69189"/>
                  </a:lnTo>
                  <a:lnTo>
                    <a:pt x="337845" y="44678"/>
                  </a:lnTo>
                  <a:lnTo>
                    <a:pt x="225171" y="18148"/>
                  </a:lnTo>
                  <a:lnTo>
                    <a:pt x="110604" y="0"/>
                  </a:lnTo>
                  <a:lnTo>
                    <a:pt x="42024" y="2019"/>
                  </a:lnTo>
                  <a:lnTo>
                    <a:pt x="8724" y="12103"/>
                  </a:lnTo>
                  <a:lnTo>
                    <a:pt x="0" y="18148"/>
                  </a:lnTo>
                  <a:lnTo>
                    <a:pt x="297649" y="435165"/>
                  </a:lnTo>
                  <a:lnTo>
                    <a:pt x="606577" y="303745"/>
                  </a:lnTo>
                  <a:lnTo>
                    <a:pt x="638238" y="280568"/>
                  </a:lnTo>
                  <a:lnTo>
                    <a:pt x="659485" y="251129"/>
                  </a:lnTo>
                  <a:lnTo>
                    <a:pt x="668261" y="214223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306883" y="4660148"/>
              <a:ext cx="668020" cy="687070"/>
            </a:xfrm>
            <a:custGeom>
              <a:avLst/>
              <a:gdLst/>
              <a:ahLst/>
              <a:cxnLst/>
              <a:rect l="l" t="t" r="r" b="b"/>
              <a:pathLst>
                <a:path w="668020" h="687070">
                  <a:moveTo>
                    <a:pt x="112890" y="0"/>
                  </a:moveTo>
                  <a:lnTo>
                    <a:pt x="65319" y="6178"/>
                  </a:lnTo>
                  <a:lnTo>
                    <a:pt x="14054" y="55214"/>
                  </a:lnTo>
                  <a:lnTo>
                    <a:pt x="469" y="130433"/>
                  </a:lnTo>
                  <a:lnTo>
                    <a:pt x="0" y="169341"/>
                  </a:lnTo>
                  <a:lnTo>
                    <a:pt x="6902" y="272720"/>
                  </a:lnTo>
                  <a:lnTo>
                    <a:pt x="21990" y="448086"/>
                  </a:lnTo>
                  <a:lnTo>
                    <a:pt x="43903" y="686777"/>
                  </a:lnTo>
                  <a:lnTo>
                    <a:pt x="667969" y="313588"/>
                  </a:lnTo>
                  <a:lnTo>
                    <a:pt x="630440" y="288340"/>
                  </a:lnTo>
                  <a:lnTo>
                    <a:pt x="559257" y="241415"/>
                  </a:lnTo>
                  <a:lnTo>
                    <a:pt x="514288" y="212356"/>
                  </a:lnTo>
                  <a:lnTo>
                    <a:pt x="465177" y="181175"/>
                  </a:lnTo>
                  <a:lnTo>
                    <a:pt x="413503" y="149076"/>
                  </a:lnTo>
                  <a:lnTo>
                    <a:pt x="360849" y="117267"/>
                  </a:lnTo>
                  <a:lnTo>
                    <a:pt x="308796" y="86951"/>
                  </a:lnTo>
                  <a:lnTo>
                    <a:pt x="258926" y="59337"/>
                  </a:lnTo>
                  <a:lnTo>
                    <a:pt x="212818" y="35628"/>
                  </a:lnTo>
                  <a:lnTo>
                    <a:pt x="172056" y="17032"/>
                  </a:lnTo>
                  <a:lnTo>
                    <a:pt x="112890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54197" y="4385919"/>
              <a:ext cx="2350770" cy="2295525"/>
            </a:xfrm>
            <a:custGeom>
              <a:avLst/>
              <a:gdLst/>
              <a:ahLst/>
              <a:cxnLst/>
              <a:rect l="l" t="t" r="r" b="b"/>
              <a:pathLst>
                <a:path w="2350770" h="2295525">
                  <a:moveTo>
                    <a:pt x="394627" y="1955660"/>
                  </a:moveTo>
                  <a:lnTo>
                    <a:pt x="394436" y="1922094"/>
                  </a:lnTo>
                  <a:lnTo>
                    <a:pt x="392772" y="1865591"/>
                  </a:lnTo>
                  <a:lnTo>
                    <a:pt x="384797" y="1687537"/>
                  </a:lnTo>
                  <a:lnTo>
                    <a:pt x="384403" y="1687537"/>
                  </a:lnTo>
                  <a:lnTo>
                    <a:pt x="384022" y="1687537"/>
                  </a:lnTo>
                  <a:lnTo>
                    <a:pt x="383641" y="1693786"/>
                  </a:lnTo>
                  <a:lnTo>
                    <a:pt x="383413" y="1705102"/>
                  </a:lnTo>
                  <a:lnTo>
                    <a:pt x="383400" y="1738566"/>
                  </a:lnTo>
                  <a:lnTo>
                    <a:pt x="384441" y="1786026"/>
                  </a:lnTo>
                  <a:lnTo>
                    <a:pt x="387159" y="1865807"/>
                  </a:lnTo>
                  <a:lnTo>
                    <a:pt x="388708" y="1922195"/>
                  </a:lnTo>
                  <a:lnTo>
                    <a:pt x="388912" y="1966391"/>
                  </a:lnTo>
                  <a:lnTo>
                    <a:pt x="381431" y="2015312"/>
                  </a:lnTo>
                  <a:lnTo>
                    <a:pt x="350685" y="2053094"/>
                  </a:lnTo>
                  <a:lnTo>
                    <a:pt x="325386" y="2058238"/>
                  </a:lnTo>
                  <a:lnTo>
                    <a:pt x="314718" y="2056117"/>
                  </a:lnTo>
                  <a:lnTo>
                    <a:pt x="306451" y="2052358"/>
                  </a:lnTo>
                  <a:lnTo>
                    <a:pt x="296964" y="2046579"/>
                  </a:lnTo>
                  <a:lnTo>
                    <a:pt x="294386" y="2040318"/>
                  </a:lnTo>
                  <a:lnTo>
                    <a:pt x="293700" y="2040826"/>
                  </a:lnTo>
                  <a:lnTo>
                    <a:pt x="325069" y="2061438"/>
                  </a:lnTo>
                  <a:lnTo>
                    <a:pt x="338251" y="2061210"/>
                  </a:lnTo>
                  <a:lnTo>
                    <a:pt x="377444" y="2033905"/>
                  </a:lnTo>
                  <a:lnTo>
                    <a:pt x="391477" y="1997887"/>
                  </a:lnTo>
                  <a:lnTo>
                    <a:pt x="394462" y="1966518"/>
                  </a:lnTo>
                  <a:lnTo>
                    <a:pt x="394627" y="1955660"/>
                  </a:lnTo>
                  <a:close/>
                </a:path>
                <a:path w="2350770" h="2295525">
                  <a:moveTo>
                    <a:pt x="698754" y="1955660"/>
                  </a:moveTo>
                  <a:lnTo>
                    <a:pt x="698550" y="1922094"/>
                  </a:lnTo>
                  <a:lnTo>
                    <a:pt x="696887" y="1865591"/>
                  </a:lnTo>
                  <a:lnTo>
                    <a:pt x="688924" y="1687537"/>
                  </a:lnTo>
                  <a:lnTo>
                    <a:pt x="688517" y="1687537"/>
                  </a:lnTo>
                  <a:lnTo>
                    <a:pt x="688136" y="1687537"/>
                  </a:lnTo>
                  <a:lnTo>
                    <a:pt x="687755" y="1693786"/>
                  </a:lnTo>
                  <a:lnTo>
                    <a:pt x="687539" y="1705102"/>
                  </a:lnTo>
                  <a:lnTo>
                    <a:pt x="687514" y="1738566"/>
                  </a:lnTo>
                  <a:lnTo>
                    <a:pt x="688555" y="1786026"/>
                  </a:lnTo>
                  <a:lnTo>
                    <a:pt x="691273" y="1865807"/>
                  </a:lnTo>
                  <a:lnTo>
                    <a:pt x="692823" y="1922195"/>
                  </a:lnTo>
                  <a:lnTo>
                    <a:pt x="693026" y="1966391"/>
                  </a:lnTo>
                  <a:lnTo>
                    <a:pt x="685533" y="2015312"/>
                  </a:lnTo>
                  <a:lnTo>
                    <a:pt x="654812" y="2053094"/>
                  </a:lnTo>
                  <a:lnTo>
                    <a:pt x="629500" y="2058238"/>
                  </a:lnTo>
                  <a:lnTo>
                    <a:pt x="618832" y="2056117"/>
                  </a:lnTo>
                  <a:lnTo>
                    <a:pt x="610577" y="2052358"/>
                  </a:lnTo>
                  <a:lnTo>
                    <a:pt x="601091" y="2046579"/>
                  </a:lnTo>
                  <a:lnTo>
                    <a:pt x="598500" y="2040318"/>
                  </a:lnTo>
                  <a:lnTo>
                    <a:pt x="597827" y="2040826"/>
                  </a:lnTo>
                  <a:lnTo>
                    <a:pt x="629183" y="2061438"/>
                  </a:lnTo>
                  <a:lnTo>
                    <a:pt x="642353" y="2061210"/>
                  </a:lnTo>
                  <a:lnTo>
                    <a:pt x="681558" y="2033905"/>
                  </a:lnTo>
                  <a:lnTo>
                    <a:pt x="695604" y="1997887"/>
                  </a:lnTo>
                  <a:lnTo>
                    <a:pt x="698588" y="1966518"/>
                  </a:lnTo>
                  <a:lnTo>
                    <a:pt x="698754" y="1955660"/>
                  </a:lnTo>
                  <a:close/>
                </a:path>
                <a:path w="2350770" h="2295525">
                  <a:moveTo>
                    <a:pt x="856272" y="1502524"/>
                  </a:moveTo>
                  <a:lnTo>
                    <a:pt x="824979" y="1480032"/>
                  </a:lnTo>
                  <a:lnTo>
                    <a:pt x="783958" y="1458061"/>
                  </a:lnTo>
                  <a:lnTo>
                    <a:pt x="712698" y="1431886"/>
                  </a:lnTo>
                  <a:lnTo>
                    <a:pt x="668350" y="1421485"/>
                  </a:lnTo>
                  <a:lnTo>
                    <a:pt x="618693" y="1414526"/>
                  </a:lnTo>
                  <a:lnTo>
                    <a:pt x="564476" y="1411097"/>
                  </a:lnTo>
                  <a:lnTo>
                    <a:pt x="535838" y="1411300"/>
                  </a:lnTo>
                  <a:lnTo>
                    <a:pt x="475983" y="1415300"/>
                  </a:lnTo>
                  <a:lnTo>
                    <a:pt x="394258" y="1429054"/>
                  </a:lnTo>
                  <a:lnTo>
                    <a:pt x="342646" y="1443367"/>
                  </a:lnTo>
                  <a:lnTo>
                    <a:pt x="290931" y="1462659"/>
                  </a:lnTo>
                  <a:lnTo>
                    <a:pt x="239991" y="1487360"/>
                  </a:lnTo>
                  <a:lnTo>
                    <a:pt x="190639" y="1517853"/>
                  </a:lnTo>
                  <a:lnTo>
                    <a:pt x="147777" y="1551419"/>
                  </a:lnTo>
                  <a:lnTo>
                    <a:pt x="109791" y="1588833"/>
                  </a:lnTo>
                  <a:lnTo>
                    <a:pt x="77177" y="1629384"/>
                  </a:lnTo>
                  <a:lnTo>
                    <a:pt x="50114" y="1672158"/>
                  </a:lnTo>
                  <a:lnTo>
                    <a:pt x="28587" y="1716201"/>
                  </a:lnTo>
                  <a:lnTo>
                    <a:pt x="6515" y="1790801"/>
                  </a:lnTo>
                  <a:lnTo>
                    <a:pt x="0" y="1848675"/>
                  </a:lnTo>
                  <a:lnTo>
                    <a:pt x="1536" y="1903133"/>
                  </a:lnTo>
                  <a:lnTo>
                    <a:pt x="9601" y="1952663"/>
                  </a:lnTo>
                  <a:lnTo>
                    <a:pt x="23088" y="1996236"/>
                  </a:lnTo>
                  <a:lnTo>
                    <a:pt x="39573" y="2033435"/>
                  </a:lnTo>
                  <a:lnTo>
                    <a:pt x="67030" y="2076348"/>
                  </a:lnTo>
                  <a:lnTo>
                    <a:pt x="115011" y="2126500"/>
                  </a:lnTo>
                  <a:lnTo>
                    <a:pt x="115125" y="2126348"/>
                  </a:lnTo>
                  <a:lnTo>
                    <a:pt x="92773" y="2104034"/>
                  </a:lnTo>
                  <a:lnTo>
                    <a:pt x="77546" y="2086025"/>
                  </a:lnTo>
                  <a:lnTo>
                    <a:pt x="51358" y="2047824"/>
                  </a:lnTo>
                  <a:lnTo>
                    <a:pt x="26504" y="1994966"/>
                  </a:lnTo>
                  <a:lnTo>
                    <a:pt x="13538" y="1951748"/>
                  </a:lnTo>
                  <a:lnTo>
                    <a:pt x="5930" y="1902714"/>
                  </a:lnTo>
                  <a:lnTo>
                    <a:pt x="4737" y="1848878"/>
                  </a:lnTo>
                  <a:lnTo>
                    <a:pt x="11455" y="1791754"/>
                  </a:lnTo>
                  <a:lnTo>
                    <a:pt x="27571" y="1732876"/>
                  </a:lnTo>
                  <a:lnTo>
                    <a:pt x="54838" y="1674799"/>
                  </a:lnTo>
                  <a:lnTo>
                    <a:pt x="91846" y="1618996"/>
                  </a:lnTo>
                  <a:lnTo>
                    <a:pt x="125984" y="1579981"/>
                  </a:lnTo>
                  <a:lnTo>
                    <a:pt x="165201" y="1544256"/>
                  </a:lnTo>
                  <a:lnTo>
                    <a:pt x="242735" y="1492364"/>
                  </a:lnTo>
                  <a:lnTo>
                    <a:pt x="293154" y="1467853"/>
                  </a:lnTo>
                  <a:lnTo>
                    <a:pt x="344360" y="1448650"/>
                  </a:lnTo>
                  <a:lnTo>
                    <a:pt x="395516" y="1434338"/>
                  </a:lnTo>
                  <a:lnTo>
                    <a:pt x="445795" y="1424559"/>
                  </a:lnTo>
                  <a:lnTo>
                    <a:pt x="506641" y="1417688"/>
                  </a:lnTo>
                  <a:lnTo>
                    <a:pt x="564400" y="1415846"/>
                  </a:lnTo>
                  <a:lnTo>
                    <a:pt x="591870" y="1416888"/>
                  </a:lnTo>
                  <a:lnTo>
                    <a:pt x="643534" y="1421828"/>
                  </a:lnTo>
                  <a:lnTo>
                    <a:pt x="711746" y="1435404"/>
                  </a:lnTo>
                  <a:lnTo>
                    <a:pt x="750227" y="1447457"/>
                  </a:lnTo>
                  <a:lnTo>
                    <a:pt x="809294" y="1473568"/>
                  </a:lnTo>
                  <a:lnTo>
                    <a:pt x="817003" y="1477949"/>
                  </a:lnTo>
                  <a:lnTo>
                    <a:pt x="824001" y="1481645"/>
                  </a:lnTo>
                  <a:lnTo>
                    <a:pt x="829856" y="1485163"/>
                  </a:lnTo>
                  <a:lnTo>
                    <a:pt x="856272" y="1502524"/>
                  </a:lnTo>
                  <a:close/>
                </a:path>
                <a:path w="2350770" h="2295525">
                  <a:moveTo>
                    <a:pt x="1066393" y="1950440"/>
                  </a:moveTo>
                  <a:lnTo>
                    <a:pt x="1066203" y="1950377"/>
                  </a:lnTo>
                  <a:lnTo>
                    <a:pt x="1066012" y="1950313"/>
                  </a:lnTo>
                  <a:lnTo>
                    <a:pt x="1060564" y="1962226"/>
                  </a:lnTo>
                  <a:lnTo>
                    <a:pt x="1058125" y="1969477"/>
                  </a:lnTo>
                  <a:lnTo>
                    <a:pt x="1053668" y="1978228"/>
                  </a:lnTo>
                  <a:lnTo>
                    <a:pt x="1046607" y="1992960"/>
                  </a:lnTo>
                  <a:lnTo>
                    <a:pt x="1025944" y="2029218"/>
                  </a:lnTo>
                  <a:lnTo>
                    <a:pt x="995832" y="2072208"/>
                  </a:lnTo>
                  <a:lnTo>
                    <a:pt x="954913" y="2118385"/>
                  </a:lnTo>
                  <a:lnTo>
                    <a:pt x="917117" y="2153221"/>
                  </a:lnTo>
                  <a:lnTo>
                    <a:pt x="873366" y="2186648"/>
                  </a:lnTo>
                  <a:lnTo>
                    <a:pt x="840930" y="2207247"/>
                  </a:lnTo>
                  <a:lnTo>
                    <a:pt x="806196" y="2226157"/>
                  </a:lnTo>
                  <a:lnTo>
                    <a:pt x="770305" y="2242947"/>
                  </a:lnTo>
                  <a:lnTo>
                    <a:pt x="734618" y="2257285"/>
                  </a:lnTo>
                  <a:lnTo>
                    <a:pt x="664984" y="2277808"/>
                  </a:lnTo>
                  <a:lnTo>
                    <a:pt x="600100" y="2288209"/>
                  </a:lnTo>
                  <a:lnTo>
                    <a:pt x="542810" y="2291321"/>
                  </a:lnTo>
                  <a:lnTo>
                    <a:pt x="517753" y="2291296"/>
                  </a:lnTo>
                  <a:lnTo>
                    <a:pt x="495388" y="2290864"/>
                  </a:lnTo>
                  <a:lnTo>
                    <a:pt x="428993" y="2288819"/>
                  </a:lnTo>
                  <a:lnTo>
                    <a:pt x="428967" y="2289225"/>
                  </a:lnTo>
                  <a:lnTo>
                    <a:pt x="431673" y="2289568"/>
                  </a:lnTo>
                  <a:lnTo>
                    <a:pt x="495274" y="2294051"/>
                  </a:lnTo>
                  <a:lnTo>
                    <a:pt x="517677" y="2294940"/>
                  </a:lnTo>
                  <a:lnTo>
                    <a:pt x="542836" y="2295372"/>
                  </a:lnTo>
                  <a:lnTo>
                    <a:pt x="570522" y="2294801"/>
                  </a:lnTo>
                  <a:lnTo>
                    <a:pt x="632510" y="2289200"/>
                  </a:lnTo>
                  <a:lnTo>
                    <a:pt x="700951" y="2274214"/>
                  </a:lnTo>
                  <a:lnTo>
                    <a:pt x="772579" y="2248179"/>
                  </a:lnTo>
                  <a:lnTo>
                    <a:pt x="808761" y="2231275"/>
                  </a:lnTo>
                  <a:lnTo>
                    <a:pt x="843838" y="2212162"/>
                  </a:lnTo>
                  <a:lnTo>
                    <a:pt x="876554" y="2191283"/>
                  </a:lnTo>
                  <a:lnTo>
                    <a:pt x="920597" y="2157349"/>
                  </a:lnTo>
                  <a:lnTo>
                    <a:pt x="958507" y="2121928"/>
                  </a:lnTo>
                  <a:lnTo>
                    <a:pt x="999337" y="2074913"/>
                  </a:lnTo>
                  <a:lnTo>
                    <a:pt x="1029055" y="2031123"/>
                  </a:lnTo>
                  <a:lnTo>
                    <a:pt x="1049070" y="1994179"/>
                  </a:lnTo>
                  <a:lnTo>
                    <a:pt x="1061986" y="1962785"/>
                  </a:lnTo>
                  <a:lnTo>
                    <a:pt x="1063853" y="1957946"/>
                  </a:lnTo>
                  <a:lnTo>
                    <a:pt x="1066393" y="1950440"/>
                  </a:lnTo>
                  <a:close/>
                </a:path>
                <a:path w="2350770" h="2295525">
                  <a:moveTo>
                    <a:pt x="2003018" y="763409"/>
                  </a:moveTo>
                  <a:lnTo>
                    <a:pt x="1979510" y="686396"/>
                  </a:lnTo>
                  <a:lnTo>
                    <a:pt x="1955901" y="618566"/>
                  </a:lnTo>
                  <a:lnTo>
                    <a:pt x="1940826" y="578231"/>
                  </a:lnTo>
                  <a:lnTo>
                    <a:pt x="1923364" y="534174"/>
                  </a:lnTo>
                  <a:lnTo>
                    <a:pt x="1903336" y="486841"/>
                  </a:lnTo>
                  <a:lnTo>
                    <a:pt x="1880285" y="436841"/>
                  </a:lnTo>
                  <a:lnTo>
                    <a:pt x="1853742" y="384822"/>
                  </a:lnTo>
                  <a:lnTo>
                    <a:pt x="1822754" y="331774"/>
                  </a:lnTo>
                  <a:lnTo>
                    <a:pt x="1785391" y="279603"/>
                  </a:lnTo>
                  <a:lnTo>
                    <a:pt x="1751101" y="243420"/>
                  </a:lnTo>
                  <a:lnTo>
                    <a:pt x="1715719" y="219456"/>
                  </a:lnTo>
                  <a:lnTo>
                    <a:pt x="1681746" y="210667"/>
                  </a:lnTo>
                  <a:lnTo>
                    <a:pt x="1672869" y="210947"/>
                  </a:lnTo>
                  <a:lnTo>
                    <a:pt x="1622907" y="225653"/>
                  </a:lnTo>
                  <a:lnTo>
                    <a:pt x="1579346" y="251523"/>
                  </a:lnTo>
                  <a:lnTo>
                    <a:pt x="1528292" y="292366"/>
                  </a:lnTo>
                  <a:lnTo>
                    <a:pt x="1482902" y="335788"/>
                  </a:lnTo>
                  <a:lnTo>
                    <a:pt x="1422946" y="401167"/>
                  </a:lnTo>
                  <a:lnTo>
                    <a:pt x="1387538" y="443318"/>
                  </a:lnTo>
                  <a:lnTo>
                    <a:pt x="1355534" y="483527"/>
                  </a:lnTo>
                  <a:lnTo>
                    <a:pt x="1326769" y="521169"/>
                  </a:lnTo>
                  <a:lnTo>
                    <a:pt x="1301216" y="555828"/>
                  </a:lnTo>
                  <a:lnTo>
                    <a:pt x="1278864" y="587070"/>
                  </a:lnTo>
                  <a:lnTo>
                    <a:pt x="1244015" y="637743"/>
                  </a:lnTo>
                  <a:lnTo>
                    <a:pt x="1215707" y="681837"/>
                  </a:lnTo>
                  <a:lnTo>
                    <a:pt x="1215859" y="681951"/>
                  </a:lnTo>
                  <a:lnTo>
                    <a:pt x="1281480" y="588924"/>
                  </a:lnTo>
                  <a:lnTo>
                    <a:pt x="1304163" y="557987"/>
                  </a:lnTo>
                  <a:lnTo>
                    <a:pt x="1330007" y="523608"/>
                  </a:lnTo>
                  <a:lnTo>
                    <a:pt x="1359014" y="486257"/>
                  </a:lnTo>
                  <a:lnTo>
                    <a:pt x="1391208" y="446328"/>
                  </a:lnTo>
                  <a:lnTo>
                    <a:pt x="1426743" y="404469"/>
                  </a:lnTo>
                  <a:lnTo>
                    <a:pt x="1465770" y="361302"/>
                  </a:lnTo>
                  <a:lnTo>
                    <a:pt x="1508760" y="317868"/>
                  </a:lnTo>
                  <a:lnTo>
                    <a:pt x="1556499" y="275767"/>
                  </a:lnTo>
                  <a:lnTo>
                    <a:pt x="1596313" y="247015"/>
                  </a:lnTo>
                  <a:lnTo>
                    <a:pt x="1640763" y="224243"/>
                  </a:lnTo>
                  <a:lnTo>
                    <a:pt x="1673301" y="216649"/>
                  </a:lnTo>
                  <a:lnTo>
                    <a:pt x="1689874" y="216992"/>
                  </a:lnTo>
                  <a:lnTo>
                    <a:pt x="1734451" y="237426"/>
                  </a:lnTo>
                  <a:lnTo>
                    <a:pt x="1770532" y="270827"/>
                  </a:lnTo>
                  <a:lnTo>
                    <a:pt x="1800555" y="308610"/>
                  </a:lnTo>
                  <a:lnTo>
                    <a:pt x="1834197" y="361111"/>
                  </a:lnTo>
                  <a:lnTo>
                    <a:pt x="1875764" y="439051"/>
                  </a:lnTo>
                  <a:lnTo>
                    <a:pt x="1898992" y="488772"/>
                  </a:lnTo>
                  <a:lnTo>
                    <a:pt x="1919274" y="535863"/>
                  </a:lnTo>
                  <a:lnTo>
                    <a:pt x="1937042" y="579691"/>
                  </a:lnTo>
                  <a:lnTo>
                    <a:pt x="1952485" y="619836"/>
                  </a:lnTo>
                  <a:lnTo>
                    <a:pt x="1965756" y="655828"/>
                  </a:lnTo>
                  <a:lnTo>
                    <a:pt x="1976932" y="687285"/>
                  </a:lnTo>
                  <a:lnTo>
                    <a:pt x="2003018" y="763409"/>
                  </a:lnTo>
                  <a:close/>
                </a:path>
                <a:path w="2350770" h="2295525">
                  <a:moveTo>
                    <a:pt x="2350732" y="129476"/>
                  </a:moveTo>
                  <a:lnTo>
                    <a:pt x="2236711" y="32740"/>
                  </a:lnTo>
                  <a:lnTo>
                    <a:pt x="2207450" y="8293"/>
                  </a:lnTo>
                  <a:lnTo>
                    <a:pt x="2197062" y="0"/>
                  </a:lnTo>
                  <a:lnTo>
                    <a:pt x="2196922" y="152"/>
                  </a:lnTo>
                  <a:lnTo>
                    <a:pt x="2235250" y="34442"/>
                  </a:lnTo>
                  <a:lnTo>
                    <a:pt x="2334209" y="120675"/>
                  </a:lnTo>
                  <a:lnTo>
                    <a:pt x="2299258" y="111074"/>
                  </a:lnTo>
                  <a:lnTo>
                    <a:pt x="2251697" y="99428"/>
                  </a:lnTo>
                  <a:lnTo>
                    <a:pt x="2200440" y="88569"/>
                  </a:lnTo>
                  <a:lnTo>
                    <a:pt x="2145779" y="78892"/>
                  </a:lnTo>
                  <a:lnTo>
                    <a:pt x="2099818" y="72237"/>
                  </a:lnTo>
                  <a:lnTo>
                    <a:pt x="2052053" y="66751"/>
                  </a:lnTo>
                  <a:lnTo>
                    <a:pt x="2002701" y="62522"/>
                  </a:lnTo>
                  <a:lnTo>
                    <a:pt x="1951939" y="59690"/>
                  </a:lnTo>
                  <a:lnTo>
                    <a:pt x="1899970" y="58369"/>
                  </a:lnTo>
                  <a:lnTo>
                    <a:pt x="1861286" y="58267"/>
                  </a:lnTo>
                  <a:lnTo>
                    <a:pt x="1823224" y="59232"/>
                  </a:lnTo>
                  <a:lnTo>
                    <a:pt x="1749298" y="63182"/>
                  </a:lnTo>
                  <a:lnTo>
                    <a:pt x="1678863" y="70281"/>
                  </a:lnTo>
                  <a:lnTo>
                    <a:pt x="1612519" y="79540"/>
                  </a:lnTo>
                  <a:lnTo>
                    <a:pt x="1550860" y="90551"/>
                  </a:lnTo>
                  <a:lnTo>
                    <a:pt x="1494434" y="102755"/>
                  </a:lnTo>
                  <a:lnTo>
                    <a:pt x="1443672" y="115455"/>
                  </a:lnTo>
                  <a:lnTo>
                    <a:pt x="1399755" y="127787"/>
                  </a:lnTo>
                  <a:lnTo>
                    <a:pt x="1314958" y="79908"/>
                  </a:lnTo>
                  <a:lnTo>
                    <a:pt x="1292174" y="67322"/>
                  </a:lnTo>
                  <a:lnTo>
                    <a:pt x="1284922" y="63512"/>
                  </a:lnTo>
                  <a:lnTo>
                    <a:pt x="1284211" y="63207"/>
                  </a:lnTo>
                  <a:lnTo>
                    <a:pt x="1284135" y="63334"/>
                  </a:lnTo>
                  <a:lnTo>
                    <a:pt x="1398676" y="131165"/>
                  </a:lnTo>
                  <a:lnTo>
                    <a:pt x="1399298" y="131546"/>
                  </a:lnTo>
                  <a:lnTo>
                    <a:pt x="1474355" y="111887"/>
                  </a:lnTo>
                  <a:lnTo>
                    <a:pt x="1517307" y="102247"/>
                  </a:lnTo>
                  <a:lnTo>
                    <a:pt x="1563738" y="93052"/>
                  </a:lnTo>
                  <a:lnTo>
                    <a:pt x="1613382" y="84607"/>
                  </a:lnTo>
                  <a:lnTo>
                    <a:pt x="1665947" y="77203"/>
                  </a:lnTo>
                  <a:lnTo>
                    <a:pt x="1721167" y="71158"/>
                  </a:lnTo>
                  <a:lnTo>
                    <a:pt x="1778749" y="66751"/>
                  </a:lnTo>
                  <a:lnTo>
                    <a:pt x="1838426" y="64300"/>
                  </a:lnTo>
                  <a:lnTo>
                    <a:pt x="1905063" y="64236"/>
                  </a:lnTo>
                  <a:lnTo>
                    <a:pt x="1951710" y="65392"/>
                  </a:lnTo>
                  <a:lnTo>
                    <a:pt x="2002307" y="68160"/>
                  </a:lnTo>
                  <a:lnTo>
                    <a:pt x="2051507" y="72275"/>
                  </a:lnTo>
                  <a:lnTo>
                    <a:pt x="2099119" y="77635"/>
                  </a:lnTo>
                  <a:lnTo>
                    <a:pt x="2144953" y="84112"/>
                  </a:lnTo>
                  <a:lnTo>
                    <a:pt x="2199487" y="93522"/>
                  </a:lnTo>
                  <a:lnTo>
                    <a:pt x="2250643" y="104076"/>
                  </a:lnTo>
                  <a:lnTo>
                    <a:pt x="2298141" y="115366"/>
                  </a:lnTo>
                  <a:lnTo>
                    <a:pt x="2341727" y="126961"/>
                  </a:lnTo>
                  <a:lnTo>
                    <a:pt x="2350732" y="12947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69043" y="4359427"/>
              <a:ext cx="3402329" cy="1986280"/>
            </a:xfrm>
            <a:custGeom>
              <a:avLst/>
              <a:gdLst/>
              <a:ahLst/>
              <a:cxnLst/>
              <a:rect l="l" t="t" r="r" b="b"/>
              <a:pathLst>
                <a:path w="3402329" h="1986279">
                  <a:moveTo>
                    <a:pt x="184696" y="917079"/>
                  </a:moveTo>
                  <a:lnTo>
                    <a:pt x="184518" y="916990"/>
                  </a:lnTo>
                  <a:lnTo>
                    <a:pt x="184327" y="916914"/>
                  </a:lnTo>
                  <a:lnTo>
                    <a:pt x="183273" y="918895"/>
                  </a:lnTo>
                  <a:lnTo>
                    <a:pt x="165214" y="959319"/>
                  </a:lnTo>
                  <a:lnTo>
                    <a:pt x="144818" y="1014463"/>
                  </a:lnTo>
                  <a:lnTo>
                    <a:pt x="130263" y="1061745"/>
                  </a:lnTo>
                  <a:lnTo>
                    <a:pt x="119938" y="1102029"/>
                  </a:lnTo>
                  <a:lnTo>
                    <a:pt x="108115" y="1161262"/>
                  </a:lnTo>
                  <a:lnTo>
                    <a:pt x="99123" y="1225473"/>
                  </a:lnTo>
                  <a:lnTo>
                    <a:pt x="94691" y="1290180"/>
                  </a:lnTo>
                  <a:lnTo>
                    <a:pt x="93967" y="1321015"/>
                  </a:lnTo>
                  <a:lnTo>
                    <a:pt x="94068" y="1350581"/>
                  </a:lnTo>
                  <a:lnTo>
                    <a:pt x="95859" y="1392148"/>
                  </a:lnTo>
                  <a:lnTo>
                    <a:pt x="103060" y="1463078"/>
                  </a:lnTo>
                  <a:lnTo>
                    <a:pt x="111810" y="1514144"/>
                  </a:lnTo>
                  <a:lnTo>
                    <a:pt x="118948" y="1544993"/>
                  </a:lnTo>
                  <a:lnTo>
                    <a:pt x="119329" y="1544916"/>
                  </a:lnTo>
                  <a:lnTo>
                    <a:pt x="119100" y="1542681"/>
                  </a:lnTo>
                  <a:lnTo>
                    <a:pt x="113080" y="1506702"/>
                  </a:lnTo>
                  <a:lnTo>
                    <a:pt x="106883" y="1462570"/>
                  </a:lnTo>
                  <a:lnTo>
                    <a:pt x="102438" y="1417345"/>
                  </a:lnTo>
                  <a:lnTo>
                    <a:pt x="100749" y="1391856"/>
                  </a:lnTo>
                  <a:lnTo>
                    <a:pt x="99339" y="1350492"/>
                  </a:lnTo>
                  <a:lnTo>
                    <a:pt x="99441" y="1321079"/>
                  </a:lnTo>
                  <a:lnTo>
                    <a:pt x="102057" y="1258684"/>
                  </a:lnTo>
                  <a:lnTo>
                    <a:pt x="108839" y="1193596"/>
                  </a:lnTo>
                  <a:lnTo>
                    <a:pt x="119113" y="1132014"/>
                  </a:lnTo>
                  <a:lnTo>
                    <a:pt x="134988" y="1063040"/>
                  </a:lnTo>
                  <a:lnTo>
                    <a:pt x="155549" y="995095"/>
                  </a:lnTo>
                  <a:lnTo>
                    <a:pt x="167982" y="960412"/>
                  </a:lnTo>
                  <a:lnTo>
                    <a:pt x="184696" y="917079"/>
                  </a:lnTo>
                  <a:close/>
                </a:path>
                <a:path w="3402329" h="1986279">
                  <a:moveTo>
                    <a:pt x="201371" y="345249"/>
                  </a:moveTo>
                  <a:lnTo>
                    <a:pt x="200914" y="344881"/>
                  </a:lnTo>
                  <a:lnTo>
                    <a:pt x="200761" y="344754"/>
                  </a:lnTo>
                  <a:lnTo>
                    <a:pt x="194716" y="351345"/>
                  </a:lnTo>
                  <a:lnTo>
                    <a:pt x="171716" y="397675"/>
                  </a:lnTo>
                  <a:lnTo>
                    <a:pt x="161861" y="453339"/>
                  </a:lnTo>
                  <a:lnTo>
                    <a:pt x="159372" y="498309"/>
                  </a:lnTo>
                  <a:lnTo>
                    <a:pt x="158318" y="548030"/>
                  </a:lnTo>
                  <a:lnTo>
                    <a:pt x="158343" y="574319"/>
                  </a:lnTo>
                  <a:lnTo>
                    <a:pt x="160934" y="654761"/>
                  </a:lnTo>
                  <a:lnTo>
                    <a:pt x="164426" y="704367"/>
                  </a:lnTo>
                  <a:lnTo>
                    <a:pt x="168808" y="749147"/>
                  </a:lnTo>
                  <a:lnTo>
                    <a:pt x="173659" y="788035"/>
                  </a:lnTo>
                  <a:lnTo>
                    <a:pt x="182524" y="844080"/>
                  </a:lnTo>
                  <a:lnTo>
                    <a:pt x="186753" y="864450"/>
                  </a:lnTo>
                  <a:lnTo>
                    <a:pt x="187134" y="864387"/>
                  </a:lnTo>
                  <a:lnTo>
                    <a:pt x="177685" y="787527"/>
                  </a:lnTo>
                  <a:lnTo>
                    <a:pt x="173532" y="748652"/>
                  </a:lnTo>
                  <a:lnTo>
                    <a:pt x="169684" y="703948"/>
                  </a:lnTo>
                  <a:lnTo>
                    <a:pt x="166547" y="654469"/>
                  </a:lnTo>
                  <a:lnTo>
                    <a:pt x="164515" y="601256"/>
                  </a:lnTo>
                  <a:lnTo>
                    <a:pt x="163931" y="548043"/>
                  </a:lnTo>
                  <a:lnTo>
                    <a:pt x="164160" y="522744"/>
                  </a:lnTo>
                  <a:lnTo>
                    <a:pt x="165379" y="475411"/>
                  </a:lnTo>
                  <a:lnTo>
                    <a:pt x="168541" y="433578"/>
                  </a:lnTo>
                  <a:lnTo>
                    <a:pt x="179793" y="384314"/>
                  </a:lnTo>
                  <a:lnTo>
                    <a:pt x="196418" y="350837"/>
                  </a:lnTo>
                  <a:lnTo>
                    <a:pt x="201371" y="345249"/>
                  </a:lnTo>
                  <a:close/>
                </a:path>
                <a:path w="3402329" h="1986279">
                  <a:moveTo>
                    <a:pt x="363131" y="1701723"/>
                  </a:moveTo>
                  <a:lnTo>
                    <a:pt x="335445" y="1674787"/>
                  </a:lnTo>
                  <a:lnTo>
                    <a:pt x="324142" y="1672640"/>
                  </a:lnTo>
                  <a:lnTo>
                    <a:pt x="311531" y="1673212"/>
                  </a:lnTo>
                  <a:lnTo>
                    <a:pt x="273608" y="1693824"/>
                  </a:lnTo>
                  <a:lnTo>
                    <a:pt x="256222" y="1731606"/>
                  </a:lnTo>
                  <a:lnTo>
                    <a:pt x="254431" y="1758073"/>
                  </a:lnTo>
                  <a:lnTo>
                    <a:pt x="255282" y="1824888"/>
                  </a:lnTo>
                  <a:lnTo>
                    <a:pt x="256463" y="1879384"/>
                  </a:lnTo>
                  <a:lnTo>
                    <a:pt x="257759" y="1916137"/>
                  </a:lnTo>
                  <a:lnTo>
                    <a:pt x="258610" y="1929599"/>
                  </a:lnTo>
                  <a:lnTo>
                    <a:pt x="259410" y="1929599"/>
                  </a:lnTo>
                  <a:lnTo>
                    <a:pt x="259994" y="1916112"/>
                  </a:lnTo>
                  <a:lnTo>
                    <a:pt x="260604" y="1853958"/>
                  </a:lnTo>
                  <a:lnTo>
                    <a:pt x="260146" y="1758099"/>
                  </a:lnTo>
                  <a:lnTo>
                    <a:pt x="260299" y="1749374"/>
                  </a:lnTo>
                  <a:lnTo>
                    <a:pt x="268935" y="1709737"/>
                  </a:lnTo>
                  <a:lnTo>
                    <a:pt x="300126" y="1681264"/>
                  </a:lnTo>
                  <a:lnTo>
                    <a:pt x="323913" y="1676679"/>
                  </a:lnTo>
                  <a:lnTo>
                    <a:pt x="334416" y="1678279"/>
                  </a:lnTo>
                  <a:lnTo>
                    <a:pt x="362407" y="1702054"/>
                  </a:lnTo>
                  <a:lnTo>
                    <a:pt x="362940" y="1701800"/>
                  </a:lnTo>
                  <a:lnTo>
                    <a:pt x="363131" y="1701723"/>
                  </a:lnTo>
                  <a:close/>
                </a:path>
                <a:path w="3402329" h="1986279">
                  <a:moveTo>
                    <a:pt x="472173" y="1477251"/>
                  </a:moveTo>
                  <a:lnTo>
                    <a:pt x="460997" y="1476590"/>
                  </a:lnTo>
                  <a:lnTo>
                    <a:pt x="454444" y="1475930"/>
                  </a:lnTo>
                  <a:lnTo>
                    <a:pt x="431965" y="1476248"/>
                  </a:lnTo>
                  <a:lnTo>
                    <a:pt x="374815" y="1481988"/>
                  </a:lnTo>
                  <a:lnTo>
                    <a:pt x="336740" y="1489875"/>
                  </a:lnTo>
                  <a:lnTo>
                    <a:pt x="294817" y="1502803"/>
                  </a:lnTo>
                  <a:lnTo>
                    <a:pt x="250596" y="1521371"/>
                  </a:lnTo>
                  <a:lnTo>
                    <a:pt x="205613" y="1546161"/>
                  </a:lnTo>
                  <a:lnTo>
                    <a:pt x="161442" y="1577759"/>
                  </a:lnTo>
                  <a:lnTo>
                    <a:pt x="121526" y="1614627"/>
                  </a:lnTo>
                  <a:lnTo>
                    <a:pt x="88125" y="1653654"/>
                  </a:lnTo>
                  <a:lnTo>
                    <a:pt x="60972" y="1693214"/>
                  </a:lnTo>
                  <a:lnTo>
                    <a:pt x="39801" y="1731645"/>
                  </a:lnTo>
                  <a:lnTo>
                    <a:pt x="24371" y="1767319"/>
                  </a:lnTo>
                  <a:lnTo>
                    <a:pt x="11430" y="1805978"/>
                  </a:lnTo>
                  <a:lnTo>
                    <a:pt x="2298" y="1844078"/>
                  </a:lnTo>
                  <a:lnTo>
                    <a:pt x="1612" y="1850618"/>
                  </a:lnTo>
                  <a:lnTo>
                    <a:pt x="0" y="1861705"/>
                  </a:lnTo>
                  <a:lnTo>
                    <a:pt x="406" y="1861769"/>
                  </a:lnTo>
                  <a:lnTo>
                    <a:pt x="3111" y="1850898"/>
                  </a:lnTo>
                  <a:lnTo>
                    <a:pt x="4140" y="1844446"/>
                  </a:lnTo>
                  <a:lnTo>
                    <a:pt x="9817" y="1822818"/>
                  </a:lnTo>
                  <a:lnTo>
                    <a:pt x="28143" y="1768805"/>
                  </a:lnTo>
                  <a:lnTo>
                    <a:pt x="43954" y="1733702"/>
                  </a:lnTo>
                  <a:lnTo>
                    <a:pt x="65303" y="1695894"/>
                  </a:lnTo>
                  <a:lnTo>
                    <a:pt x="92430" y="1656981"/>
                  </a:lnTo>
                  <a:lnTo>
                    <a:pt x="125603" y="1618564"/>
                  </a:lnTo>
                  <a:lnTo>
                    <a:pt x="165061" y="1582216"/>
                  </a:lnTo>
                  <a:lnTo>
                    <a:pt x="208622" y="1550949"/>
                  </a:lnTo>
                  <a:lnTo>
                    <a:pt x="252971" y="1526273"/>
                  </a:lnTo>
                  <a:lnTo>
                    <a:pt x="296570" y="1507591"/>
                  </a:lnTo>
                  <a:lnTo>
                    <a:pt x="337908" y="1494358"/>
                  </a:lnTo>
                  <a:lnTo>
                    <a:pt x="375513" y="1485988"/>
                  </a:lnTo>
                  <a:lnTo>
                    <a:pt x="415544" y="1480337"/>
                  </a:lnTo>
                  <a:lnTo>
                    <a:pt x="454444" y="1477810"/>
                  </a:lnTo>
                  <a:lnTo>
                    <a:pt x="460959" y="1478114"/>
                  </a:lnTo>
                  <a:lnTo>
                    <a:pt x="472160" y="1477657"/>
                  </a:lnTo>
                  <a:lnTo>
                    <a:pt x="472173" y="1477454"/>
                  </a:lnTo>
                  <a:lnTo>
                    <a:pt x="472173" y="1477251"/>
                  </a:lnTo>
                  <a:close/>
                </a:path>
                <a:path w="3402329" h="1986279">
                  <a:moveTo>
                    <a:pt x="567334" y="1856676"/>
                  </a:moveTo>
                  <a:lnTo>
                    <a:pt x="567105" y="1806270"/>
                  </a:lnTo>
                  <a:lnTo>
                    <a:pt x="566496" y="1765122"/>
                  </a:lnTo>
                  <a:lnTo>
                    <a:pt x="565581" y="1737360"/>
                  </a:lnTo>
                  <a:lnTo>
                    <a:pt x="564464" y="1727187"/>
                  </a:lnTo>
                  <a:lnTo>
                    <a:pt x="563346" y="1737360"/>
                  </a:lnTo>
                  <a:lnTo>
                    <a:pt x="562432" y="1765122"/>
                  </a:lnTo>
                  <a:lnTo>
                    <a:pt x="561822" y="1806270"/>
                  </a:lnTo>
                  <a:lnTo>
                    <a:pt x="561594" y="1856676"/>
                  </a:lnTo>
                  <a:lnTo>
                    <a:pt x="561822" y="1907095"/>
                  </a:lnTo>
                  <a:lnTo>
                    <a:pt x="562432" y="1948268"/>
                  </a:lnTo>
                  <a:lnTo>
                    <a:pt x="563346" y="1976031"/>
                  </a:lnTo>
                  <a:lnTo>
                    <a:pt x="564464" y="1986203"/>
                  </a:lnTo>
                  <a:lnTo>
                    <a:pt x="565581" y="1976031"/>
                  </a:lnTo>
                  <a:lnTo>
                    <a:pt x="566496" y="1948268"/>
                  </a:lnTo>
                  <a:lnTo>
                    <a:pt x="567105" y="1907095"/>
                  </a:lnTo>
                  <a:lnTo>
                    <a:pt x="567334" y="1856676"/>
                  </a:lnTo>
                  <a:close/>
                </a:path>
                <a:path w="3402329" h="1986279">
                  <a:moveTo>
                    <a:pt x="1271879" y="381"/>
                  </a:moveTo>
                  <a:lnTo>
                    <a:pt x="1271816" y="190"/>
                  </a:lnTo>
                  <a:lnTo>
                    <a:pt x="1271752" y="0"/>
                  </a:lnTo>
                  <a:lnTo>
                    <a:pt x="1228686" y="12814"/>
                  </a:lnTo>
                  <a:lnTo>
                    <a:pt x="1167650" y="32359"/>
                  </a:lnTo>
                  <a:lnTo>
                    <a:pt x="1126528" y="46151"/>
                  </a:lnTo>
                  <a:lnTo>
                    <a:pt x="1080477" y="62318"/>
                  </a:lnTo>
                  <a:lnTo>
                    <a:pt x="1030427" y="81051"/>
                  </a:lnTo>
                  <a:lnTo>
                    <a:pt x="977303" y="102603"/>
                  </a:lnTo>
                  <a:lnTo>
                    <a:pt x="922058" y="127177"/>
                  </a:lnTo>
                  <a:lnTo>
                    <a:pt x="867879" y="154089"/>
                  </a:lnTo>
                  <a:lnTo>
                    <a:pt x="817778" y="182067"/>
                  </a:lnTo>
                  <a:lnTo>
                    <a:pt x="772363" y="210375"/>
                  </a:lnTo>
                  <a:lnTo>
                    <a:pt x="732218" y="238264"/>
                  </a:lnTo>
                  <a:lnTo>
                    <a:pt x="697915" y="264947"/>
                  </a:lnTo>
                  <a:lnTo>
                    <a:pt x="663460" y="294703"/>
                  </a:lnTo>
                  <a:lnTo>
                    <a:pt x="631964" y="325145"/>
                  </a:lnTo>
                  <a:lnTo>
                    <a:pt x="618756" y="339979"/>
                  </a:lnTo>
                  <a:lnTo>
                    <a:pt x="619048" y="340245"/>
                  </a:lnTo>
                  <a:lnTo>
                    <a:pt x="628256" y="331749"/>
                  </a:lnTo>
                  <a:lnTo>
                    <a:pt x="633310" y="326466"/>
                  </a:lnTo>
                  <a:lnTo>
                    <a:pt x="651713" y="309460"/>
                  </a:lnTo>
                  <a:lnTo>
                    <a:pt x="681863" y="283222"/>
                  </a:lnTo>
                  <a:lnTo>
                    <a:pt x="734936" y="241998"/>
                  </a:lnTo>
                  <a:lnTo>
                    <a:pt x="775157" y="214642"/>
                  </a:lnTo>
                  <a:lnTo>
                    <a:pt x="820534" y="186753"/>
                  </a:lnTo>
                  <a:lnTo>
                    <a:pt x="870496" y="159092"/>
                  </a:lnTo>
                  <a:lnTo>
                    <a:pt x="924483" y="132359"/>
                  </a:lnTo>
                  <a:lnTo>
                    <a:pt x="979512" y="107810"/>
                  </a:lnTo>
                  <a:lnTo>
                    <a:pt x="1032408" y="86118"/>
                  </a:lnTo>
                  <a:lnTo>
                    <a:pt x="1082230" y="67094"/>
                  </a:lnTo>
                  <a:lnTo>
                    <a:pt x="1128052" y="50533"/>
                  </a:lnTo>
                  <a:lnTo>
                    <a:pt x="1168933" y="36207"/>
                  </a:lnTo>
                  <a:lnTo>
                    <a:pt x="1244358" y="10312"/>
                  </a:lnTo>
                  <a:lnTo>
                    <a:pt x="1271879" y="381"/>
                  </a:lnTo>
                  <a:close/>
                </a:path>
                <a:path w="3402329" h="1986279">
                  <a:moveTo>
                    <a:pt x="1654822" y="273151"/>
                  </a:moveTo>
                  <a:lnTo>
                    <a:pt x="1654708" y="272986"/>
                  </a:lnTo>
                  <a:lnTo>
                    <a:pt x="1654606" y="272808"/>
                  </a:lnTo>
                  <a:lnTo>
                    <a:pt x="1622996" y="292404"/>
                  </a:lnTo>
                  <a:lnTo>
                    <a:pt x="1579473" y="322694"/>
                  </a:lnTo>
                  <a:lnTo>
                    <a:pt x="1543126" y="350240"/>
                  </a:lnTo>
                  <a:lnTo>
                    <a:pt x="1502689" y="383489"/>
                  </a:lnTo>
                  <a:lnTo>
                    <a:pt x="1459738" y="422249"/>
                  </a:lnTo>
                  <a:lnTo>
                    <a:pt x="1415478" y="465836"/>
                  </a:lnTo>
                  <a:lnTo>
                    <a:pt x="1373555" y="511708"/>
                  </a:lnTo>
                  <a:lnTo>
                    <a:pt x="1336421" y="556082"/>
                  </a:lnTo>
                  <a:lnTo>
                    <a:pt x="1304709" y="597750"/>
                  </a:lnTo>
                  <a:lnTo>
                    <a:pt x="1278547" y="635101"/>
                  </a:lnTo>
                  <a:lnTo>
                    <a:pt x="1249895" y="679729"/>
                  </a:lnTo>
                  <a:lnTo>
                    <a:pt x="1231506" y="712025"/>
                  </a:lnTo>
                  <a:lnTo>
                    <a:pt x="1231849" y="712228"/>
                  </a:lnTo>
                  <a:lnTo>
                    <a:pt x="1233144" y="710488"/>
                  </a:lnTo>
                  <a:lnTo>
                    <a:pt x="1252207" y="681189"/>
                  </a:lnTo>
                  <a:lnTo>
                    <a:pt x="1270609" y="653694"/>
                  </a:lnTo>
                  <a:lnTo>
                    <a:pt x="1294498" y="619594"/>
                  </a:lnTo>
                  <a:lnTo>
                    <a:pt x="1323911" y="580466"/>
                  </a:lnTo>
                  <a:lnTo>
                    <a:pt x="1358569" y="537705"/>
                  </a:lnTo>
                  <a:lnTo>
                    <a:pt x="1398130" y="492721"/>
                  </a:lnTo>
                  <a:lnTo>
                    <a:pt x="1441678" y="447522"/>
                  </a:lnTo>
                  <a:lnTo>
                    <a:pt x="1485138" y="406311"/>
                  </a:lnTo>
                  <a:lnTo>
                    <a:pt x="1526578" y="370078"/>
                  </a:lnTo>
                  <a:lnTo>
                    <a:pt x="1564589" y="339217"/>
                  </a:lnTo>
                  <a:lnTo>
                    <a:pt x="1612023" y="303618"/>
                  </a:lnTo>
                  <a:lnTo>
                    <a:pt x="1635175" y="287261"/>
                  </a:lnTo>
                  <a:lnTo>
                    <a:pt x="1654822" y="273151"/>
                  </a:lnTo>
                  <a:close/>
                </a:path>
                <a:path w="3402329" h="1986279">
                  <a:moveTo>
                    <a:pt x="3401720" y="1237754"/>
                  </a:moveTo>
                  <a:lnTo>
                    <a:pt x="3397580" y="1193939"/>
                  </a:lnTo>
                  <a:lnTo>
                    <a:pt x="3386010" y="1136548"/>
                  </a:lnTo>
                  <a:lnTo>
                    <a:pt x="3374644" y="1097407"/>
                  </a:lnTo>
                  <a:lnTo>
                    <a:pt x="3358400" y="1054328"/>
                  </a:lnTo>
                  <a:lnTo>
                    <a:pt x="3350272" y="1038352"/>
                  </a:lnTo>
                  <a:lnTo>
                    <a:pt x="3350539" y="1040536"/>
                  </a:lnTo>
                  <a:lnTo>
                    <a:pt x="3352342" y="1046365"/>
                  </a:lnTo>
                  <a:lnTo>
                    <a:pt x="3364344" y="1082141"/>
                  </a:lnTo>
                  <a:lnTo>
                    <a:pt x="3369602" y="1098994"/>
                  </a:lnTo>
                  <a:lnTo>
                    <a:pt x="3380460" y="1137958"/>
                  </a:lnTo>
                  <a:lnTo>
                    <a:pt x="3389477" y="1177391"/>
                  </a:lnTo>
                  <a:lnTo>
                    <a:pt x="3400577" y="1237869"/>
                  </a:lnTo>
                  <a:lnTo>
                    <a:pt x="3401377" y="1239913"/>
                  </a:lnTo>
                  <a:lnTo>
                    <a:pt x="3401720" y="1237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801153" y="6658904"/>
              <a:ext cx="2455545" cy="431165"/>
            </a:xfrm>
            <a:custGeom>
              <a:avLst/>
              <a:gdLst/>
              <a:ahLst/>
              <a:cxnLst/>
              <a:rect l="l" t="t" r="r" b="b"/>
              <a:pathLst>
                <a:path w="2455545" h="431165">
                  <a:moveTo>
                    <a:pt x="0" y="61074"/>
                  </a:moveTo>
                  <a:lnTo>
                    <a:pt x="47588" y="95835"/>
                  </a:lnTo>
                  <a:lnTo>
                    <a:pt x="114225" y="139537"/>
                  </a:lnTo>
                  <a:lnTo>
                    <a:pt x="148833" y="160334"/>
                  </a:lnTo>
                  <a:lnTo>
                    <a:pt x="187990" y="182368"/>
                  </a:lnTo>
                  <a:lnTo>
                    <a:pt x="231594" y="205336"/>
                  </a:lnTo>
                  <a:lnTo>
                    <a:pt x="279547" y="228934"/>
                  </a:lnTo>
                  <a:lnTo>
                    <a:pt x="331749" y="252856"/>
                  </a:lnTo>
                  <a:lnTo>
                    <a:pt x="373604" y="270833"/>
                  </a:lnTo>
                  <a:lnTo>
                    <a:pt x="417800" y="288514"/>
                  </a:lnTo>
                  <a:lnTo>
                    <a:pt x="464258" y="305781"/>
                  </a:lnTo>
                  <a:lnTo>
                    <a:pt x="512897" y="322511"/>
                  </a:lnTo>
                  <a:lnTo>
                    <a:pt x="563637" y="338585"/>
                  </a:lnTo>
                  <a:lnTo>
                    <a:pt x="616397" y="353882"/>
                  </a:lnTo>
                  <a:lnTo>
                    <a:pt x="671098" y="368280"/>
                  </a:lnTo>
                  <a:lnTo>
                    <a:pt x="756538" y="388238"/>
                  </a:lnTo>
                  <a:lnTo>
                    <a:pt x="845947" y="404888"/>
                  </a:lnTo>
                  <a:lnTo>
                    <a:pt x="931036" y="416940"/>
                  </a:lnTo>
                  <a:lnTo>
                    <a:pt x="1022048" y="425752"/>
                  </a:lnTo>
                  <a:lnTo>
                    <a:pt x="1074251" y="428977"/>
                  </a:lnTo>
                  <a:lnTo>
                    <a:pt x="1127176" y="430633"/>
                  </a:lnTo>
                  <a:lnTo>
                    <a:pt x="1180726" y="430722"/>
                  </a:lnTo>
                  <a:lnTo>
                    <a:pt x="1234808" y="429247"/>
                  </a:lnTo>
                  <a:lnTo>
                    <a:pt x="1288820" y="426354"/>
                  </a:lnTo>
                  <a:lnTo>
                    <a:pt x="1305116" y="425006"/>
                  </a:lnTo>
                  <a:lnTo>
                    <a:pt x="1180658" y="425006"/>
                  </a:lnTo>
                  <a:lnTo>
                    <a:pt x="1127283" y="424932"/>
                  </a:lnTo>
                  <a:lnTo>
                    <a:pt x="1074522" y="423305"/>
                  </a:lnTo>
                  <a:lnTo>
                    <a:pt x="1022469" y="420122"/>
                  </a:lnTo>
                  <a:lnTo>
                    <a:pt x="939558" y="412318"/>
                  </a:lnTo>
                  <a:lnTo>
                    <a:pt x="846823" y="399491"/>
                  </a:lnTo>
                  <a:lnTo>
                    <a:pt x="757618" y="383019"/>
                  </a:lnTo>
                  <a:lnTo>
                    <a:pt x="672348" y="363268"/>
                  </a:lnTo>
                  <a:lnTo>
                    <a:pt x="617742" y="349027"/>
                  </a:lnTo>
                  <a:lnTo>
                    <a:pt x="565063" y="333898"/>
                  </a:lnTo>
                  <a:lnTo>
                    <a:pt x="514391" y="318003"/>
                  </a:lnTo>
                  <a:lnTo>
                    <a:pt x="465806" y="301460"/>
                  </a:lnTo>
                  <a:lnTo>
                    <a:pt x="419388" y="284390"/>
                  </a:lnTo>
                  <a:lnTo>
                    <a:pt x="375218" y="266913"/>
                  </a:lnTo>
                  <a:lnTo>
                    <a:pt x="333375" y="249148"/>
                  </a:lnTo>
                  <a:lnTo>
                    <a:pt x="281161" y="225516"/>
                  </a:lnTo>
                  <a:lnTo>
                    <a:pt x="233173" y="202218"/>
                  </a:lnTo>
                  <a:lnTo>
                    <a:pt x="189510" y="179555"/>
                  </a:lnTo>
                  <a:lnTo>
                    <a:pt x="150272" y="157830"/>
                  </a:lnTo>
                  <a:lnTo>
                    <a:pt x="115559" y="137345"/>
                  </a:lnTo>
                  <a:lnTo>
                    <a:pt x="65601" y="105951"/>
                  </a:lnTo>
                  <a:lnTo>
                    <a:pt x="34105" y="84285"/>
                  </a:lnTo>
                  <a:lnTo>
                    <a:pt x="1993" y="62229"/>
                  </a:lnTo>
                  <a:lnTo>
                    <a:pt x="0" y="61074"/>
                  </a:lnTo>
                  <a:close/>
                </a:path>
                <a:path w="2455545" h="431165">
                  <a:moveTo>
                    <a:pt x="2454948" y="0"/>
                  </a:moveTo>
                  <a:lnTo>
                    <a:pt x="2452954" y="1142"/>
                  </a:lnTo>
                  <a:lnTo>
                    <a:pt x="2449207" y="3606"/>
                  </a:lnTo>
                  <a:lnTo>
                    <a:pt x="2388971" y="44373"/>
                  </a:lnTo>
                  <a:lnTo>
                    <a:pt x="2339197" y="76105"/>
                  </a:lnTo>
                  <a:lnTo>
                    <a:pt x="2304800" y="97145"/>
                  </a:lnTo>
                  <a:lnTo>
                    <a:pt x="2266054" y="119764"/>
                  </a:lnTo>
                  <a:lnTo>
                    <a:pt x="2223058" y="143697"/>
                  </a:lnTo>
                  <a:lnTo>
                    <a:pt x="2175910" y="168681"/>
                  </a:lnTo>
                  <a:lnTo>
                    <a:pt x="2124710" y="194449"/>
                  </a:lnTo>
                  <a:lnTo>
                    <a:pt x="2040331" y="233438"/>
                  </a:lnTo>
                  <a:lnTo>
                    <a:pt x="1971255" y="262394"/>
                  </a:lnTo>
                  <a:lnTo>
                    <a:pt x="1897405" y="290448"/>
                  </a:lnTo>
                  <a:lnTo>
                    <a:pt x="1832341" y="312760"/>
                  </a:lnTo>
                  <a:lnTo>
                    <a:pt x="1750320" y="338022"/>
                  </a:lnTo>
                  <a:lnTo>
                    <a:pt x="1690425" y="354302"/>
                  </a:lnTo>
                  <a:lnTo>
                    <a:pt x="1643497" y="365836"/>
                  </a:lnTo>
                  <a:lnTo>
                    <a:pt x="1595496" y="376516"/>
                  </a:lnTo>
                  <a:lnTo>
                    <a:pt x="1546498" y="386374"/>
                  </a:lnTo>
                  <a:lnTo>
                    <a:pt x="1496580" y="395439"/>
                  </a:lnTo>
                  <a:lnTo>
                    <a:pt x="1445756" y="403523"/>
                  </a:lnTo>
                  <a:lnTo>
                    <a:pt x="1394069" y="410509"/>
                  </a:lnTo>
                  <a:lnTo>
                    <a:pt x="1341591" y="416262"/>
                  </a:lnTo>
                  <a:lnTo>
                    <a:pt x="1288395" y="420648"/>
                  </a:lnTo>
                  <a:lnTo>
                    <a:pt x="1234554" y="423532"/>
                  </a:lnTo>
                  <a:lnTo>
                    <a:pt x="1180658" y="425006"/>
                  </a:lnTo>
                  <a:lnTo>
                    <a:pt x="1305116" y="425006"/>
                  </a:lnTo>
                  <a:lnTo>
                    <a:pt x="1394757" y="416150"/>
                  </a:lnTo>
                  <a:lnTo>
                    <a:pt x="1446561" y="409111"/>
                  </a:lnTo>
                  <a:lnTo>
                    <a:pt x="1497507" y="400964"/>
                  </a:lnTo>
                  <a:lnTo>
                    <a:pt x="1547543" y="391832"/>
                  </a:lnTo>
                  <a:lnTo>
                    <a:pt x="1596650" y="381895"/>
                  </a:lnTo>
                  <a:lnTo>
                    <a:pt x="1644754" y="371125"/>
                  </a:lnTo>
                  <a:lnTo>
                    <a:pt x="1691780" y="359491"/>
                  </a:lnTo>
                  <a:lnTo>
                    <a:pt x="1751787" y="343069"/>
                  </a:lnTo>
                  <a:lnTo>
                    <a:pt x="1820527" y="321932"/>
                  </a:lnTo>
                  <a:lnTo>
                    <a:pt x="1899056" y="295046"/>
                  </a:lnTo>
                  <a:lnTo>
                    <a:pt x="1972995" y="266725"/>
                  </a:lnTo>
                  <a:lnTo>
                    <a:pt x="2042096" y="237489"/>
                  </a:lnTo>
                  <a:lnTo>
                    <a:pt x="2106202" y="207852"/>
                  </a:lnTo>
                  <a:lnTo>
                    <a:pt x="2177655" y="172041"/>
                  </a:lnTo>
                  <a:lnTo>
                    <a:pt x="2224742" y="146766"/>
                  </a:lnTo>
                  <a:lnTo>
                    <a:pt x="2267653" y="122535"/>
                  </a:lnTo>
                  <a:lnTo>
                    <a:pt x="2306291" y="99617"/>
                  </a:lnTo>
                  <a:lnTo>
                    <a:pt x="2340561" y="78279"/>
                  </a:lnTo>
                  <a:lnTo>
                    <a:pt x="2390063" y="46012"/>
                  </a:lnTo>
                  <a:lnTo>
                    <a:pt x="2433383" y="15608"/>
                  </a:lnTo>
                  <a:lnTo>
                    <a:pt x="2453170" y="1460"/>
                  </a:lnTo>
                  <a:lnTo>
                    <a:pt x="245494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93247" y="6446011"/>
              <a:ext cx="1906270" cy="896619"/>
            </a:xfrm>
            <a:custGeom>
              <a:avLst/>
              <a:gdLst/>
              <a:ahLst/>
              <a:cxnLst/>
              <a:rect l="l" t="t" r="r" b="b"/>
              <a:pathLst>
                <a:path w="1906270" h="896620">
                  <a:moveTo>
                    <a:pt x="484276" y="414553"/>
                  </a:moveTo>
                  <a:lnTo>
                    <a:pt x="480771" y="349973"/>
                  </a:lnTo>
                  <a:lnTo>
                    <a:pt x="470255" y="332409"/>
                  </a:lnTo>
                  <a:lnTo>
                    <a:pt x="388912" y="338010"/>
                  </a:lnTo>
                  <a:lnTo>
                    <a:pt x="228130" y="365506"/>
                  </a:lnTo>
                  <a:lnTo>
                    <a:pt x="70853" y="395909"/>
                  </a:lnTo>
                  <a:lnTo>
                    <a:pt x="0" y="410273"/>
                  </a:lnTo>
                  <a:lnTo>
                    <a:pt x="186867" y="896112"/>
                  </a:lnTo>
                  <a:lnTo>
                    <a:pt x="358673" y="896112"/>
                  </a:lnTo>
                  <a:lnTo>
                    <a:pt x="393738" y="839825"/>
                  </a:lnTo>
                  <a:lnTo>
                    <a:pt x="427596" y="896112"/>
                  </a:lnTo>
                  <a:lnTo>
                    <a:pt x="470255" y="896112"/>
                  </a:lnTo>
                  <a:lnTo>
                    <a:pt x="480771" y="578980"/>
                  </a:lnTo>
                  <a:lnTo>
                    <a:pt x="484276" y="414553"/>
                  </a:lnTo>
                  <a:close/>
                </a:path>
                <a:path w="1906270" h="896620">
                  <a:moveTo>
                    <a:pt x="1906206" y="0"/>
                  </a:moveTo>
                  <a:lnTo>
                    <a:pt x="1388999" y="330657"/>
                  </a:lnTo>
                  <a:lnTo>
                    <a:pt x="1610106" y="896099"/>
                  </a:lnTo>
                  <a:lnTo>
                    <a:pt x="1761248" y="896099"/>
                  </a:lnTo>
                  <a:lnTo>
                    <a:pt x="1794167" y="846874"/>
                  </a:lnTo>
                  <a:lnTo>
                    <a:pt x="1832914" y="896099"/>
                  </a:lnTo>
                  <a:lnTo>
                    <a:pt x="1886343" y="896099"/>
                  </a:lnTo>
                  <a:lnTo>
                    <a:pt x="1906206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35727" y="5770426"/>
              <a:ext cx="640715" cy="1017905"/>
            </a:xfrm>
            <a:custGeom>
              <a:avLst/>
              <a:gdLst/>
              <a:ahLst/>
              <a:cxnLst/>
              <a:rect l="l" t="t" r="r" b="b"/>
              <a:pathLst>
                <a:path w="640715" h="1017904">
                  <a:moveTo>
                    <a:pt x="640587" y="0"/>
                  </a:moveTo>
                  <a:lnTo>
                    <a:pt x="631189" y="74777"/>
                  </a:lnTo>
                  <a:lnTo>
                    <a:pt x="619418" y="140898"/>
                  </a:lnTo>
                  <a:lnTo>
                    <a:pt x="600201" y="223202"/>
                  </a:lnTo>
                  <a:lnTo>
                    <a:pt x="579056" y="293379"/>
                  </a:lnTo>
                  <a:lnTo>
                    <a:pt x="551421" y="369087"/>
                  </a:lnTo>
                  <a:lnTo>
                    <a:pt x="533492" y="411011"/>
                  </a:lnTo>
                  <a:lnTo>
                    <a:pt x="513613" y="453836"/>
                  </a:lnTo>
                  <a:lnTo>
                    <a:pt x="491708" y="497291"/>
                  </a:lnTo>
                  <a:lnTo>
                    <a:pt x="467704" y="541107"/>
                  </a:lnTo>
                  <a:lnTo>
                    <a:pt x="441528" y="585012"/>
                  </a:lnTo>
                  <a:lnTo>
                    <a:pt x="413241" y="627620"/>
                  </a:lnTo>
                  <a:lnTo>
                    <a:pt x="384098" y="668222"/>
                  </a:lnTo>
                  <a:lnTo>
                    <a:pt x="354374" y="706772"/>
                  </a:lnTo>
                  <a:lnTo>
                    <a:pt x="324345" y="743220"/>
                  </a:lnTo>
                  <a:lnTo>
                    <a:pt x="294284" y="777519"/>
                  </a:lnTo>
                  <a:lnTo>
                    <a:pt x="256470" y="816770"/>
                  </a:lnTo>
                  <a:lnTo>
                    <a:pt x="192633" y="876946"/>
                  </a:lnTo>
                  <a:lnTo>
                    <a:pt x="133553" y="925686"/>
                  </a:lnTo>
                  <a:lnTo>
                    <a:pt x="63347" y="976655"/>
                  </a:lnTo>
                  <a:lnTo>
                    <a:pt x="0" y="1017460"/>
                  </a:lnTo>
                  <a:lnTo>
                    <a:pt x="101" y="1017638"/>
                  </a:lnTo>
                  <a:lnTo>
                    <a:pt x="64858" y="978928"/>
                  </a:lnTo>
                  <a:lnTo>
                    <a:pt x="120064" y="940392"/>
                  </a:lnTo>
                  <a:lnTo>
                    <a:pt x="186689" y="887933"/>
                  </a:lnTo>
                  <a:lnTo>
                    <a:pt x="241341" y="838704"/>
                  </a:lnTo>
                  <a:lnTo>
                    <a:pt x="298157" y="781088"/>
                  </a:lnTo>
                  <a:lnTo>
                    <a:pt x="328461" y="746760"/>
                  </a:lnTo>
                  <a:lnTo>
                    <a:pt x="358715" y="710244"/>
                  </a:lnTo>
                  <a:lnTo>
                    <a:pt x="388638" y="671590"/>
                  </a:lnTo>
                  <a:lnTo>
                    <a:pt x="417953" y="630849"/>
                  </a:lnTo>
                  <a:lnTo>
                    <a:pt x="446379" y="588073"/>
                  </a:lnTo>
                  <a:lnTo>
                    <a:pt x="472656" y="543962"/>
                  </a:lnTo>
                  <a:lnTo>
                    <a:pt x="496716" y="499929"/>
                  </a:lnTo>
                  <a:lnTo>
                    <a:pt x="518632" y="456248"/>
                  </a:lnTo>
                  <a:lnTo>
                    <a:pt x="538477" y="413190"/>
                  </a:lnTo>
                  <a:lnTo>
                    <a:pt x="556323" y="371030"/>
                  </a:lnTo>
                  <a:lnTo>
                    <a:pt x="575233" y="319693"/>
                  </a:lnTo>
                  <a:lnTo>
                    <a:pt x="601494" y="235660"/>
                  </a:lnTo>
                  <a:lnTo>
                    <a:pt x="619333" y="160913"/>
                  </a:lnTo>
                  <a:lnTo>
                    <a:pt x="633895" y="75145"/>
                  </a:lnTo>
                  <a:lnTo>
                    <a:pt x="639902" y="12674"/>
                  </a:lnTo>
                  <a:lnTo>
                    <a:pt x="640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27445" y="4972811"/>
              <a:ext cx="600710" cy="1306195"/>
            </a:xfrm>
            <a:custGeom>
              <a:avLst/>
              <a:gdLst/>
              <a:ahLst/>
              <a:cxnLst/>
              <a:rect l="l" t="t" r="r" b="b"/>
              <a:pathLst>
                <a:path w="600710" h="1306195">
                  <a:moveTo>
                    <a:pt x="98069" y="114"/>
                  </a:moveTo>
                  <a:lnTo>
                    <a:pt x="92583" y="0"/>
                  </a:lnTo>
                  <a:lnTo>
                    <a:pt x="94653" y="254"/>
                  </a:lnTo>
                  <a:lnTo>
                    <a:pt x="97497" y="317"/>
                  </a:lnTo>
                  <a:lnTo>
                    <a:pt x="97701" y="254"/>
                  </a:lnTo>
                  <a:lnTo>
                    <a:pt x="97866" y="177"/>
                  </a:lnTo>
                  <a:lnTo>
                    <a:pt x="98069" y="114"/>
                  </a:lnTo>
                  <a:close/>
                </a:path>
                <a:path w="600710" h="1306195">
                  <a:moveTo>
                    <a:pt x="600468" y="772083"/>
                  </a:moveTo>
                  <a:lnTo>
                    <a:pt x="598855" y="719861"/>
                  </a:lnTo>
                  <a:lnTo>
                    <a:pt x="595249" y="668591"/>
                  </a:lnTo>
                  <a:lnTo>
                    <a:pt x="589584" y="618083"/>
                  </a:lnTo>
                  <a:lnTo>
                    <a:pt x="581837" y="568159"/>
                  </a:lnTo>
                  <a:lnTo>
                    <a:pt x="571931" y="518617"/>
                  </a:lnTo>
                  <a:lnTo>
                    <a:pt x="559828" y="469290"/>
                  </a:lnTo>
                  <a:lnTo>
                    <a:pt x="545477" y="419976"/>
                  </a:lnTo>
                  <a:lnTo>
                    <a:pt x="528815" y="370484"/>
                  </a:lnTo>
                  <a:lnTo>
                    <a:pt x="509803" y="320649"/>
                  </a:lnTo>
                  <a:lnTo>
                    <a:pt x="488276" y="274459"/>
                  </a:lnTo>
                  <a:lnTo>
                    <a:pt x="461695" y="229616"/>
                  </a:lnTo>
                  <a:lnTo>
                    <a:pt x="430555" y="186804"/>
                  </a:lnTo>
                  <a:lnTo>
                    <a:pt x="395325" y="146735"/>
                  </a:lnTo>
                  <a:lnTo>
                    <a:pt x="356527" y="110070"/>
                  </a:lnTo>
                  <a:lnTo>
                    <a:pt x="314617" y="77533"/>
                  </a:lnTo>
                  <a:lnTo>
                    <a:pt x="270103" y="49784"/>
                  </a:lnTo>
                  <a:lnTo>
                    <a:pt x="223481" y="27520"/>
                  </a:lnTo>
                  <a:lnTo>
                    <a:pt x="178981" y="16446"/>
                  </a:lnTo>
                  <a:lnTo>
                    <a:pt x="135191" y="18148"/>
                  </a:lnTo>
                  <a:lnTo>
                    <a:pt x="94183" y="31242"/>
                  </a:lnTo>
                  <a:lnTo>
                    <a:pt x="58077" y="54381"/>
                  </a:lnTo>
                  <a:lnTo>
                    <a:pt x="28968" y="86207"/>
                  </a:lnTo>
                  <a:lnTo>
                    <a:pt x="8953" y="125323"/>
                  </a:lnTo>
                  <a:lnTo>
                    <a:pt x="0" y="172758"/>
                  </a:lnTo>
                  <a:lnTo>
                    <a:pt x="1638" y="220243"/>
                  </a:lnTo>
                  <a:lnTo>
                    <a:pt x="10375" y="266903"/>
                  </a:lnTo>
                  <a:lnTo>
                    <a:pt x="24853" y="312521"/>
                  </a:lnTo>
                  <a:lnTo>
                    <a:pt x="43726" y="356857"/>
                  </a:lnTo>
                  <a:lnTo>
                    <a:pt x="65633" y="399681"/>
                  </a:lnTo>
                  <a:lnTo>
                    <a:pt x="89344" y="441299"/>
                  </a:lnTo>
                  <a:lnTo>
                    <a:pt x="113753" y="482549"/>
                  </a:lnTo>
                  <a:lnTo>
                    <a:pt x="137731" y="524014"/>
                  </a:lnTo>
                  <a:lnTo>
                    <a:pt x="160108" y="566229"/>
                  </a:lnTo>
                  <a:lnTo>
                    <a:pt x="179755" y="609777"/>
                  </a:lnTo>
                  <a:lnTo>
                    <a:pt x="195935" y="656259"/>
                  </a:lnTo>
                  <a:lnTo>
                    <a:pt x="207670" y="704037"/>
                  </a:lnTo>
                  <a:lnTo>
                    <a:pt x="214934" y="752716"/>
                  </a:lnTo>
                  <a:lnTo>
                    <a:pt x="217728" y="801852"/>
                  </a:lnTo>
                  <a:lnTo>
                    <a:pt x="216065" y="851052"/>
                  </a:lnTo>
                  <a:lnTo>
                    <a:pt x="209918" y="899883"/>
                  </a:lnTo>
                  <a:lnTo>
                    <a:pt x="199288" y="947928"/>
                  </a:lnTo>
                  <a:lnTo>
                    <a:pt x="184188" y="994765"/>
                  </a:lnTo>
                  <a:lnTo>
                    <a:pt x="165061" y="1042289"/>
                  </a:lnTo>
                  <a:lnTo>
                    <a:pt x="146685" y="1090536"/>
                  </a:lnTo>
                  <a:lnTo>
                    <a:pt x="134454" y="1138999"/>
                  </a:lnTo>
                  <a:lnTo>
                    <a:pt x="133781" y="1187183"/>
                  </a:lnTo>
                  <a:lnTo>
                    <a:pt x="150063" y="1234592"/>
                  </a:lnTo>
                  <a:lnTo>
                    <a:pt x="176898" y="1268069"/>
                  </a:lnTo>
                  <a:lnTo>
                    <a:pt x="212001" y="1291361"/>
                  </a:lnTo>
                  <a:lnTo>
                    <a:pt x="252666" y="1304036"/>
                  </a:lnTo>
                  <a:lnTo>
                    <a:pt x="296164" y="1305699"/>
                  </a:lnTo>
                  <a:lnTo>
                    <a:pt x="341134" y="1296035"/>
                  </a:lnTo>
                  <a:lnTo>
                    <a:pt x="380352" y="1276959"/>
                  </a:lnTo>
                  <a:lnTo>
                    <a:pt x="414667" y="1250226"/>
                  </a:lnTo>
                  <a:lnTo>
                    <a:pt x="444944" y="1217599"/>
                  </a:lnTo>
                  <a:lnTo>
                    <a:pt x="472020" y="1180833"/>
                  </a:lnTo>
                  <a:lnTo>
                    <a:pt x="496760" y="1141679"/>
                  </a:lnTo>
                  <a:lnTo>
                    <a:pt x="520026" y="1101915"/>
                  </a:lnTo>
                  <a:lnTo>
                    <a:pt x="540677" y="1061732"/>
                  </a:lnTo>
                  <a:lnTo>
                    <a:pt x="559358" y="1016622"/>
                  </a:lnTo>
                  <a:lnTo>
                    <a:pt x="575360" y="968502"/>
                  </a:lnTo>
                  <a:lnTo>
                    <a:pt x="587971" y="919314"/>
                  </a:lnTo>
                  <a:lnTo>
                    <a:pt x="596468" y="870978"/>
                  </a:lnTo>
                  <a:lnTo>
                    <a:pt x="600151" y="825436"/>
                  </a:lnTo>
                  <a:lnTo>
                    <a:pt x="600468" y="772083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642241" y="5500024"/>
              <a:ext cx="155232" cy="15523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497990" y="5500024"/>
              <a:ext cx="155232" cy="155232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4620018" y="4437303"/>
              <a:ext cx="1691639" cy="479425"/>
            </a:xfrm>
            <a:custGeom>
              <a:avLst/>
              <a:gdLst/>
              <a:ahLst/>
              <a:cxnLst/>
              <a:rect l="l" t="t" r="r" b="b"/>
              <a:pathLst>
                <a:path w="1691639" h="479425">
                  <a:moveTo>
                    <a:pt x="859612" y="123101"/>
                  </a:moveTo>
                  <a:lnTo>
                    <a:pt x="819391" y="107137"/>
                  </a:lnTo>
                  <a:lnTo>
                    <a:pt x="752284" y="84759"/>
                  </a:lnTo>
                  <a:lnTo>
                    <a:pt x="700265" y="70485"/>
                  </a:lnTo>
                  <a:lnTo>
                    <a:pt x="657948" y="60744"/>
                  </a:lnTo>
                  <a:lnTo>
                    <a:pt x="602132" y="50177"/>
                  </a:lnTo>
                  <a:lnTo>
                    <a:pt x="562203" y="44386"/>
                  </a:lnTo>
                  <a:lnTo>
                    <a:pt x="520382" y="39560"/>
                  </a:lnTo>
                  <a:lnTo>
                    <a:pt x="476910" y="35902"/>
                  </a:lnTo>
                  <a:lnTo>
                    <a:pt x="432041" y="33642"/>
                  </a:lnTo>
                  <a:lnTo>
                    <a:pt x="387108" y="33312"/>
                  </a:lnTo>
                  <a:lnTo>
                    <a:pt x="343509" y="34467"/>
                  </a:lnTo>
                  <a:lnTo>
                    <a:pt x="301472" y="36893"/>
                  </a:lnTo>
                  <a:lnTo>
                    <a:pt x="261251" y="40386"/>
                  </a:lnTo>
                  <a:lnTo>
                    <a:pt x="223139" y="45135"/>
                  </a:lnTo>
                  <a:lnTo>
                    <a:pt x="154038" y="56578"/>
                  </a:lnTo>
                  <a:lnTo>
                    <a:pt x="109359" y="66255"/>
                  </a:lnTo>
                  <a:lnTo>
                    <a:pt x="60490" y="78994"/>
                  </a:lnTo>
                  <a:lnTo>
                    <a:pt x="0" y="98374"/>
                  </a:lnTo>
                  <a:lnTo>
                    <a:pt x="127" y="98742"/>
                  </a:lnTo>
                  <a:lnTo>
                    <a:pt x="3111" y="98044"/>
                  </a:lnTo>
                  <a:lnTo>
                    <a:pt x="41757" y="87147"/>
                  </a:lnTo>
                  <a:lnTo>
                    <a:pt x="61277" y="81864"/>
                  </a:lnTo>
                  <a:lnTo>
                    <a:pt x="110223" y="70015"/>
                  </a:lnTo>
                  <a:lnTo>
                    <a:pt x="162941" y="59448"/>
                  </a:lnTo>
                  <a:lnTo>
                    <a:pt x="205651" y="52565"/>
                  </a:lnTo>
                  <a:lnTo>
                    <a:pt x="261797" y="45631"/>
                  </a:lnTo>
                  <a:lnTo>
                    <a:pt x="301853" y="42341"/>
                  </a:lnTo>
                  <a:lnTo>
                    <a:pt x="343712" y="40068"/>
                  </a:lnTo>
                  <a:lnTo>
                    <a:pt x="387134" y="39027"/>
                  </a:lnTo>
                  <a:lnTo>
                    <a:pt x="431876" y="39382"/>
                  </a:lnTo>
                  <a:lnTo>
                    <a:pt x="476554" y="41592"/>
                  </a:lnTo>
                  <a:lnTo>
                    <a:pt x="519836" y="45148"/>
                  </a:lnTo>
                  <a:lnTo>
                    <a:pt x="561492" y="49809"/>
                  </a:lnTo>
                  <a:lnTo>
                    <a:pt x="601294" y="55397"/>
                  </a:lnTo>
                  <a:lnTo>
                    <a:pt x="638949" y="62064"/>
                  </a:lnTo>
                  <a:lnTo>
                    <a:pt x="707136" y="76809"/>
                  </a:lnTo>
                  <a:lnTo>
                    <a:pt x="751205" y="88455"/>
                  </a:lnTo>
                  <a:lnTo>
                    <a:pt x="809421" y="106349"/>
                  </a:lnTo>
                  <a:lnTo>
                    <a:pt x="859459" y="123469"/>
                  </a:lnTo>
                  <a:lnTo>
                    <a:pt x="859536" y="123291"/>
                  </a:lnTo>
                  <a:lnTo>
                    <a:pt x="859612" y="123101"/>
                  </a:lnTo>
                  <a:close/>
                </a:path>
                <a:path w="1691639" h="479425">
                  <a:moveTo>
                    <a:pt x="1691449" y="478624"/>
                  </a:moveTo>
                  <a:lnTo>
                    <a:pt x="1656613" y="433044"/>
                  </a:lnTo>
                  <a:lnTo>
                    <a:pt x="1627327" y="398094"/>
                  </a:lnTo>
                  <a:lnTo>
                    <a:pt x="1589595" y="356349"/>
                  </a:lnTo>
                  <a:lnTo>
                    <a:pt x="1555965" y="321767"/>
                  </a:lnTo>
                  <a:lnTo>
                    <a:pt x="1504378" y="272821"/>
                  </a:lnTo>
                  <a:lnTo>
                    <a:pt x="1445729" y="222326"/>
                  </a:lnTo>
                  <a:lnTo>
                    <a:pt x="1414030" y="197015"/>
                  </a:lnTo>
                  <a:lnTo>
                    <a:pt x="1381506" y="172758"/>
                  </a:lnTo>
                  <a:lnTo>
                    <a:pt x="1349336" y="150012"/>
                  </a:lnTo>
                  <a:lnTo>
                    <a:pt x="1287081" y="109156"/>
                  </a:lnTo>
                  <a:lnTo>
                    <a:pt x="1243012" y="82943"/>
                  </a:lnTo>
                  <a:lnTo>
                    <a:pt x="1202156" y="60464"/>
                  </a:lnTo>
                  <a:lnTo>
                    <a:pt x="1165428" y="41605"/>
                  </a:lnTo>
                  <a:lnTo>
                    <a:pt x="1124191" y="22136"/>
                  </a:lnTo>
                  <a:lnTo>
                    <a:pt x="1071270" y="0"/>
                  </a:lnTo>
                  <a:lnTo>
                    <a:pt x="1071118" y="355"/>
                  </a:lnTo>
                  <a:lnTo>
                    <a:pt x="1073569" y="1651"/>
                  </a:lnTo>
                  <a:lnTo>
                    <a:pt x="1114361" y="20701"/>
                  </a:lnTo>
                  <a:lnTo>
                    <a:pt x="1163688" y="45034"/>
                  </a:lnTo>
                  <a:lnTo>
                    <a:pt x="1213142" y="71564"/>
                  </a:lnTo>
                  <a:lnTo>
                    <a:pt x="1254785" y="95643"/>
                  </a:lnTo>
                  <a:lnTo>
                    <a:pt x="1314767" y="133388"/>
                  </a:lnTo>
                  <a:lnTo>
                    <a:pt x="1378140" y="177355"/>
                  </a:lnTo>
                  <a:lnTo>
                    <a:pt x="1410538" y="201549"/>
                  </a:lnTo>
                  <a:lnTo>
                    <a:pt x="1442135" y="226745"/>
                  </a:lnTo>
                  <a:lnTo>
                    <a:pt x="1472209" y="251929"/>
                  </a:lnTo>
                  <a:lnTo>
                    <a:pt x="1527530" y="301358"/>
                  </a:lnTo>
                  <a:lnTo>
                    <a:pt x="1564208" y="336969"/>
                  </a:lnTo>
                  <a:lnTo>
                    <a:pt x="1596555" y="370344"/>
                  </a:lnTo>
                  <a:lnTo>
                    <a:pt x="1624444" y="400634"/>
                  </a:lnTo>
                  <a:lnTo>
                    <a:pt x="1654340" y="434936"/>
                  </a:lnTo>
                  <a:lnTo>
                    <a:pt x="1691132" y="478878"/>
                  </a:lnTo>
                  <a:lnTo>
                    <a:pt x="1691297" y="478751"/>
                  </a:lnTo>
                  <a:lnTo>
                    <a:pt x="1691449" y="478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390462" y="4084129"/>
              <a:ext cx="522605" cy="521970"/>
            </a:xfrm>
            <a:custGeom>
              <a:avLst/>
              <a:gdLst/>
              <a:ahLst/>
              <a:cxnLst/>
              <a:rect l="l" t="t" r="r" b="b"/>
              <a:pathLst>
                <a:path w="522604" h="521970">
                  <a:moveTo>
                    <a:pt x="522541" y="269392"/>
                  </a:moveTo>
                  <a:lnTo>
                    <a:pt x="520026" y="224459"/>
                  </a:lnTo>
                  <a:lnTo>
                    <a:pt x="509943" y="181013"/>
                  </a:lnTo>
                  <a:lnTo>
                    <a:pt x="492683" y="139992"/>
                  </a:lnTo>
                  <a:lnTo>
                    <a:pt x="468655" y="102362"/>
                  </a:lnTo>
                  <a:lnTo>
                    <a:pt x="438277" y="69075"/>
                  </a:lnTo>
                  <a:lnTo>
                    <a:pt x="401929" y="41122"/>
                  </a:lnTo>
                  <a:lnTo>
                    <a:pt x="360032" y="19431"/>
                  </a:lnTo>
                  <a:lnTo>
                    <a:pt x="314947" y="5537"/>
                  </a:lnTo>
                  <a:lnTo>
                    <a:pt x="269430" y="0"/>
                  </a:lnTo>
                  <a:lnTo>
                    <a:pt x="224434" y="2438"/>
                  </a:lnTo>
                  <a:lnTo>
                    <a:pt x="180924" y="12433"/>
                  </a:lnTo>
                  <a:lnTo>
                    <a:pt x="139852" y="29591"/>
                  </a:lnTo>
                  <a:lnTo>
                    <a:pt x="102196" y="53517"/>
                  </a:lnTo>
                  <a:lnTo>
                    <a:pt x="68922" y="83807"/>
                  </a:lnTo>
                  <a:lnTo>
                    <a:pt x="40982" y="120040"/>
                  </a:lnTo>
                  <a:lnTo>
                    <a:pt x="19329" y="161836"/>
                  </a:lnTo>
                  <a:lnTo>
                    <a:pt x="5473" y="206832"/>
                  </a:lnTo>
                  <a:lnTo>
                    <a:pt x="0" y="252260"/>
                  </a:lnTo>
                  <a:lnTo>
                    <a:pt x="2514" y="297192"/>
                  </a:lnTo>
                  <a:lnTo>
                    <a:pt x="12598" y="340639"/>
                  </a:lnTo>
                  <a:lnTo>
                    <a:pt x="29857" y="381660"/>
                  </a:lnTo>
                  <a:lnTo>
                    <a:pt x="53886" y="419290"/>
                  </a:lnTo>
                  <a:lnTo>
                    <a:pt x="84264" y="452577"/>
                  </a:lnTo>
                  <a:lnTo>
                    <a:pt x="120611" y="480529"/>
                  </a:lnTo>
                  <a:lnTo>
                    <a:pt x="162521" y="502208"/>
                  </a:lnTo>
                  <a:lnTo>
                    <a:pt x="207606" y="516115"/>
                  </a:lnTo>
                  <a:lnTo>
                    <a:pt x="253123" y="521652"/>
                  </a:lnTo>
                  <a:lnTo>
                    <a:pt x="298119" y="519214"/>
                  </a:lnTo>
                  <a:lnTo>
                    <a:pt x="341630" y="509219"/>
                  </a:lnTo>
                  <a:lnTo>
                    <a:pt x="382689" y="492048"/>
                  </a:lnTo>
                  <a:lnTo>
                    <a:pt x="420344" y="468134"/>
                  </a:lnTo>
                  <a:lnTo>
                    <a:pt x="453631" y="437845"/>
                  </a:lnTo>
                  <a:lnTo>
                    <a:pt x="481571" y="401599"/>
                  </a:lnTo>
                  <a:lnTo>
                    <a:pt x="503224" y="359803"/>
                  </a:lnTo>
                  <a:lnTo>
                    <a:pt x="517080" y="314820"/>
                  </a:lnTo>
                  <a:lnTo>
                    <a:pt x="522541" y="269392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50513" y="4144263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20">
                  <a:moveTo>
                    <a:pt x="202161" y="0"/>
                  </a:moveTo>
                  <a:lnTo>
                    <a:pt x="195030" y="127"/>
                  </a:lnTo>
                  <a:lnTo>
                    <a:pt x="180642" y="946"/>
                  </a:lnTo>
                  <a:lnTo>
                    <a:pt x="175829" y="1441"/>
                  </a:lnTo>
                  <a:lnTo>
                    <a:pt x="171054" y="2368"/>
                  </a:lnTo>
                  <a:lnTo>
                    <a:pt x="166228" y="3080"/>
                  </a:lnTo>
                  <a:lnTo>
                    <a:pt x="161364" y="3651"/>
                  </a:lnTo>
                  <a:lnTo>
                    <a:pt x="156601" y="4883"/>
                  </a:lnTo>
                  <a:lnTo>
                    <a:pt x="151826" y="6166"/>
                  </a:lnTo>
                  <a:lnTo>
                    <a:pt x="144625" y="7999"/>
                  </a:lnTo>
                  <a:lnTo>
                    <a:pt x="102856" y="25446"/>
                  </a:lnTo>
                  <a:lnTo>
                    <a:pt x="70998" y="47446"/>
                  </a:lnTo>
                  <a:lnTo>
                    <a:pt x="38739" y="82237"/>
                  </a:lnTo>
                  <a:lnTo>
                    <a:pt x="14933" y="124441"/>
                  </a:lnTo>
                  <a:lnTo>
                    <a:pt x="2315" y="171227"/>
                  </a:lnTo>
                  <a:lnTo>
                    <a:pt x="0" y="202958"/>
                  </a:lnTo>
                  <a:lnTo>
                    <a:pt x="925" y="218665"/>
                  </a:lnTo>
                  <a:lnTo>
                    <a:pt x="8226" y="256705"/>
                  </a:lnTo>
                  <a:lnTo>
                    <a:pt x="25790" y="298421"/>
                  </a:lnTo>
                  <a:lnTo>
                    <a:pt x="51379" y="334088"/>
                  </a:lnTo>
                  <a:lnTo>
                    <a:pt x="88402" y="366565"/>
                  </a:lnTo>
                  <a:lnTo>
                    <a:pt x="136350" y="390156"/>
                  </a:lnTo>
                  <a:lnTo>
                    <a:pt x="185397" y="400499"/>
                  </a:lnTo>
                  <a:lnTo>
                    <a:pt x="209160" y="400848"/>
                  </a:lnTo>
                  <a:lnTo>
                    <a:pt x="231895" y="398519"/>
                  </a:lnTo>
                  <a:lnTo>
                    <a:pt x="236087" y="397629"/>
                  </a:lnTo>
                  <a:lnTo>
                    <a:pt x="209032" y="397629"/>
                  </a:lnTo>
                  <a:lnTo>
                    <a:pt x="185658" y="397161"/>
                  </a:lnTo>
                  <a:lnTo>
                    <a:pt x="137507" y="386768"/>
                  </a:lnTo>
                  <a:lnTo>
                    <a:pt x="90515" y="363442"/>
                  </a:lnTo>
                  <a:lnTo>
                    <a:pt x="59040" y="336683"/>
                  </a:lnTo>
                  <a:lnTo>
                    <a:pt x="29280" y="296462"/>
                  </a:lnTo>
                  <a:lnTo>
                    <a:pt x="12138" y="255552"/>
                  </a:lnTo>
                  <a:lnTo>
                    <a:pt x="4145" y="202958"/>
                  </a:lnTo>
                  <a:lnTo>
                    <a:pt x="4675" y="187631"/>
                  </a:lnTo>
                  <a:lnTo>
                    <a:pt x="13497" y="141078"/>
                  </a:lnTo>
                  <a:lnTo>
                    <a:pt x="33357" y="97771"/>
                  </a:lnTo>
                  <a:lnTo>
                    <a:pt x="62246" y="60937"/>
                  </a:lnTo>
                  <a:lnTo>
                    <a:pt x="98397" y="32899"/>
                  </a:lnTo>
                  <a:lnTo>
                    <a:pt x="138785" y="14089"/>
                  </a:lnTo>
                  <a:lnTo>
                    <a:pt x="152804" y="10039"/>
                  </a:lnTo>
                  <a:lnTo>
                    <a:pt x="157478" y="8757"/>
                  </a:lnTo>
                  <a:lnTo>
                    <a:pt x="162138" y="7550"/>
                  </a:lnTo>
                  <a:lnTo>
                    <a:pt x="166901" y="6979"/>
                  </a:lnTo>
                  <a:lnTo>
                    <a:pt x="171638" y="6280"/>
                  </a:lnTo>
                  <a:lnTo>
                    <a:pt x="176324" y="5353"/>
                  </a:lnTo>
                  <a:lnTo>
                    <a:pt x="181049" y="4858"/>
                  </a:lnTo>
                  <a:lnTo>
                    <a:pt x="195147" y="4016"/>
                  </a:lnTo>
                  <a:lnTo>
                    <a:pt x="202142" y="3868"/>
                  </a:lnTo>
                  <a:lnTo>
                    <a:pt x="239266" y="3868"/>
                  </a:lnTo>
                  <a:lnTo>
                    <a:pt x="237022" y="3285"/>
                  </a:lnTo>
                  <a:lnTo>
                    <a:pt x="209255" y="298"/>
                  </a:lnTo>
                  <a:lnTo>
                    <a:pt x="202161" y="0"/>
                  </a:lnTo>
                  <a:close/>
                </a:path>
                <a:path w="401320" h="401320">
                  <a:moveTo>
                    <a:pt x="385531" y="276092"/>
                  </a:moveTo>
                  <a:lnTo>
                    <a:pt x="384952" y="277158"/>
                  </a:lnTo>
                  <a:lnTo>
                    <a:pt x="384033" y="278962"/>
                  </a:lnTo>
                  <a:lnTo>
                    <a:pt x="379829" y="287433"/>
                  </a:lnTo>
                  <a:lnTo>
                    <a:pt x="376781" y="293681"/>
                  </a:lnTo>
                  <a:lnTo>
                    <a:pt x="375562" y="295929"/>
                  </a:lnTo>
                  <a:lnTo>
                    <a:pt x="373907" y="298421"/>
                  </a:lnTo>
                  <a:lnTo>
                    <a:pt x="372438" y="300869"/>
                  </a:lnTo>
                  <a:lnTo>
                    <a:pt x="369275" y="306038"/>
                  </a:lnTo>
                  <a:lnTo>
                    <a:pt x="365770" y="312121"/>
                  </a:lnTo>
                  <a:lnTo>
                    <a:pt x="360779" y="318217"/>
                  </a:lnTo>
                  <a:lnTo>
                    <a:pt x="353127" y="328048"/>
                  </a:lnTo>
                  <a:lnTo>
                    <a:pt x="320330" y="358502"/>
                  </a:lnTo>
                  <a:lnTo>
                    <a:pt x="272038" y="384903"/>
                  </a:lnTo>
                  <a:lnTo>
                    <a:pt x="231421" y="395465"/>
                  </a:lnTo>
                  <a:lnTo>
                    <a:pt x="209032" y="397629"/>
                  </a:lnTo>
                  <a:lnTo>
                    <a:pt x="236087" y="397629"/>
                  </a:lnTo>
                  <a:lnTo>
                    <a:pt x="273046" y="387526"/>
                  </a:lnTo>
                  <a:lnTo>
                    <a:pt x="307350" y="370349"/>
                  </a:lnTo>
                  <a:lnTo>
                    <a:pt x="345252" y="339536"/>
                  </a:lnTo>
                  <a:lnTo>
                    <a:pt x="362087" y="319195"/>
                  </a:lnTo>
                  <a:lnTo>
                    <a:pt x="367028" y="312947"/>
                  </a:lnTo>
                  <a:lnTo>
                    <a:pt x="370444" y="306775"/>
                  </a:lnTo>
                  <a:lnTo>
                    <a:pt x="373517" y="301492"/>
                  </a:lnTo>
                  <a:lnTo>
                    <a:pt x="375029" y="298850"/>
                  </a:lnTo>
                  <a:lnTo>
                    <a:pt x="385671" y="276142"/>
                  </a:lnTo>
                  <a:lnTo>
                    <a:pt x="385531" y="276092"/>
                  </a:lnTo>
                  <a:close/>
                </a:path>
                <a:path w="401320" h="401320">
                  <a:moveTo>
                    <a:pt x="239266" y="3868"/>
                  </a:moveTo>
                  <a:lnTo>
                    <a:pt x="202142" y="3868"/>
                  </a:lnTo>
                  <a:lnTo>
                    <a:pt x="209103" y="4146"/>
                  </a:lnTo>
                  <a:lnTo>
                    <a:pt x="236342" y="6990"/>
                  </a:lnTo>
                  <a:lnTo>
                    <a:pt x="286206" y="23292"/>
                  </a:lnTo>
                  <a:lnTo>
                    <a:pt x="327825" y="49635"/>
                  </a:lnTo>
                  <a:lnTo>
                    <a:pt x="359275" y="82913"/>
                  </a:lnTo>
                  <a:lnTo>
                    <a:pt x="380852" y="118914"/>
                  </a:lnTo>
                  <a:lnTo>
                    <a:pt x="396735" y="171227"/>
                  </a:lnTo>
                  <a:lnTo>
                    <a:pt x="399281" y="202578"/>
                  </a:lnTo>
                  <a:lnTo>
                    <a:pt x="398824" y="216442"/>
                  </a:lnTo>
                  <a:lnTo>
                    <a:pt x="397399" y="228898"/>
                  </a:lnTo>
                  <a:lnTo>
                    <a:pt x="396695" y="236544"/>
                  </a:lnTo>
                  <a:lnTo>
                    <a:pt x="394862" y="243618"/>
                  </a:lnTo>
                  <a:lnTo>
                    <a:pt x="393552" y="249256"/>
                  </a:lnTo>
                  <a:lnTo>
                    <a:pt x="392847" y="252177"/>
                  </a:lnTo>
                  <a:lnTo>
                    <a:pt x="392313" y="254946"/>
                  </a:lnTo>
                  <a:lnTo>
                    <a:pt x="391627" y="257397"/>
                  </a:lnTo>
                  <a:lnTo>
                    <a:pt x="389418" y="264001"/>
                  </a:lnTo>
                  <a:lnTo>
                    <a:pt x="386420" y="273158"/>
                  </a:lnTo>
                  <a:lnTo>
                    <a:pt x="385531" y="276092"/>
                  </a:lnTo>
                  <a:lnTo>
                    <a:pt x="385671" y="276142"/>
                  </a:lnTo>
                  <a:lnTo>
                    <a:pt x="386143" y="275037"/>
                  </a:lnTo>
                  <a:lnTo>
                    <a:pt x="386940" y="272993"/>
                  </a:lnTo>
                  <a:lnTo>
                    <a:pt x="392631" y="257702"/>
                  </a:lnTo>
                  <a:lnTo>
                    <a:pt x="393393" y="255238"/>
                  </a:lnTo>
                  <a:lnTo>
                    <a:pt x="394071" y="252177"/>
                  </a:lnTo>
                  <a:lnTo>
                    <a:pt x="396357" y="243326"/>
                  </a:lnTo>
                  <a:lnTo>
                    <a:pt x="398168" y="236810"/>
                  </a:lnTo>
                  <a:lnTo>
                    <a:pt x="399060" y="228682"/>
                  </a:lnTo>
                  <a:lnTo>
                    <a:pt x="400655" y="216305"/>
                  </a:lnTo>
                  <a:lnTo>
                    <a:pt x="401274" y="202578"/>
                  </a:lnTo>
                  <a:lnTo>
                    <a:pt x="400802" y="187631"/>
                  </a:lnTo>
                  <a:lnTo>
                    <a:pt x="399105" y="171227"/>
                  </a:lnTo>
                  <a:lnTo>
                    <a:pt x="383404" y="117746"/>
                  </a:lnTo>
                  <a:lnTo>
                    <a:pt x="361759" y="81057"/>
                  </a:lnTo>
                  <a:lnTo>
                    <a:pt x="329975" y="47063"/>
                  </a:lnTo>
                  <a:lnTo>
                    <a:pt x="287744" y="20069"/>
                  </a:lnTo>
                  <a:lnTo>
                    <a:pt x="263288" y="10112"/>
                  </a:lnTo>
                  <a:lnTo>
                    <a:pt x="239266" y="386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64059" y="4146854"/>
              <a:ext cx="387350" cy="349250"/>
            </a:xfrm>
            <a:custGeom>
              <a:avLst/>
              <a:gdLst/>
              <a:ahLst/>
              <a:cxnLst/>
              <a:rect l="l" t="t" r="r" b="b"/>
              <a:pathLst>
                <a:path w="387350" h="349250">
                  <a:moveTo>
                    <a:pt x="296557" y="149796"/>
                  </a:moveTo>
                  <a:lnTo>
                    <a:pt x="294411" y="147307"/>
                  </a:lnTo>
                  <a:lnTo>
                    <a:pt x="286410" y="138010"/>
                  </a:lnTo>
                  <a:lnTo>
                    <a:pt x="284657" y="136474"/>
                  </a:lnTo>
                  <a:lnTo>
                    <a:pt x="274116" y="127228"/>
                  </a:lnTo>
                  <a:lnTo>
                    <a:pt x="260134" y="117589"/>
                  </a:lnTo>
                  <a:lnTo>
                    <a:pt x="244906" y="109245"/>
                  </a:lnTo>
                  <a:lnTo>
                    <a:pt x="249123" y="98501"/>
                  </a:lnTo>
                  <a:lnTo>
                    <a:pt x="257251" y="77800"/>
                  </a:lnTo>
                  <a:lnTo>
                    <a:pt x="228409" y="66484"/>
                  </a:lnTo>
                  <a:lnTo>
                    <a:pt x="215836" y="98501"/>
                  </a:lnTo>
                  <a:lnTo>
                    <a:pt x="208203" y="97548"/>
                  </a:lnTo>
                  <a:lnTo>
                    <a:pt x="208203" y="259435"/>
                  </a:lnTo>
                  <a:lnTo>
                    <a:pt x="207060" y="266788"/>
                  </a:lnTo>
                  <a:lnTo>
                    <a:pt x="203263" y="272872"/>
                  </a:lnTo>
                  <a:lnTo>
                    <a:pt x="197281" y="277050"/>
                  </a:lnTo>
                  <a:lnTo>
                    <a:pt x="189039" y="279044"/>
                  </a:lnTo>
                  <a:lnTo>
                    <a:pt x="178485" y="278536"/>
                  </a:lnTo>
                  <a:lnTo>
                    <a:pt x="182473" y="268376"/>
                  </a:lnTo>
                  <a:lnTo>
                    <a:pt x="194106" y="238734"/>
                  </a:lnTo>
                  <a:lnTo>
                    <a:pt x="201206" y="245579"/>
                  </a:lnTo>
                  <a:lnTo>
                    <a:pt x="206082" y="252425"/>
                  </a:lnTo>
                  <a:lnTo>
                    <a:pt x="208203" y="259435"/>
                  </a:lnTo>
                  <a:lnTo>
                    <a:pt x="208203" y="97548"/>
                  </a:lnTo>
                  <a:lnTo>
                    <a:pt x="200787" y="96608"/>
                  </a:lnTo>
                  <a:lnTo>
                    <a:pt x="200787" y="136867"/>
                  </a:lnTo>
                  <a:lnTo>
                    <a:pt x="184721" y="177812"/>
                  </a:lnTo>
                  <a:lnTo>
                    <a:pt x="177342" y="171056"/>
                  </a:lnTo>
                  <a:lnTo>
                    <a:pt x="172237" y="164223"/>
                  </a:lnTo>
                  <a:lnTo>
                    <a:pt x="169964" y="157187"/>
                  </a:lnTo>
                  <a:lnTo>
                    <a:pt x="171069" y="149834"/>
                  </a:lnTo>
                  <a:lnTo>
                    <a:pt x="174955" y="143433"/>
                  </a:lnTo>
                  <a:lnTo>
                    <a:pt x="181089" y="138823"/>
                  </a:lnTo>
                  <a:lnTo>
                    <a:pt x="189649" y="136474"/>
                  </a:lnTo>
                  <a:lnTo>
                    <a:pt x="200787" y="136867"/>
                  </a:lnTo>
                  <a:lnTo>
                    <a:pt x="200787" y="96608"/>
                  </a:lnTo>
                  <a:lnTo>
                    <a:pt x="156438" y="99987"/>
                  </a:lnTo>
                  <a:lnTo>
                    <a:pt x="123736" y="133908"/>
                  </a:lnTo>
                  <a:lnTo>
                    <a:pt x="119761" y="161925"/>
                  </a:lnTo>
                  <a:lnTo>
                    <a:pt x="128981" y="184899"/>
                  </a:lnTo>
                  <a:lnTo>
                    <a:pt x="146659" y="203936"/>
                  </a:lnTo>
                  <a:lnTo>
                    <a:pt x="168097" y="220205"/>
                  </a:lnTo>
                  <a:lnTo>
                    <a:pt x="149186" y="268376"/>
                  </a:lnTo>
                  <a:lnTo>
                    <a:pt x="134708" y="259753"/>
                  </a:lnTo>
                  <a:lnTo>
                    <a:pt x="121577" y="249466"/>
                  </a:lnTo>
                  <a:lnTo>
                    <a:pt x="110261" y="238036"/>
                  </a:lnTo>
                  <a:lnTo>
                    <a:pt x="101269" y="225945"/>
                  </a:lnTo>
                  <a:lnTo>
                    <a:pt x="71602" y="254901"/>
                  </a:lnTo>
                  <a:lnTo>
                    <a:pt x="82130" y="268947"/>
                  </a:lnTo>
                  <a:lnTo>
                    <a:pt x="96647" y="282663"/>
                  </a:lnTo>
                  <a:lnTo>
                    <a:pt x="114338" y="295313"/>
                  </a:lnTo>
                  <a:lnTo>
                    <a:pt x="134366" y="306171"/>
                  </a:lnTo>
                  <a:lnTo>
                    <a:pt x="122047" y="337591"/>
                  </a:lnTo>
                  <a:lnTo>
                    <a:pt x="150876" y="348919"/>
                  </a:lnTo>
                  <a:lnTo>
                    <a:pt x="163537" y="316611"/>
                  </a:lnTo>
                  <a:lnTo>
                    <a:pt x="196164" y="320535"/>
                  </a:lnTo>
                  <a:lnTo>
                    <a:pt x="214655" y="316611"/>
                  </a:lnTo>
                  <a:lnTo>
                    <a:pt x="222567" y="314934"/>
                  </a:lnTo>
                  <a:lnTo>
                    <a:pt x="242290" y="301396"/>
                  </a:lnTo>
                  <a:lnTo>
                    <a:pt x="254863" y="281546"/>
                  </a:lnTo>
                  <a:lnTo>
                    <a:pt x="255219" y="279044"/>
                  </a:lnTo>
                  <a:lnTo>
                    <a:pt x="258775" y="253898"/>
                  </a:lnTo>
                  <a:lnTo>
                    <a:pt x="252691" y="238734"/>
                  </a:lnTo>
                  <a:lnTo>
                    <a:pt x="249682" y="231216"/>
                  </a:lnTo>
                  <a:lnTo>
                    <a:pt x="232130" y="212394"/>
                  </a:lnTo>
                  <a:lnTo>
                    <a:pt x="210731" y="196342"/>
                  </a:lnTo>
                  <a:lnTo>
                    <a:pt x="217995" y="177812"/>
                  </a:lnTo>
                  <a:lnTo>
                    <a:pt x="229971" y="147307"/>
                  </a:lnTo>
                  <a:lnTo>
                    <a:pt x="240131" y="153479"/>
                  </a:lnTo>
                  <a:lnTo>
                    <a:pt x="249948" y="160934"/>
                  </a:lnTo>
                  <a:lnTo>
                    <a:pt x="259346" y="169646"/>
                  </a:lnTo>
                  <a:lnTo>
                    <a:pt x="268211" y="179628"/>
                  </a:lnTo>
                  <a:lnTo>
                    <a:pt x="296557" y="149796"/>
                  </a:lnTo>
                  <a:close/>
                </a:path>
                <a:path w="387350" h="349250">
                  <a:moveTo>
                    <a:pt x="387286" y="205105"/>
                  </a:moveTo>
                  <a:lnTo>
                    <a:pt x="383692" y="161912"/>
                  </a:lnTo>
                  <a:lnTo>
                    <a:pt x="367614" y="113474"/>
                  </a:lnTo>
                  <a:lnTo>
                    <a:pt x="345186" y="77241"/>
                  </a:lnTo>
                  <a:lnTo>
                    <a:pt x="313194" y="44627"/>
                  </a:lnTo>
                  <a:lnTo>
                    <a:pt x="279704" y="22733"/>
                  </a:lnTo>
                  <a:lnTo>
                    <a:pt x="241376" y="7569"/>
                  </a:lnTo>
                  <a:lnTo>
                    <a:pt x="201650" y="571"/>
                  </a:lnTo>
                  <a:lnTo>
                    <a:pt x="185953" y="0"/>
                  </a:lnTo>
                  <a:lnTo>
                    <a:pt x="178193" y="215"/>
                  </a:lnTo>
                  <a:lnTo>
                    <a:pt x="134023" y="7239"/>
                  </a:lnTo>
                  <a:lnTo>
                    <a:pt x="95351" y="22326"/>
                  </a:lnTo>
                  <a:lnTo>
                    <a:pt x="54660" y="50101"/>
                  </a:lnTo>
                  <a:lnTo>
                    <a:pt x="21704" y="87731"/>
                  </a:lnTo>
                  <a:lnTo>
                    <a:pt x="3479" y="123240"/>
                  </a:lnTo>
                  <a:lnTo>
                    <a:pt x="0" y="135343"/>
                  </a:lnTo>
                  <a:lnTo>
                    <a:pt x="114" y="137096"/>
                  </a:lnTo>
                  <a:lnTo>
                    <a:pt x="1231" y="137541"/>
                  </a:lnTo>
                  <a:lnTo>
                    <a:pt x="4826" y="129527"/>
                  </a:lnTo>
                  <a:lnTo>
                    <a:pt x="12712" y="116078"/>
                  </a:lnTo>
                  <a:lnTo>
                    <a:pt x="39878" y="79298"/>
                  </a:lnTo>
                  <a:lnTo>
                    <a:pt x="70586" y="52044"/>
                  </a:lnTo>
                  <a:lnTo>
                    <a:pt x="112572" y="28917"/>
                  </a:lnTo>
                  <a:lnTo>
                    <a:pt x="150787" y="17894"/>
                  </a:lnTo>
                  <a:lnTo>
                    <a:pt x="185877" y="14820"/>
                  </a:lnTo>
                  <a:lnTo>
                    <a:pt x="193128" y="15024"/>
                  </a:lnTo>
                  <a:lnTo>
                    <a:pt x="237197" y="22186"/>
                  </a:lnTo>
                  <a:lnTo>
                    <a:pt x="272732" y="36233"/>
                  </a:lnTo>
                  <a:lnTo>
                    <a:pt x="309524" y="60909"/>
                  </a:lnTo>
                  <a:lnTo>
                    <a:pt x="342176" y="97053"/>
                  </a:lnTo>
                  <a:lnTo>
                    <a:pt x="361086" y="130873"/>
                  </a:lnTo>
                  <a:lnTo>
                    <a:pt x="374523" y="175196"/>
                  </a:lnTo>
                  <a:lnTo>
                    <a:pt x="377647" y="205143"/>
                  </a:lnTo>
                  <a:lnTo>
                    <a:pt x="377418" y="222669"/>
                  </a:lnTo>
                  <a:lnTo>
                    <a:pt x="376034" y="237947"/>
                  </a:lnTo>
                  <a:lnTo>
                    <a:pt x="374065" y="250723"/>
                  </a:lnTo>
                  <a:lnTo>
                    <a:pt x="371233" y="266052"/>
                  </a:lnTo>
                  <a:lnTo>
                    <a:pt x="368693" y="274459"/>
                  </a:lnTo>
                  <a:lnTo>
                    <a:pt x="369824" y="274866"/>
                  </a:lnTo>
                  <a:lnTo>
                    <a:pt x="383133" y="239141"/>
                  </a:lnTo>
                  <a:lnTo>
                    <a:pt x="385851" y="223405"/>
                  </a:lnTo>
                  <a:lnTo>
                    <a:pt x="387286" y="205105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60644" y="3560749"/>
              <a:ext cx="522605" cy="521970"/>
            </a:xfrm>
            <a:custGeom>
              <a:avLst/>
              <a:gdLst/>
              <a:ahLst/>
              <a:cxnLst/>
              <a:rect l="l" t="t" r="r" b="b"/>
              <a:pathLst>
                <a:path w="522604" h="521970">
                  <a:moveTo>
                    <a:pt x="522528" y="269392"/>
                  </a:moveTo>
                  <a:lnTo>
                    <a:pt x="520026" y="224459"/>
                  </a:lnTo>
                  <a:lnTo>
                    <a:pt x="509930" y="181013"/>
                  </a:lnTo>
                  <a:lnTo>
                    <a:pt x="492671" y="139979"/>
                  </a:lnTo>
                  <a:lnTo>
                    <a:pt x="468655" y="102349"/>
                  </a:lnTo>
                  <a:lnTo>
                    <a:pt x="438264" y="69075"/>
                  </a:lnTo>
                  <a:lnTo>
                    <a:pt x="401916" y="41122"/>
                  </a:lnTo>
                  <a:lnTo>
                    <a:pt x="360019" y="19443"/>
                  </a:lnTo>
                  <a:lnTo>
                    <a:pt x="314934" y="5537"/>
                  </a:lnTo>
                  <a:lnTo>
                    <a:pt x="269417" y="0"/>
                  </a:lnTo>
                  <a:lnTo>
                    <a:pt x="224421" y="2438"/>
                  </a:lnTo>
                  <a:lnTo>
                    <a:pt x="180911" y="12433"/>
                  </a:lnTo>
                  <a:lnTo>
                    <a:pt x="139839" y="29591"/>
                  </a:lnTo>
                  <a:lnTo>
                    <a:pt x="102196" y="53517"/>
                  </a:lnTo>
                  <a:lnTo>
                    <a:pt x="68910" y="83794"/>
                  </a:lnTo>
                  <a:lnTo>
                    <a:pt x="40970" y="120040"/>
                  </a:lnTo>
                  <a:lnTo>
                    <a:pt x="19316" y="161836"/>
                  </a:lnTo>
                  <a:lnTo>
                    <a:pt x="5461" y="206819"/>
                  </a:lnTo>
                  <a:lnTo>
                    <a:pt x="0" y="252260"/>
                  </a:lnTo>
                  <a:lnTo>
                    <a:pt x="2501" y="297180"/>
                  </a:lnTo>
                  <a:lnTo>
                    <a:pt x="12598" y="340639"/>
                  </a:lnTo>
                  <a:lnTo>
                    <a:pt x="29845" y="381660"/>
                  </a:lnTo>
                  <a:lnTo>
                    <a:pt x="53873" y="419290"/>
                  </a:lnTo>
                  <a:lnTo>
                    <a:pt x="84264" y="452577"/>
                  </a:lnTo>
                  <a:lnTo>
                    <a:pt x="120611" y="480529"/>
                  </a:lnTo>
                  <a:lnTo>
                    <a:pt x="162509" y="502221"/>
                  </a:lnTo>
                  <a:lnTo>
                    <a:pt x="207594" y="516115"/>
                  </a:lnTo>
                  <a:lnTo>
                    <a:pt x="253111" y="521652"/>
                  </a:lnTo>
                  <a:lnTo>
                    <a:pt x="298107" y="519214"/>
                  </a:lnTo>
                  <a:lnTo>
                    <a:pt x="341617" y="509219"/>
                  </a:lnTo>
                  <a:lnTo>
                    <a:pt x="382676" y="492048"/>
                  </a:lnTo>
                  <a:lnTo>
                    <a:pt x="420331" y="468122"/>
                  </a:lnTo>
                  <a:lnTo>
                    <a:pt x="453618" y="437845"/>
                  </a:lnTo>
                  <a:lnTo>
                    <a:pt x="481558" y="401599"/>
                  </a:lnTo>
                  <a:lnTo>
                    <a:pt x="503212" y="359816"/>
                  </a:lnTo>
                  <a:lnTo>
                    <a:pt x="517067" y="314833"/>
                  </a:lnTo>
                  <a:lnTo>
                    <a:pt x="522528" y="269392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20686" y="3620885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20" h="401320">
                  <a:moveTo>
                    <a:pt x="202161" y="0"/>
                  </a:moveTo>
                  <a:lnTo>
                    <a:pt x="195030" y="127"/>
                  </a:lnTo>
                  <a:lnTo>
                    <a:pt x="180642" y="946"/>
                  </a:lnTo>
                  <a:lnTo>
                    <a:pt x="175829" y="1429"/>
                  </a:lnTo>
                  <a:lnTo>
                    <a:pt x="171054" y="2368"/>
                  </a:lnTo>
                  <a:lnTo>
                    <a:pt x="166228" y="3067"/>
                  </a:lnTo>
                  <a:lnTo>
                    <a:pt x="161364" y="3651"/>
                  </a:lnTo>
                  <a:lnTo>
                    <a:pt x="156601" y="4883"/>
                  </a:lnTo>
                  <a:lnTo>
                    <a:pt x="151826" y="6166"/>
                  </a:lnTo>
                  <a:lnTo>
                    <a:pt x="144625" y="7999"/>
                  </a:lnTo>
                  <a:lnTo>
                    <a:pt x="102856" y="25441"/>
                  </a:lnTo>
                  <a:lnTo>
                    <a:pt x="70998" y="47439"/>
                  </a:lnTo>
                  <a:lnTo>
                    <a:pt x="38739" y="82230"/>
                  </a:lnTo>
                  <a:lnTo>
                    <a:pt x="14933" y="124428"/>
                  </a:lnTo>
                  <a:lnTo>
                    <a:pt x="2315" y="171221"/>
                  </a:lnTo>
                  <a:lnTo>
                    <a:pt x="0" y="202952"/>
                  </a:lnTo>
                  <a:lnTo>
                    <a:pt x="925" y="218664"/>
                  </a:lnTo>
                  <a:lnTo>
                    <a:pt x="8231" y="256698"/>
                  </a:lnTo>
                  <a:lnTo>
                    <a:pt x="25796" y="298419"/>
                  </a:lnTo>
                  <a:lnTo>
                    <a:pt x="51379" y="334083"/>
                  </a:lnTo>
                  <a:lnTo>
                    <a:pt x="88402" y="366559"/>
                  </a:lnTo>
                  <a:lnTo>
                    <a:pt x="136350" y="390148"/>
                  </a:lnTo>
                  <a:lnTo>
                    <a:pt x="185397" y="400492"/>
                  </a:lnTo>
                  <a:lnTo>
                    <a:pt x="209160" y="400842"/>
                  </a:lnTo>
                  <a:lnTo>
                    <a:pt x="231895" y="398513"/>
                  </a:lnTo>
                  <a:lnTo>
                    <a:pt x="236088" y="397624"/>
                  </a:lnTo>
                  <a:lnTo>
                    <a:pt x="209036" y="397624"/>
                  </a:lnTo>
                  <a:lnTo>
                    <a:pt x="185660" y="397156"/>
                  </a:lnTo>
                  <a:lnTo>
                    <a:pt x="137507" y="386768"/>
                  </a:lnTo>
                  <a:lnTo>
                    <a:pt x="90515" y="363442"/>
                  </a:lnTo>
                  <a:lnTo>
                    <a:pt x="59040" y="336683"/>
                  </a:lnTo>
                  <a:lnTo>
                    <a:pt x="29283" y="296462"/>
                  </a:lnTo>
                  <a:lnTo>
                    <a:pt x="12145" y="255546"/>
                  </a:lnTo>
                  <a:lnTo>
                    <a:pt x="4151" y="202952"/>
                  </a:lnTo>
                  <a:lnTo>
                    <a:pt x="4688" y="187631"/>
                  </a:lnTo>
                  <a:lnTo>
                    <a:pt x="13499" y="141073"/>
                  </a:lnTo>
                  <a:lnTo>
                    <a:pt x="33357" y="97766"/>
                  </a:lnTo>
                  <a:lnTo>
                    <a:pt x="62246" y="60931"/>
                  </a:lnTo>
                  <a:lnTo>
                    <a:pt x="98397" y="32899"/>
                  </a:lnTo>
                  <a:lnTo>
                    <a:pt x="138785" y="14083"/>
                  </a:lnTo>
                  <a:lnTo>
                    <a:pt x="152804" y="10027"/>
                  </a:lnTo>
                  <a:lnTo>
                    <a:pt x="157478" y="8757"/>
                  </a:lnTo>
                  <a:lnTo>
                    <a:pt x="162138" y="7550"/>
                  </a:lnTo>
                  <a:lnTo>
                    <a:pt x="166901" y="6979"/>
                  </a:lnTo>
                  <a:lnTo>
                    <a:pt x="171638" y="6280"/>
                  </a:lnTo>
                  <a:lnTo>
                    <a:pt x="176324" y="5340"/>
                  </a:lnTo>
                  <a:lnTo>
                    <a:pt x="181049" y="4858"/>
                  </a:lnTo>
                  <a:lnTo>
                    <a:pt x="195147" y="4016"/>
                  </a:lnTo>
                  <a:lnTo>
                    <a:pt x="202142" y="3868"/>
                  </a:lnTo>
                  <a:lnTo>
                    <a:pt x="239268" y="3868"/>
                  </a:lnTo>
                  <a:lnTo>
                    <a:pt x="237023" y="3285"/>
                  </a:lnTo>
                  <a:lnTo>
                    <a:pt x="209255" y="298"/>
                  </a:lnTo>
                  <a:lnTo>
                    <a:pt x="202161" y="0"/>
                  </a:lnTo>
                  <a:close/>
                </a:path>
                <a:path w="401320" h="401320">
                  <a:moveTo>
                    <a:pt x="385544" y="276092"/>
                  </a:moveTo>
                  <a:lnTo>
                    <a:pt x="384954" y="277158"/>
                  </a:lnTo>
                  <a:lnTo>
                    <a:pt x="379829" y="287433"/>
                  </a:lnTo>
                  <a:lnTo>
                    <a:pt x="376794" y="293681"/>
                  </a:lnTo>
                  <a:lnTo>
                    <a:pt x="375562" y="295929"/>
                  </a:lnTo>
                  <a:lnTo>
                    <a:pt x="373907" y="298419"/>
                  </a:lnTo>
                  <a:lnTo>
                    <a:pt x="369275" y="306038"/>
                  </a:lnTo>
                  <a:lnTo>
                    <a:pt x="365770" y="312121"/>
                  </a:lnTo>
                  <a:lnTo>
                    <a:pt x="360779" y="318217"/>
                  </a:lnTo>
                  <a:lnTo>
                    <a:pt x="332883" y="348350"/>
                  </a:lnTo>
                  <a:lnTo>
                    <a:pt x="289913" y="377141"/>
                  </a:lnTo>
                  <a:lnTo>
                    <a:pt x="252486" y="391141"/>
                  </a:lnTo>
                  <a:lnTo>
                    <a:pt x="209036" y="397624"/>
                  </a:lnTo>
                  <a:lnTo>
                    <a:pt x="236088" y="397624"/>
                  </a:lnTo>
                  <a:lnTo>
                    <a:pt x="273046" y="387526"/>
                  </a:lnTo>
                  <a:lnTo>
                    <a:pt x="307350" y="370349"/>
                  </a:lnTo>
                  <a:lnTo>
                    <a:pt x="345252" y="339531"/>
                  </a:lnTo>
                  <a:lnTo>
                    <a:pt x="362087" y="319195"/>
                  </a:lnTo>
                  <a:lnTo>
                    <a:pt x="367028" y="312947"/>
                  </a:lnTo>
                  <a:lnTo>
                    <a:pt x="370444" y="306762"/>
                  </a:lnTo>
                  <a:lnTo>
                    <a:pt x="373517" y="301492"/>
                  </a:lnTo>
                  <a:lnTo>
                    <a:pt x="375029" y="298837"/>
                  </a:lnTo>
                  <a:lnTo>
                    <a:pt x="385671" y="276142"/>
                  </a:lnTo>
                  <a:close/>
                </a:path>
                <a:path w="401320" h="401320">
                  <a:moveTo>
                    <a:pt x="239268" y="3868"/>
                  </a:moveTo>
                  <a:lnTo>
                    <a:pt x="202142" y="3868"/>
                  </a:lnTo>
                  <a:lnTo>
                    <a:pt x="209103" y="4146"/>
                  </a:lnTo>
                  <a:lnTo>
                    <a:pt x="236342" y="6990"/>
                  </a:lnTo>
                  <a:lnTo>
                    <a:pt x="286206" y="23292"/>
                  </a:lnTo>
                  <a:lnTo>
                    <a:pt x="327825" y="49633"/>
                  </a:lnTo>
                  <a:lnTo>
                    <a:pt x="359275" y="82908"/>
                  </a:lnTo>
                  <a:lnTo>
                    <a:pt x="380852" y="118907"/>
                  </a:lnTo>
                  <a:lnTo>
                    <a:pt x="396734" y="171221"/>
                  </a:lnTo>
                  <a:lnTo>
                    <a:pt x="399281" y="202578"/>
                  </a:lnTo>
                  <a:lnTo>
                    <a:pt x="398824" y="216442"/>
                  </a:lnTo>
                  <a:lnTo>
                    <a:pt x="397399" y="228898"/>
                  </a:lnTo>
                  <a:lnTo>
                    <a:pt x="396695" y="236544"/>
                  </a:lnTo>
                  <a:lnTo>
                    <a:pt x="394862" y="243605"/>
                  </a:lnTo>
                  <a:lnTo>
                    <a:pt x="393484" y="249536"/>
                  </a:lnTo>
                  <a:lnTo>
                    <a:pt x="392847" y="252177"/>
                  </a:lnTo>
                  <a:lnTo>
                    <a:pt x="392326" y="254933"/>
                  </a:lnTo>
                  <a:lnTo>
                    <a:pt x="391627" y="257397"/>
                  </a:lnTo>
                  <a:lnTo>
                    <a:pt x="389418" y="264001"/>
                  </a:lnTo>
                  <a:lnTo>
                    <a:pt x="386420" y="273158"/>
                  </a:lnTo>
                  <a:lnTo>
                    <a:pt x="385805" y="275139"/>
                  </a:lnTo>
                  <a:lnTo>
                    <a:pt x="385544" y="276092"/>
                  </a:lnTo>
                  <a:lnTo>
                    <a:pt x="394073" y="252177"/>
                  </a:lnTo>
                  <a:lnTo>
                    <a:pt x="396357" y="243313"/>
                  </a:lnTo>
                  <a:lnTo>
                    <a:pt x="398168" y="236810"/>
                  </a:lnTo>
                  <a:lnTo>
                    <a:pt x="399060" y="228682"/>
                  </a:lnTo>
                  <a:lnTo>
                    <a:pt x="400655" y="216305"/>
                  </a:lnTo>
                  <a:lnTo>
                    <a:pt x="401274" y="202578"/>
                  </a:lnTo>
                  <a:lnTo>
                    <a:pt x="400802" y="187631"/>
                  </a:lnTo>
                  <a:lnTo>
                    <a:pt x="399104" y="171221"/>
                  </a:lnTo>
                  <a:lnTo>
                    <a:pt x="383404" y="117741"/>
                  </a:lnTo>
                  <a:lnTo>
                    <a:pt x="361759" y="81057"/>
                  </a:lnTo>
                  <a:lnTo>
                    <a:pt x="329975" y="47063"/>
                  </a:lnTo>
                  <a:lnTo>
                    <a:pt x="287749" y="20069"/>
                  </a:lnTo>
                  <a:lnTo>
                    <a:pt x="263292" y="10112"/>
                  </a:lnTo>
                  <a:lnTo>
                    <a:pt x="239268" y="386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34228" y="3623474"/>
              <a:ext cx="387350" cy="349250"/>
            </a:xfrm>
            <a:custGeom>
              <a:avLst/>
              <a:gdLst/>
              <a:ahLst/>
              <a:cxnLst/>
              <a:rect l="l" t="t" r="r" b="b"/>
              <a:pathLst>
                <a:path w="387350" h="349250">
                  <a:moveTo>
                    <a:pt x="296557" y="149796"/>
                  </a:moveTo>
                  <a:lnTo>
                    <a:pt x="294411" y="147307"/>
                  </a:lnTo>
                  <a:lnTo>
                    <a:pt x="286410" y="138010"/>
                  </a:lnTo>
                  <a:lnTo>
                    <a:pt x="284657" y="136474"/>
                  </a:lnTo>
                  <a:lnTo>
                    <a:pt x="274116" y="127228"/>
                  </a:lnTo>
                  <a:lnTo>
                    <a:pt x="260146" y="117589"/>
                  </a:lnTo>
                  <a:lnTo>
                    <a:pt x="244906" y="109245"/>
                  </a:lnTo>
                  <a:lnTo>
                    <a:pt x="249123" y="98501"/>
                  </a:lnTo>
                  <a:lnTo>
                    <a:pt x="257251" y="77787"/>
                  </a:lnTo>
                  <a:lnTo>
                    <a:pt x="228409" y="66484"/>
                  </a:lnTo>
                  <a:lnTo>
                    <a:pt x="215836" y="98501"/>
                  </a:lnTo>
                  <a:lnTo>
                    <a:pt x="208216" y="97548"/>
                  </a:lnTo>
                  <a:lnTo>
                    <a:pt x="208216" y="259435"/>
                  </a:lnTo>
                  <a:lnTo>
                    <a:pt x="207060" y="266788"/>
                  </a:lnTo>
                  <a:lnTo>
                    <a:pt x="203276" y="272872"/>
                  </a:lnTo>
                  <a:lnTo>
                    <a:pt x="197294" y="277050"/>
                  </a:lnTo>
                  <a:lnTo>
                    <a:pt x="189052" y="279044"/>
                  </a:lnTo>
                  <a:lnTo>
                    <a:pt x="178485" y="278536"/>
                  </a:lnTo>
                  <a:lnTo>
                    <a:pt x="182473" y="268376"/>
                  </a:lnTo>
                  <a:lnTo>
                    <a:pt x="194106" y="238734"/>
                  </a:lnTo>
                  <a:lnTo>
                    <a:pt x="201206" y="245579"/>
                  </a:lnTo>
                  <a:lnTo>
                    <a:pt x="206082" y="252425"/>
                  </a:lnTo>
                  <a:lnTo>
                    <a:pt x="208216" y="259435"/>
                  </a:lnTo>
                  <a:lnTo>
                    <a:pt x="208216" y="97548"/>
                  </a:lnTo>
                  <a:lnTo>
                    <a:pt x="200787" y="96608"/>
                  </a:lnTo>
                  <a:lnTo>
                    <a:pt x="200787" y="136855"/>
                  </a:lnTo>
                  <a:lnTo>
                    <a:pt x="184721" y="177800"/>
                  </a:lnTo>
                  <a:lnTo>
                    <a:pt x="177342" y="171043"/>
                  </a:lnTo>
                  <a:lnTo>
                    <a:pt x="172237" y="164223"/>
                  </a:lnTo>
                  <a:lnTo>
                    <a:pt x="169964" y="157187"/>
                  </a:lnTo>
                  <a:lnTo>
                    <a:pt x="171081" y="149796"/>
                  </a:lnTo>
                  <a:lnTo>
                    <a:pt x="174955" y="143421"/>
                  </a:lnTo>
                  <a:lnTo>
                    <a:pt x="181089" y="138811"/>
                  </a:lnTo>
                  <a:lnTo>
                    <a:pt x="189649" y="136474"/>
                  </a:lnTo>
                  <a:lnTo>
                    <a:pt x="200787" y="136855"/>
                  </a:lnTo>
                  <a:lnTo>
                    <a:pt x="200787" y="96608"/>
                  </a:lnTo>
                  <a:lnTo>
                    <a:pt x="156438" y="99987"/>
                  </a:lnTo>
                  <a:lnTo>
                    <a:pt x="123736" y="133908"/>
                  </a:lnTo>
                  <a:lnTo>
                    <a:pt x="119761" y="161925"/>
                  </a:lnTo>
                  <a:lnTo>
                    <a:pt x="128981" y="184899"/>
                  </a:lnTo>
                  <a:lnTo>
                    <a:pt x="146672" y="203936"/>
                  </a:lnTo>
                  <a:lnTo>
                    <a:pt x="168097" y="220205"/>
                  </a:lnTo>
                  <a:lnTo>
                    <a:pt x="149186" y="268376"/>
                  </a:lnTo>
                  <a:lnTo>
                    <a:pt x="134708" y="259753"/>
                  </a:lnTo>
                  <a:lnTo>
                    <a:pt x="121577" y="249466"/>
                  </a:lnTo>
                  <a:lnTo>
                    <a:pt x="110274" y="238023"/>
                  </a:lnTo>
                  <a:lnTo>
                    <a:pt x="101269" y="225933"/>
                  </a:lnTo>
                  <a:lnTo>
                    <a:pt x="71615" y="254901"/>
                  </a:lnTo>
                  <a:lnTo>
                    <a:pt x="82130" y="268947"/>
                  </a:lnTo>
                  <a:lnTo>
                    <a:pt x="96659" y="282663"/>
                  </a:lnTo>
                  <a:lnTo>
                    <a:pt x="114350" y="295313"/>
                  </a:lnTo>
                  <a:lnTo>
                    <a:pt x="134366" y="306158"/>
                  </a:lnTo>
                  <a:lnTo>
                    <a:pt x="122047" y="337591"/>
                  </a:lnTo>
                  <a:lnTo>
                    <a:pt x="150876" y="348919"/>
                  </a:lnTo>
                  <a:lnTo>
                    <a:pt x="163537" y="316611"/>
                  </a:lnTo>
                  <a:lnTo>
                    <a:pt x="196164" y="320522"/>
                  </a:lnTo>
                  <a:lnTo>
                    <a:pt x="242290" y="301396"/>
                  </a:lnTo>
                  <a:lnTo>
                    <a:pt x="258787" y="253885"/>
                  </a:lnTo>
                  <a:lnTo>
                    <a:pt x="252704" y="238734"/>
                  </a:lnTo>
                  <a:lnTo>
                    <a:pt x="249682" y="231203"/>
                  </a:lnTo>
                  <a:lnTo>
                    <a:pt x="232143" y="212394"/>
                  </a:lnTo>
                  <a:lnTo>
                    <a:pt x="210731" y="196342"/>
                  </a:lnTo>
                  <a:lnTo>
                    <a:pt x="218008" y="177800"/>
                  </a:lnTo>
                  <a:lnTo>
                    <a:pt x="229984" y="147307"/>
                  </a:lnTo>
                  <a:lnTo>
                    <a:pt x="240144" y="153479"/>
                  </a:lnTo>
                  <a:lnTo>
                    <a:pt x="249961" y="160934"/>
                  </a:lnTo>
                  <a:lnTo>
                    <a:pt x="259346" y="169646"/>
                  </a:lnTo>
                  <a:lnTo>
                    <a:pt x="268211" y="179628"/>
                  </a:lnTo>
                  <a:lnTo>
                    <a:pt x="296557" y="149796"/>
                  </a:lnTo>
                  <a:close/>
                </a:path>
                <a:path w="387350" h="349250">
                  <a:moveTo>
                    <a:pt x="387286" y="205105"/>
                  </a:moveTo>
                  <a:lnTo>
                    <a:pt x="383705" y="161912"/>
                  </a:lnTo>
                  <a:lnTo>
                    <a:pt x="367614" y="113461"/>
                  </a:lnTo>
                  <a:lnTo>
                    <a:pt x="345198" y="77228"/>
                  </a:lnTo>
                  <a:lnTo>
                    <a:pt x="313194" y="44640"/>
                  </a:lnTo>
                  <a:lnTo>
                    <a:pt x="279704" y="22733"/>
                  </a:lnTo>
                  <a:lnTo>
                    <a:pt x="241388" y="7569"/>
                  </a:lnTo>
                  <a:lnTo>
                    <a:pt x="201663" y="571"/>
                  </a:lnTo>
                  <a:lnTo>
                    <a:pt x="185953" y="0"/>
                  </a:lnTo>
                  <a:lnTo>
                    <a:pt x="178206" y="215"/>
                  </a:lnTo>
                  <a:lnTo>
                    <a:pt x="134023" y="7239"/>
                  </a:lnTo>
                  <a:lnTo>
                    <a:pt x="95351" y="22326"/>
                  </a:lnTo>
                  <a:lnTo>
                    <a:pt x="54673" y="50101"/>
                  </a:lnTo>
                  <a:lnTo>
                    <a:pt x="21717" y="87731"/>
                  </a:lnTo>
                  <a:lnTo>
                    <a:pt x="3492" y="123240"/>
                  </a:lnTo>
                  <a:lnTo>
                    <a:pt x="0" y="135343"/>
                  </a:lnTo>
                  <a:lnTo>
                    <a:pt x="114" y="137109"/>
                  </a:lnTo>
                  <a:lnTo>
                    <a:pt x="1231" y="137553"/>
                  </a:lnTo>
                  <a:lnTo>
                    <a:pt x="4826" y="129527"/>
                  </a:lnTo>
                  <a:lnTo>
                    <a:pt x="12712" y="116090"/>
                  </a:lnTo>
                  <a:lnTo>
                    <a:pt x="39878" y="79286"/>
                  </a:lnTo>
                  <a:lnTo>
                    <a:pt x="70586" y="52044"/>
                  </a:lnTo>
                  <a:lnTo>
                    <a:pt x="112572" y="28905"/>
                  </a:lnTo>
                  <a:lnTo>
                    <a:pt x="157619" y="16776"/>
                  </a:lnTo>
                  <a:lnTo>
                    <a:pt x="185889" y="14820"/>
                  </a:lnTo>
                  <a:lnTo>
                    <a:pt x="193141" y="15036"/>
                  </a:lnTo>
                  <a:lnTo>
                    <a:pt x="237197" y="22186"/>
                  </a:lnTo>
                  <a:lnTo>
                    <a:pt x="272745" y="36233"/>
                  </a:lnTo>
                  <a:lnTo>
                    <a:pt x="309537" y="60896"/>
                  </a:lnTo>
                  <a:lnTo>
                    <a:pt x="342176" y="97066"/>
                  </a:lnTo>
                  <a:lnTo>
                    <a:pt x="361099" y="130873"/>
                  </a:lnTo>
                  <a:lnTo>
                    <a:pt x="374523" y="175196"/>
                  </a:lnTo>
                  <a:lnTo>
                    <a:pt x="377659" y="205143"/>
                  </a:lnTo>
                  <a:lnTo>
                    <a:pt x="377431" y="222669"/>
                  </a:lnTo>
                  <a:lnTo>
                    <a:pt x="376034" y="237947"/>
                  </a:lnTo>
                  <a:lnTo>
                    <a:pt x="374065" y="250736"/>
                  </a:lnTo>
                  <a:lnTo>
                    <a:pt x="371233" y="266052"/>
                  </a:lnTo>
                  <a:lnTo>
                    <a:pt x="368693" y="274472"/>
                  </a:lnTo>
                  <a:lnTo>
                    <a:pt x="369824" y="274878"/>
                  </a:lnTo>
                  <a:lnTo>
                    <a:pt x="383146" y="239141"/>
                  </a:lnTo>
                  <a:lnTo>
                    <a:pt x="385851" y="223405"/>
                  </a:lnTo>
                  <a:lnTo>
                    <a:pt x="387286" y="205105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63275" y="3312718"/>
              <a:ext cx="845185" cy="841375"/>
            </a:xfrm>
            <a:custGeom>
              <a:avLst/>
              <a:gdLst/>
              <a:ahLst/>
              <a:cxnLst/>
              <a:rect l="l" t="t" r="r" b="b"/>
              <a:pathLst>
                <a:path w="845185" h="841375">
                  <a:moveTo>
                    <a:pt x="844651" y="436118"/>
                  </a:moveTo>
                  <a:lnTo>
                    <a:pt x="843559" y="386956"/>
                  </a:lnTo>
                  <a:lnTo>
                    <a:pt x="836790" y="338251"/>
                  </a:lnTo>
                  <a:lnTo>
                    <a:pt x="824712" y="291642"/>
                  </a:lnTo>
                  <a:lnTo>
                    <a:pt x="807631" y="247421"/>
                  </a:lnTo>
                  <a:lnTo>
                    <a:pt x="785926" y="205867"/>
                  </a:lnTo>
                  <a:lnTo>
                    <a:pt x="759917" y="167284"/>
                  </a:lnTo>
                  <a:lnTo>
                    <a:pt x="729945" y="131953"/>
                  </a:lnTo>
                  <a:lnTo>
                    <a:pt x="696353" y="100152"/>
                  </a:lnTo>
                  <a:lnTo>
                    <a:pt x="659498" y="72199"/>
                  </a:lnTo>
                  <a:lnTo>
                    <a:pt x="619696" y="48348"/>
                  </a:lnTo>
                  <a:lnTo>
                    <a:pt x="577303" y="28930"/>
                  </a:lnTo>
                  <a:lnTo>
                    <a:pt x="532663" y="14198"/>
                  </a:lnTo>
                  <a:lnTo>
                    <a:pt x="486117" y="4457"/>
                  </a:lnTo>
                  <a:lnTo>
                    <a:pt x="437997" y="0"/>
                  </a:lnTo>
                  <a:lnTo>
                    <a:pt x="388645" y="1104"/>
                  </a:lnTo>
                  <a:lnTo>
                    <a:pt x="339737" y="7861"/>
                  </a:lnTo>
                  <a:lnTo>
                    <a:pt x="292938" y="19913"/>
                  </a:lnTo>
                  <a:lnTo>
                    <a:pt x="248539" y="36931"/>
                  </a:lnTo>
                  <a:lnTo>
                    <a:pt x="206819" y="58572"/>
                  </a:lnTo>
                  <a:lnTo>
                    <a:pt x="168059" y="84493"/>
                  </a:lnTo>
                  <a:lnTo>
                    <a:pt x="132575" y="114363"/>
                  </a:lnTo>
                  <a:lnTo>
                    <a:pt x="100647" y="147828"/>
                  </a:lnTo>
                  <a:lnTo>
                    <a:pt x="72567" y="184556"/>
                  </a:lnTo>
                  <a:lnTo>
                    <a:pt x="48615" y="224205"/>
                  </a:lnTo>
                  <a:lnTo>
                    <a:pt x="29095" y="266446"/>
                  </a:lnTo>
                  <a:lnTo>
                    <a:pt x="14287" y="310921"/>
                  </a:lnTo>
                  <a:lnTo>
                    <a:pt x="4495" y="357289"/>
                  </a:lnTo>
                  <a:lnTo>
                    <a:pt x="0" y="405231"/>
                  </a:lnTo>
                  <a:lnTo>
                    <a:pt x="1104" y="454393"/>
                  </a:lnTo>
                  <a:lnTo>
                    <a:pt x="7861" y="503097"/>
                  </a:lnTo>
                  <a:lnTo>
                    <a:pt x="19951" y="549706"/>
                  </a:lnTo>
                  <a:lnTo>
                    <a:pt x="37020" y="593928"/>
                  </a:lnTo>
                  <a:lnTo>
                    <a:pt x="58724" y="635482"/>
                  </a:lnTo>
                  <a:lnTo>
                    <a:pt x="84747" y="674065"/>
                  </a:lnTo>
                  <a:lnTo>
                    <a:pt x="114706" y="709409"/>
                  </a:lnTo>
                  <a:lnTo>
                    <a:pt x="148297" y="741197"/>
                  </a:lnTo>
                  <a:lnTo>
                    <a:pt x="185153" y="769162"/>
                  </a:lnTo>
                  <a:lnTo>
                    <a:pt x="224955" y="793000"/>
                  </a:lnTo>
                  <a:lnTo>
                    <a:pt x="267347" y="812431"/>
                  </a:lnTo>
                  <a:lnTo>
                    <a:pt x="311988" y="827151"/>
                  </a:lnTo>
                  <a:lnTo>
                    <a:pt x="358546" y="836891"/>
                  </a:lnTo>
                  <a:lnTo>
                    <a:pt x="406666" y="841349"/>
                  </a:lnTo>
                  <a:lnTo>
                    <a:pt x="456018" y="840244"/>
                  </a:lnTo>
                  <a:lnTo>
                    <a:pt x="504913" y="833488"/>
                  </a:lnTo>
                  <a:lnTo>
                    <a:pt x="551713" y="821436"/>
                  </a:lnTo>
                  <a:lnTo>
                    <a:pt x="596112" y="804418"/>
                  </a:lnTo>
                  <a:lnTo>
                    <a:pt x="637832" y="782777"/>
                  </a:lnTo>
                  <a:lnTo>
                    <a:pt x="676592" y="756843"/>
                  </a:lnTo>
                  <a:lnTo>
                    <a:pt x="712076" y="726986"/>
                  </a:lnTo>
                  <a:lnTo>
                    <a:pt x="744004" y="693508"/>
                  </a:lnTo>
                  <a:lnTo>
                    <a:pt x="772083" y="656780"/>
                  </a:lnTo>
                  <a:lnTo>
                    <a:pt x="796036" y="617131"/>
                  </a:lnTo>
                  <a:lnTo>
                    <a:pt x="815555" y="574903"/>
                  </a:lnTo>
                  <a:lnTo>
                    <a:pt x="830364" y="530428"/>
                  </a:lnTo>
                  <a:lnTo>
                    <a:pt x="840155" y="484047"/>
                  </a:lnTo>
                  <a:lnTo>
                    <a:pt x="844651" y="436118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60459" y="3410251"/>
              <a:ext cx="648335" cy="647065"/>
            </a:xfrm>
            <a:custGeom>
              <a:avLst/>
              <a:gdLst/>
              <a:ahLst/>
              <a:cxnLst/>
              <a:rect l="l" t="t" r="r" b="b"/>
              <a:pathLst>
                <a:path w="648335" h="647064">
                  <a:moveTo>
                    <a:pt x="318151" y="0"/>
                  </a:moveTo>
                  <a:lnTo>
                    <a:pt x="275607" y="3481"/>
                  </a:lnTo>
                  <a:lnTo>
                    <a:pt x="232740" y="12786"/>
                  </a:lnTo>
                  <a:lnTo>
                    <a:pt x="190517" y="28708"/>
                  </a:lnTo>
                  <a:lnTo>
                    <a:pt x="149699" y="50489"/>
                  </a:lnTo>
                  <a:lnTo>
                    <a:pt x="136923" y="59531"/>
                  </a:lnTo>
                  <a:lnTo>
                    <a:pt x="130472" y="64053"/>
                  </a:lnTo>
                  <a:lnTo>
                    <a:pt x="123868" y="68447"/>
                  </a:lnTo>
                  <a:lnTo>
                    <a:pt x="117886" y="73679"/>
                  </a:lnTo>
                  <a:lnTo>
                    <a:pt x="111955" y="79000"/>
                  </a:lnTo>
                  <a:lnTo>
                    <a:pt x="102903" y="86890"/>
                  </a:lnTo>
                  <a:lnTo>
                    <a:pt x="70061" y="122652"/>
                  </a:lnTo>
                  <a:lnTo>
                    <a:pt x="36413" y="174625"/>
                  </a:lnTo>
                  <a:lnTo>
                    <a:pt x="16343" y="221020"/>
                  </a:lnTo>
                  <a:lnTo>
                    <a:pt x="4326" y="270931"/>
                  </a:lnTo>
                  <a:lnTo>
                    <a:pt x="0" y="322762"/>
                  </a:lnTo>
                  <a:lnTo>
                    <a:pt x="779" y="349041"/>
                  </a:lnTo>
                  <a:lnTo>
                    <a:pt x="9531" y="400704"/>
                  </a:lnTo>
                  <a:lnTo>
                    <a:pt x="25760" y="449777"/>
                  </a:lnTo>
                  <a:lnTo>
                    <a:pt x="49350" y="494951"/>
                  </a:lnTo>
                  <a:lnTo>
                    <a:pt x="79418" y="535096"/>
                  </a:lnTo>
                  <a:lnTo>
                    <a:pt x="114279" y="569932"/>
                  </a:lnTo>
                  <a:lnTo>
                    <a:pt x="163759" y="604339"/>
                  </a:lnTo>
                  <a:lnTo>
                    <a:pt x="206342" y="624415"/>
                  </a:lnTo>
                  <a:lnTo>
                    <a:pt x="283448" y="644216"/>
                  </a:lnTo>
                  <a:lnTo>
                    <a:pt x="327260" y="646582"/>
                  </a:lnTo>
                  <a:lnTo>
                    <a:pt x="369816" y="643254"/>
                  </a:lnTo>
                  <a:lnTo>
                    <a:pt x="382863" y="640648"/>
                  </a:lnTo>
                  <a:lnTo>
                    <a:pt x="327222" y="640648"/>
                  </a:lnTo>
                  <a:lnTo>
                    <a:pt x="284224" y="638182"/>
                  </a:lnTo>
                  <a:lnTo>
                    <a:pt x="240860" y="629215"/>
                  </a:lnTo>
                  <a:lnTo>
                    <a:pt x="197972" y="614382"/>
                  </a:lnTo>
                  <a:lnTo>
                    <a:pt x="147028" y="586333"/>
                  </a:lnTo>
                  <a:lnTo>
                    <a:pt x="109721" y="556775"/>
                  </a:lnTo>
                  <a:lnTo>
                    <a:pt x="69107" y="511681"/>
                  </a:lnTo>
                  <a:lnTo>
                    <a:pt x="42488" y="469905"/>
                  </a:lnTo>
                  <a:lnTo>
                    <a:pt x="23125" y="423509"/>
                  </a:lnTo>
                  <a:lnTo>
                    <a:pt x="10866" y="374060"/>
                  </a:lnTo>
                  <a:lnTo>
                    <a:pt x="6754" y="322758"/>
                  </a:lnTo>
                  <a:lnTo>
                    <a:pt x="7918" y="297220"/>
                  </a:lnTo>
                  <a:lnTo>
                    <a:pt x="15918" y="247275"/>
                  </a:lnTo>
                  <a:lnTo>
                    <a:pt x="31626" y="199928"/>
                  </a:lnTo>
                  <a:lnTo>
                    <a:pt x="54373" y="156420"/>
                  </a:lnTo>
                  <a:lnTo>
                    <a:pt x="82580" y="117253"/>
                  </a:lnTo>
                  <a:lnTo>
                    <a:pt x="116184" y="83865"/>
                  </a:lnTo>
                  <a:lnTo>
                    <a:pt x="122001" y="78632"/>
                  </a:lnTo>
                  <a:lnTo>
                    <a:pt x="127830" y="73476"/>
                  </a:lnTo>
                  <a:lnTo>
                    <a:pt x="134294" y="69171"/>
                  </a:lnTo>
                  <a:lnTo>
                    <a:pt x="140619" y="64726"/>
                  </a:lnTo>
                  <a:lnTo>
                    <a:pt x="172867" y="44341"/>
                  </a:lnTo>
                  <a:lnTo>
                    <a:pt x="234465" y="18616"/>
                  </a:lnTo>
                  <a:lnTo>
                    <a:pt x="276517" y="9346"/>
                  </a:lnTo>
                  <a:lnTo>
                    <a:pt x="318286" y="5769"/>
                  </a:lnTo>
                  <a:lnTo>
                    <a:pt x="384739" y="5769"/>
                  </a:lnTo>
                  <a:lnTo>
                    <a:pt x="359402" y="1543"/>
                  </a:lnTo>
                  <a:lnTo>
                    <a:pt x="318151" y="0"/>
                  </a:lnTo>
                  <a:close/>
                </a:path>
                <a:path w="648335" h="647064">
                  <a:moveTo>
                    <a:pt x="646271" y="297440"/>
                  </a:moveTo>
                  <a:lnTo>
                    <a:pt x="646079" y="317913"/>
                  </a:lnTo>
                  <a:lnTo>
                    <a:pt x="646243" y="329190"/>
                  </a:lnTo>
                  <a:lnTo>
                    <a:pt x="646111" y="333343"/>
                  </a:lnTo>
                  <a:lnTo>
                    <a:pt x="645565" y="337890"/>
                  </a:lnTo>
                  <a:lnTo>
                    <a:pt x="645219" y="342792"/>
                  </a:lnTo>
                  <a:lnTo>
                    <a:pt x="644611" y="350459"/>
                  </a:lnTo>
                  <a:lnTo>
                    <a:pt x="637197" y="395892"/>
                  </a:lnTo>
                  <a:lnTo>
                    <a:pt x="622818" y="439885"/>
                  </a:lnTo>
                  <a:lnTo>
                    <a:pt x="598584" y="488060"/>
                  </a:lnTo>
                  <a:lnTo>
                    <a:pt x="561729" y="536842"/>
                  </a:lnTo>
                  <a:lnTo>
                    <a:pt x="510839" y="581634"/>
                  </a:lnTo>
                  <a:lnTo>
                    <a:pt x="446072" y="617412"/>
                  </a:lnTo>
                  <a:lnTo>
                    <a:pt x="408830" y="629774"/>
                  </a:lnTo>
                  <a:lnTo>
                    <a:pt x="369031" y="637538"/>
                  </a:lnTo>
                  <a:lnTo>
                    <a:pt x="327222" y="640648"/>
                  </a:lnTo>
                  <a:lnTo>
                    <a:pt x="382863" y="640648"/>
                  </a:lnTo>
                  <a:lnTo>
                    <a:pt x="448115" y="622418"/>
                  </a:lnTo>
                  <a:lnTo>
                    <a:pt x="482652" y="605611"/>
                  </a:lnTo>
                  <a:lnTo>
                    <a:pt x="541240" y="563620"/>
                  </a:lnTo>
                  <a:lnTo>
                    <a:pt x="585282" y="515207"/>
                  </a:lnTo>
                  <a:lnTo>
                    <a:pt x="615523" y="465309"/>
                  </a:lnTo>
                  <a:lnTo>
                    <a:pt x="634223" y="418163"/>
                  </a:lnTo>
                  <a:lnTo>
                    <a:pt x="643739" y="376168"/>
                  </a:lnTo>
                  <a:lnTo>
                    <a:pt x="647484" y="337801"/>
                  </a:lnTo>
                  <a:lnTo>
                    <a:pt x="647908" y="333343"/>
                  </a:lnTo>
                  <a:lnTo>
                    <a:pt x="647932" y="329165"/>
                  </a:lnTo>
                  <a:lnTo>
                    <a:pt x="647438" y="317913"/>
                  </a:lnTo>
                  <a:lnTo>
                    <a:pt x="646650" y="302622"/>
                  </a:lnTo>
                  <a:lnTo>
                    <a:pt x="646435" y="299193"/>
                  </a:lnTo>
                  <a:lnTo>
                    <a:pt x="646271" y="297440"/>
                  </a:lnTo>
                  <a:close/>
                </a:path>
                <a:path w="648335" h="647064">
                  <a:moveTo>
                    <a:pt x="384739" y="5769"/>
                  </a:moveTo>
                  <a:lnTo>
                    <a:pt x="318286" y="5769"/>
                  </a:lnTo>
                  <a:lnTo>
                    <a:pt x="358818" y="7106"/>
                  </a:lnTo>
                  <a:lnTo>
                    <a:pt x="397552" y="13373"/>
                  </a:lnTo>
                  <a:lnTo>
                    <a:pt x="467195" y="38385"/>
                  </a:lnTo>
                  <a:lnTo>
                    <a:pt x="524577" y="74519"/>
                  </a:lnTo>
                  <a:lnTo>
                    <a:pt x="568750" y="116814"/>
                  </a:lnTo>
                  <a:lnTo>
                    <a:pt x="600382" y="160520"/>
                  </a:lnTo>
                  <a:lnTo>
                    <a:pt x="621597" y="201664"/>
                  </a:lnTo>
                  <a:lnTo>
                    <a:pt x="636243" y="245663"/>
                  </a:lnTo>
                  <a:lnTo>
                    <a:pt x="639132" y="257689"/>
                  </a:lnTo>
                  <a:lnTo>
                    <a:pt x="640389" y="262058"/>
                  </a:lnTo>
                  <a:lnTo>
                    <a:pt x="641177" y="266110"/>
                  </a:lnTo>
                  <a:lnTo>
                    <a:pt x="642802" y="277222"/>
                  </a:lnTo>
                  <a:lnTo>
                    <a:pt x="645126" y="292322"/>
                  </a:lnTo>
                  <a:lnTo>
                    <a:pt x="645698" y="295713"/>
                  </a:lnTo>
                  <a:lnTo>
                    <a:pt x="646028" y="297453"/>
                  </a:lnTo>
                  <a:lnTo>
                    <a:pt x="646155" y="295675"/>
                  </a:lnTo>
                  <a:lnTo>
                    <a:pt x="645825" y="292246"/>
                  </a:lnTo>
                  <a:lnTo>
                    <a:pt x="644161" y="277032"/>
                  </a:lnTo>
                  <a:lnTo>
                    <a:pt x="642840" y="265817"/>
                  </a:lnTo>
                  <a:lnTo>
                    <a:pt x="642155" y="261715"/>
                  </a:lnTo>
                  <a:lnTo>
                    <a:pt x="641012" y="257308"/>
                  </a:lnTo>
                  <a:lnTo>
                    <a:pt x="638317" y="244994"/>
                  </a:lnTo>
                  <a:lnTo>
                    <a:pt x="624311" y="200549"/>
                  </a:lnTo>
                  <a:lnTo>
                    <a:pt x="603393" y="158728"/>
                  </a:lnTo>
                  <a:lnTo>
                    <a:pt x="571826" y="114189"/>
                  </a:lnTo>
                  <a:lnTo>
                    <a:pt x="527417" y="70970"/>
                  </a:lnTo>
                  <a:lnTo>
                    <a:pt x="469423" y="33915"/>
                  </a:lnTo>
                  <a:lnTo>
                    <a:pt x="398773" y="8109"/>
                  </a:lnTo>
                  <a:lnTo>
                    <a:pt x="384739" y="576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63719" y="3413810"/>
              <a:ext cx="641985" cy="568325"/>
            </a:xfrm>
            <a:custGeom>
              <a:avLst/>
              <a:gdLst/>
              <a:ahLst/>
              <a:cxnLst/>
              <a:rect l="l" t="t" r="r" b="b"/>
              <a:pathLst>
                <a:path w="641985" h="568325">
                  <a:moveTo>
                    <a:pt x="479653" y="390804"/>
                  </a:moveTo>
                  <a:lnTo>
                    <a:pt x="473748" y="373418"/>
                  </a:lnTo>
                  <a:lnTo>
                    <a:pt x="465150" y="348132"/>
                  </a:lnTo>
                  <a:lnTo>
                    <a:pt x="435470" y="322097"/>
                  </a:lnTo>
                  <a:lnTo>
                    <a:pt x="399961" y="309079"/>
                  </a:lnTo>
                  <a:lnTo>
                    <a:pt x="399961" y="404380"/>
                  </a:lnTo>
                  <a:lnTo>
                    <a:pt x="398932" y="415886"/>
                  </a:lnTo>
                  <a:lnTo>
                    <a:pt x="393369" y="426275"/>
                  </a:lnTo>
                  <a:lnTo>
                    <a:pt x="382930" y="435152"/>
                  </a:lnTo>
                  <a:lnTo>
                    <a:pt x="367322" y="442112"/>
                  </a:lnTo>
                  <a:lnTo>
                    <a:pt x="360794" y="373418"/>
                  </a:lnTo>
                  <a:lnTo>
                    <a:pt x="376034" y="378104"/>
                  </a:lnTo>
                  <a:lnTo>
                    <a:pt x="388073" y="384403"/>
                  </a:lnTo>
                  <a:lnTo>
                    <a:pt x="396265" y="392950"/>
                  </a:lnTo>
                  <a:lnTo>
                    <a:pt x="399961" y="404380"/>
                  </a:lnTo>
                  <a:lnTo>
                    <a:pt x="399961" y="309079"/>
                  </a:lnTo>
                  <a:lnTo>
                    <a:pt x="396430" y="307784"/>
                  </a:lnTo>
                  <a:lnTo>
                    <a:pt x="353847" y="300253"/>
                  </a:lnTo>
                  <a:lnTo>
                    <a:pt x="353110" y="292506"/>
                  </a:lnTo>
                  <a:lnTo>
                    <a:pt x="346417" y="221830"/>
                  </a:lnTo>
                  <a:lnTo>
                    <a:pt x="345821" y="215620"/>
                  </a:lnTo>
                  <a:lnTo>
                    <a:pt x="364998" y="217119"/>
                  </a:lnTo>
                  <a:lnTo>
                    <a:pt x="384606" y="220687"/>
                  </a:lnTo>
                  <a:lnTo>
                    <a:pt x="404507" y="226390"/>
                  </a:lnTo>
                  <a:lnTo>
                    <a:pt x="424561" y="234289"/>
                  </a:lnTo>
                  <a:lnTo>
                    <a:pt x="430174" y="215620"/>
                  </a:lnTo>
                  <a:lnTo>
                    <a:pt x="443674" y="170700"/>
                  </a:lnTo>
                  <a:lnTo>
                    <a:pt x="394868" y="154546"/>
                  </a:lnTo>
                  <a:lnTo>
                    <a:pt x="339585" y="149923"/>
                  </a:lnTo>
                  <a:lnTo>
                    <a:pt x="334441" y="95643"/>
                  </a:lnTo>
                  <a:lnTo>
                    <a:pt x="302818" y="98640"/>
                  </a:lnTo>
                  <a:lnTo>
                    <a:pt x="302818" y="292506"/>
                  </a:lnTo>
                  <a:lnTo>
                    <a:pt x="287248" y="288163"/>
                  </a:lnTo>
                  <a:lnTo>
                    <a:pt x="274904" y="282041"/>
                  </a:lnTo>
                  <a:lnTo>
                    <a:pt x="266484" y="273570"/>
                  </a:lnTo>
                  <a:lnTo>
                    <a:pt x="262699" y="262166"/>
                  </a:lnTo>
                  <a:lnTo>
                    <a:pt x="263626" y="250126"/>
                  </a:lnTo>
                  <a:lnTo>
                    <a:pt x="269125" y="239014"/>
                  </a:lnTo>
                  <a:lnTo>
                    <a:pt x="279755" y="229400"/>
                  </a:lnTo>
                  <a:lnTo>
                    <a:pt x="296087" y="221830"/>
                  </a:lnTo>
                  <a:lnTo>
                    <a:pt x="302818" y="292506"/>
                  </a:lnTo>
                  <a:lnTo>
                    <a:pt x="302818" y="98640"/>
                  </a:lnTo>
                  <a:lnTo>
                    <a:pt x="284581" y="100368"/>
                  </a:lnTo>
                  <a:lnTo>
                    <a:pt x="289814" y="155625"/>
                  </a:lnTo>
                  <a:lnTo>
                    <a:pt x="239522" y="173583"/>
                  </a:lnTo>
                  <a:lnTo>
                    <a:pt x="205219" y="201041"/>
                  </a:lnTo>
                  <a:lnTo>
                    <a:pt x="186461" y="235318"/>
                  </a:lnTo>
                  <a:lnTo>
                    <a:pt x="182803" y="273723"/>
                  </a:lnTo>
                  <a:lnTo>
                    <a:pt x="197535" y="316979"/>
                  </a:lnTo>
                  <a:lnTo>
                    <a:pt x="227584" y="343331"/>
                  </a:lnTo>
                  <a:lnTo>
                    <a:pt x="266979" y="357873"/>
                  </a:lnTo>
                  <a:lnTo>
                    <a:pt x="309740" y="365683"/>
                  </a:lnTo>
                  <a:lnTo>
                    <a:pt x="317652" y="448818"/>
                  </a:lnTo>
                  <a:lnTo>
                    <a:pt x="290474" y="446951"/>
                  </a:lnTo>
                  <a:lnTo>
                    <a:pt x="264020" y="441718"/>
                  </a:lnTo>
                  <a:lnTo>
                    <a:pt x="239356" y="433489"/>
                  </a:lnTo>
                  <a:lnTo>
                    <a:pt x="217563" y="422630"/>
                  </a:lnTo>
                  <a:lnTo>
                    <a:pt x="195910" y="485952"/>
                  </a:lnTo>
                  <a:lnTo>
                    <a:pt x="221348" y="498513"/>
                  </a:lnTo>
                  <a:lnTo>
                    <a:pt x="252310" y="507682"/>
                  </a:lnTo>
                  <a:lnTo>
                    <a:pt x="287045" y="513003"/>
                  </a:lnTo>
                  <a:lnTo>
                    <a:pt x="323837" y="514045"/>
                  </a:lnTo>
                  <a:lnTo>
                    <a:pt x="328980" y="568286"/>
                  </a:lnTo>
                  <a:lnTo>
                    <a:pt x="378841" y="563587"/>
                  </a:lnTo>
                  <a:lnTo>
                    <a:pt x="373545" y="507834"/>
                  </a:lnTo>
                  <a:lnTo>
                    <a:pt x="423468" y="489712"/>
                  </a:lnTo>
                  <a:lnTo>
                    <a:pt x="457466" y="462407"/>
                  </a:lnTo>
                  <a:lnTo>
                    <a:pt x="464921" y="448818"/>
                  </a:lnTo>
                  <a:lnTo>
                    <a:pt x="468604" y="442112"/>
                  </a:lnTo>
                  <a:lnTo>
                    <a:pt x="476034" y="428561"/>
                  </a:lnTo>
                  <a:lnTo>
                    <a:pt x="479653" y="390804"/>
                  </a:lnTo>
                  <a:close/>
                </a:path>
                <a:path w="641985" h="568325">
                  <a:moveTo>
                    <a:pt x="641718" y="286931"/>
                  </a:moveTo>
                  <a:lnTo>
                    <a:pt x="633780" y="236283"/>
                  </a:lnTo>
                  <a:lnTo>
                    <a:pt x="614908" y="184251"/>
                  </a:lnTo>
                  <a:lnTo>
                    <a:pt x="589343" y="139814"/>
                  </a:lnTo>
                  <a:lnTo>
                    <a:pt x="565772" y="109588"/>
                  </a:lnTo>
                  <a:lnTo>
                    <a:pt x="536498" y="80403"/>
                  </a:lnTo>
                  <a:lnTo>
                    <a:pt x="501472" y="53619"/>
                  </a:lnTo>
                  <a:lnTo>
                    <a:pt x="460895" y="30784"/>
                  </a:lnTo>
                  <a:lnTo>
                    <a:pt x="415328" y="13360"/>
                  </a:lnTo>
                  <a:lnTo>
                    <a:pt x="365721" y="2755"/>
                  </a:lnTo>
                  <a:lnTo>
                    <a:pt x="326656" y="0"/>
                  </a:lnTo>
                  <a:lnTo>
                    <a:pt x="313423" y="127"/>
                  </a:lnTo>
                  <a:lnTo>
                    <a:pt x="273443" y="3746"/>
                  </a:lnTo>
                  <a:lnTo>
                    <a:pt x="234619" y="12128"/>
                  </a:lnTo>
                  <a:lnTo>
                    <a:pt x="197916" y="24942"/>
                  </a:lnTo>
                  <a:lnTo>
                    <a:pt x="153149" y="47828"/>
                  </a:lnTo>
                  <a:lnTo>
                    <a:pt x="114033" y="76085"/>
                  </a:lnTo>
                  <a:lnTo>
                    <a:pt x="73799" y="116547"/>
                  </a:lnTo>
                  <a:lnTo>
                    <a:pt x="48615" y="151104"/>
                  </a:lnTo>
                  <a:lnTo>
                    <a:pt x="29514" y="186118"/>
                  </a:lnTo>
                  <a:lnTo>
                    <a:pt x="6908" y="252336"/>
                  </a:lnTo>
                  <a:lnTo>
                    <a:pt x="0" y="307251"/>
                  </a:lnTo>
                  <a:lnTo>
                    <a:pt x="152" y="328828"/>
                  </a:lnTo>
                  <a:lnTo>
                    <a:pt x="1562" y="345973"/>
                  </a:lnTo>
                  <a:lnTo>
                    <a:pt x="3467" y="358406"/>
                  </a:lnTo>
                  <a:lnTo>
                    <a:pt x="5372" y="365937"/>
                  </a:lnTo>
                  <a:lnTo>
                    <a:pt x="6832" y="368401"/>
                  </a:lnTo>
                  <a:lnTo>
                    <a:pt x="7861" y="365683"/>
                  </a:lnTo>
                  <a:lnTo>
                    <a:pt x="8382" y="358000"/>
                  </a:lnTo>
                  <a:lnTo>
                    <a:pt x="9664" y="328930"/>
                  </a:lnTo>
                  <a:lnTo>
                    <a:pt x="11620" y="308165"/>
                  </a:lnTo>
                  <a:lnTo>
                    <a:pt x="21996" y="256171"/>
                  </a:lnTo>
                  <a:lnTo>
                    <a:pt x="38671" y="210515"/>
                  </a:lnTo>
                  <a:lnTo>
                    <a:pt x="65557" y="162306"/>
                  </a:lnTo>
                  <a:lnTo>
                    <a:pt x="90093" y="130657"/>
                  </a:lnTo>
                  <a:lnTo>
                    <a:pt x="120129" y="100799"/>
                  </a:lnTo>
                  <a:lnTo>
                    <a:pt x="155613" y="74117"/>
                  </a:lnTo>
                  <a:lnTo>
                    <a:pt x="196176" y="51981"/>
                  </a:lnTo>
                  <a:lnTo>
                    <a:pt x="241147" y="35712"/>
                  </a:lnTo>
                  <a:lnTo>
                    <a:pt x="289483" y="26352"/>
                  </a:lnTo>
                  <a:lnTo>
                    <a:pt x="326478" y="24511"/>
                  </a:lnTo>
                  <a:lnTo>
                    <a:pt x="338670" y="24790"/>
                  </a:lnTo>
                  <a:lnTo>
                    <a:pt x="386092" y="30734"/>
                  </a:lnTo>
                  <a:lnTo>
                    <a:pt x="430542" y="43332"/>
                  </a:lnTo>
                  <a:lnTo>
                    <a:pt x="471043" y="61518"/>
                  </a:lnTo>
                  <a:lnTo>
                    <a:pt x="506895" y="83985"/>
                  </a:lnTo>
                  <a:lnTo>
                    <a:pt x="537832" y="109410"/>
                  </a:lnTo>
                  <a:lnTo>
                    <a:pt x="574700" y="150482"/>
                  </a:lnTo>
                  <a:lnTo>
                    <a:pt x="601052" y="191325"/>
                  </a:lnTo>
                  <a:lnTo>
                    <a:pt x="622655" y="239750"/>
                  </a:lnTo>
                  <a:lnTo>
                    <a:pt x="636841" y="287642"/>
                  </a:lnTo>
                  <a:lnTo>
                    <a:pt x="639038" y="295021"/>
                  </a:lnTo>
                  <a:lnTo>
                    <a:pt x="640651" y="297446"/>
                  </a:lnTo>
                  <a:lnTo>
                    <a:pt x="641515" y="294716"/>
                  </a:lnTo>
                  <a:lnTo>
                    <a:pt x="641718" y="286931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95627" y="7019848"/>
              <a:ext cx="1711325" cy="314325"/>
            </a:xfrm>
            <a:custGeom>
              <a:avLst/>
              <a:gdLst/>
              <a:ahLst/>
              <a:cxnLst/>
              <a:rect l="l" t="t" r="r" b="b"/>
              <a:pathLst>
                <a:path w="1711325" h="314325">
                  <a:moveTo>
                    <a:pt x="711390" y="0"/>
                  </a:moveTo>
                  <a:lnTo>
                    <a:pt x="0" y="0"/>
                  </a:lnTo>
                  <a:lnTo>
                    <a:pt x="0" y="314210"/>
                  </a:lnTo>
                  <a:lnTo>
                    <a:pt x="711390" y="314210"/>
                  </a:lnTo>
                  <a:lnTo>
                    <a:pt x="711390" y="0"/>
                  </a:lnTo>
                  <a:close/>
                </a:path>
                <a:path w="1711325" h="314325">
                  <a:moveTo>
                    <a:pt x="1711299" y="0"/>
                  </a:moveTo>
                  <a:lnTo>
                    <a:pt x="1000239" y="0"/>
                  </a:lnTo>
                  <a:lnTo>
                    <a:pt x="1000239" y="314210"/>
                  </a:lnTo>
                  <a:lnTo>
                    <a:pt x="1711299" y="314210"/>
                  </a:lnTo>
                  <a:lnTo>
                    <a:pt x="1711299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95767" y="7072998"/>
              <a:ext cx="1711325" cy="208279"/>
            </a:xfrm>
            <a:custGeom>
              <a:avLst/>
              <a:gdLst/>
              <a:ahLst/>
              <a:cxnLst/>
              <a:rect l="l" t="t" r="r" b="b"/>
              <a:pathLst>
                <a:path w="1711325" h="208279">
                  <a:moveTo>
                    <a:pt x="711250" y="202806"/>
                  </a:moveTo>
                  <a:lnTo>
                    <a:pt x="0" y="202806"/>
                  </a:lnTo>
                  <a:lnTo>
                    <a:pt x="0" y="207937"/>
                  </a:lnTo>
                  <a:lnTo>
                    <a:pt x="711250" y="207937"/>
                  </a:lnTo>
                  <a:lnTo>
                    <a:pt x="711250" y="202806"/>
                  </a:lnTo>
                  <a:close/>
                </a:path>
                <a:path w="1711325" h="208279">
                  <a:moveTo>
                    <a:pt x="711250" y="135204"/>
                  </a:moveTo>
                  <a:lnTo>
                    <a:pt x="0" y="135204"/>
                  </a:lnTo>
                  <a:lnTo>
                    <a:pt x="0" y="140322"/>
                  </a:lnTo>
                  <a:lnTo>
                    <a:pt x="711250" y="140322"/>
                  </a:lnTo>
                  <a:lnTo>
                    <a:pt x="711250" y="135204"/>
                  </a:lnTo>
                  <a:close/>
                </a:path>
                <a:path w="1711325" h="208279">
                  <a:moveTo>
                    <a:pt x="711250" y="67602"/>
                  </a:moveTo>
                  <a:lnTo>
                    <a:pt x="0" y="67602"/>
                  </a:lnTo>
                  <a:lnTo>
                    <a:pt x="0" y="72720"/>
                  </a:lnTo>
                  <a:lnTo>
                    <a:pt x="711250" y="72720"/>
                  </a:lnTo>
                  <a:lnTo>
                    <a:pt x="711250" y="67602"/>
                  </a:lnTo>
                  <a:close/>
                </a:path>
                <a:path w="1711325" h="208279">
                  <a:moveTo>
                    <a:pt x="711250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711250" y="5118"/>
                  </a:lnTo>
                  <a:lnTo>
                    <a:pt x="711250" y="0"/>
                  </a:lnTo>
                  <a:close/>
                </a:path>
                <a:path w="1711325" h="208279">
                  <a:moveTo>
                    <a:pt x="1711312" y="202806"/>
                  </a:moveTo>
                  <a:lnTo>
                    <a:pt x="1000099" y="202806"/>
                  </a:lnTo>
                  <a:lnTo>
                    <a:pt x="1000099" y="207937"/>
                  </a:lnTo>
                  <a:lnTo>
                    <a:pt x="1711312" y="207937"/>
                  </a:lnTo>
                  <a:lnTo>
                    <a:pt x="1711312" y="202806"/>
                  </a:lnTo>
                  <a:close/>
                </a:path>
                <a:path w="1711325" h="208279">
                  <a:moveTo>
                    <a:pt x="1711312" y="135204"/>
                  </a:moveTo>
                  <a:lnTo>
                    <a:pt x="1000099" y="135204"/>
                  </a:lnTo>
                  <a:lnTo>
                    <a:pt x="1000099" y="140322"/>
                  </a:lnTo>
                  <a:lnTo>
                    <a:pt x="1711312" y="140322"/>
                  </a:lnTo>
                  <a:lnTo>
                    <a:pt x="1711312" y="135204"/>
                  </a:lnTo>
                  <a:close/>
                </a:path>
                <a:path w="1711325" h="208279">
                  <a:moveTo>
                    <a:pt x="1711312" y="67602"/>
                  </a:moveTo>
                  <a:lnTo>
                    <a:pt x="1000099" y="67602"/>
                  </a:lnTo>
                  <a:lnTo>
                    <a:pt x="1000099" y="72720"/>
                  </a:lnTo>
                  <a:lnTo>
                    <a:pt x="1711312" y="72720"/>
                  </a:lnTo>
                  <a:lnTo>
                    <a:pt x="1711312" y="67602"/>
                  </a:lnTo>
                  <a:close/>
                </a:path>
                <a:path w="1711325" h="208279">
                  <a:moveTo>
                    <a:pt x="1711312" y="0"/>
                  </a:moveTo>
                  <a:lnTo>
                    <a:pt x="1000099" y="0"/>
                  </a:lnTo>
                  <a:lnTo>
                    <a:pt x="1000099" y="5118"/>
                  </a:lnTo>
                  <a:lnTo>
                    <a:pt x="1711312" y="5118"/>
                  </a:lnTo>
                  <a:lnTo>
                    <a:pt x="171131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607017" y="7019848"/>
              <a:ext cx="288925" cy="314960"/>
            </a:xfrm>
            <a:custGeom>
              <a:avLst/>
              <a:gdLst/>
              <a:ahLst/>
              <a:cxnLst/>
              <a:rect l="l" t="t" r="r" b="b"/>
              <a:pathLst>
                <a:path w="288925" h="314959">
                  <a:moveTo>
                    <a:pt x="288848" y="0"/>
                  </a:moveTo>
                  <a:lnTo>
                    <a:pt x="0" y="0"/>
                  </a:lnTo>
                  <a:lnTo>
                    <a:pt x="0" y="314350"/>
                  </a:lnTo>
                  <a:lnTo>
                    <a:pt x="288848" y="314350"/>
                  </a:lnTo>
                  <a:lnTo>
                    <a:pt x="28884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006641" y="6132550"/>
              <a:ext cx="937260" cy="170180"/>
            </a:xfrm>
            <a:custGeom>
              <a:avLst/>
              <a:gdLst/>
              <a:ahLst/>
              <a:cxnLst/>
              <a:rect l="l" t="t" r="r" b="b"/>
              <a:pathLst>
                <a:path w="937259" h="170179">
                  <a:moveTo>
                    <a:pt x="937183" y="0"/>
                  </a:moveTo>
                  <a:lnTo>
                    <a:pt x="0" y="0"/>
                  </a:lnTo>
                  <a:lnTo>
                    <a:pt x="0" y="170179"/>
                  </a:lnTo>
                  <a:lnTo>
                    <a:pt x="937183" y="170179"/>
                  </a:lnTo>
                  <a:lnTo>
                    <a:pt x="937183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43306" y="6135090"/>
              <a:ext cx="509905" cy="168910"/>
            </a:xfrm>
            <a:custGeom>
              <a:avLst/>
              <a:gdLst/>
              <a:ahLst/>
              <a:cxnLst/>
              <a:rect l="l" t="t" r="r" b="b"/>
              <a:pathLst>
                <a:path w="509904" h="168910">
                  <a:moveTo>
                    <a:pt x="7810" y="84416"/>
                  </a:moveTo>
                  <a:lnTo>
                    <a:pt x="7505" y="51549"/>
                  </a:lnTo>
                  <a:lnTo>
                    <a:pt x="6667" y="24714"/>
                  </a:lnTo>
                  <a:lnTo>
                    <a:pt x="5422" y="6629"/>
                  </a:lnTo>
                  <a:lnTo>
                    <a:pt x="3898" y="0"/>
                  </a:lnTo>
                  <a:lnTo>
                    <a:pt x="2387" y="6629"/>
                  </a:lnTo>
                  <a:lnTo>
                    <a:pt x="1143" y="24714"/>
                  </a:lnTo>
                  <a:lnTo>
                    <a:pt x="304" y="51549"/>
                  </a:lnTo>
                  <a:lnTo>
                    <a:pt x="0" y="84416"/>
                  </a:lnTo>
                  <a:lnTo>
                    <a:pt x="304" y="117259"/>
                  </a:lnTo>
                  <a:lnTo>
                    <a:pt x="1143" y="144094"/>
                  </a:lnTo>
                  <a:lnTo>
                    <a:pt x="2387" y="162191"/>
                  </a:lnTo>
                  <a:lnTo>
                    <a:pt x="3898" y="168833"/>
                  </a:lnTo>
                  <a:lnTo>
                    <a:pt x="5422" y="162191"/>
                  </a:lnTo>
                  <a:lnTo>
                    <a:pt x="6667" y="144094"/>
                  </a:lnTo>
                  <a:lnTo>
                    <a:pt x="7505" y="117259"/>
                  </a:lnTo>
                  <a:lnTo>
                    <a:pt x="7810" y="84416"/>
                  </a:lnTo>
                  <a:close/>
                </a:path>
                <a:path w="509904" h="168910">
                  <a:moveTo>
                    <a:pt x="59067" y="84416"/>
                  </a:moveTo>
                  <a:lnTo>
                    <a:pt x="58762" y="51549"/>
                  </a:lnTo>
                  <a:lnTo>
                    <a:pt x="57924" y="24714"/>
                  </a:lnTo>
                  <a:lnTo>
                    <a:pt x="56680" y="6629"/>
                  </a:lnTo>
                  <a:lnTo>
                    <a:pt x="55168" y="0"/>
                  </a:lnTo>
                  <a:lnTo>
                    <a:pt x="53644" y="6629"/>
                  </a:lnTo>
                  <a:lnTo>
                    <a:pt x="52400" y="24714"/>
                  </a:lnTo>
                  <a:lnTo>
                    <a:pt x="51562" y="51549"/>
                  </a:lnTo>
                  <a:lnTo>
                    <a:pt x="51257" y="84416"/>
                  </a:lnTo>
                  <a:lnTo>
                    <a:pt x="51562" y="117259"/>
                  </a:lnTo>
                  <a:lnTo>
                    <a:pt x="52400" y="144094"/>
                  </a:lnTo>
                  <a:lnTo>
                    <a:pt x="53644" y="162191"/>
                  </a:lnTo>
                  <a:lnTo>
                    <a:pt x="55168" y="168833"/>
                  </a:lnTo>
                  <a:lnTo>
                    <a:pt x="56680" y="162191"/>
                  </a:lnTo>
                  <a:lnTo>
                    <a:pt x="57924" y="144094"/>
                  </a:lnTo>
                  <a:lnTo>
                    <a:pt x="58762" y="117259"/>
                  </a:lnTo>
                  <a:lnTo>
                    <a:pt x="59067" y="84416"/>
                  </a:lnTo>
                  <a:close/>
                </a:path>
                <a:path w="509904" h="168910">
                  <a:moveTo>
                    <a:pt x="120408" y="84416"/>
                  </a:moveTo>
                  <a:lnTo>
                    <a:pt x="120103" y="51549"/>
                  </a:lnTo>
                  <a:lnTo>
                    <a:pt x="119265" y="24714"/>
                  </a:lnTo>
                  <a:lnTo>
                    <a:pt x="118033" y="6629"/>
                  </a:lnTo>
                  <a:lnTo>
                    <a:pt x="116509" y="0"/>
                  </a:lnTo>
                  <a:lnTo>
                    <a:pt x="114985" y="6629"/>
                  </a:lnTo>
                  <a:lnTo>
                    <a:pt x="113741" y="24714"/>
                  </a:lnTo>
                  <a:lnTo>
                    <a:pt x="112903" y="51549"/>
                  </a:lnTo>
                  <a:lnTo>
                    <a:pt x="112598" y="84416"/>
                  </a:lnTo>
                  <a:lnTo>
                    <a:pt x="112903" y="117259"/>
                  </a:lnTo>
                  <a:lnTo>
                    <a:pt x="113741" y="144094"/>
                  </a:lnTo>
                  <a:lnTo>
                    <a:pt x="114985" y="162191"/>
                  </a:lnTo>
                  <a:lnTo>
                    <a:pt x="116509" y="168833"/>
                  </a:lnTo>
                  <a:lnTo>
                    <a:pt x="118033" y="162191"/>
                  </a:lnTo>
                  <a:lnTo>
                    <a:pt x="119265" y="144094"/>
                  </a:lnTo>
                  <a:lnTo>
                    <a:pt x="120103" y="117259"/>
                  </a:lnTo>
                  <a:lnTo>
                    <a:pt x="120408" y="84416"/>
                  </a:lnTo>
                  <a:close/>
                </a:path>
                <a:path w="509904" h="168910">
                  <a:moveTo>
                    <a:pt x="171678" y="84416"/>
                  </a:moveTo>
                  <a:lnTo>
                    <a:pt x="171373" y="51549"/>
                  </a:lnTo>
                  <a:lnTo>
                    <a:pt x="170535" y="24714"/>
                  </a:lnTo>
                  <a:lnTo>
                    <a:pt x="169291" y="6629"/>
                  </a:lnTo>
                  <a:lnTo>
                    <a:pt x="167767" y="0"/>
                  </a:lnTo>
                  <a:lnTo>
                    <a:pt x="166255" y="6629"/>
                  </a:lnTo>
                  <a:lnTo>
                    <a:pt x="165011" y="24714"/>
                  </a:lnTo>
                  <a:lnTo>
                    <a:pt x="164172" y="51549"/>
                  </a:lnTo>
                  <a:lnTo>
                    <a:pt x="163868" y="84416"/>
                  </a:lnTo>
                  <a:lnTo>
                    <a:pt x="164172" y="117259"/>
                  </a:lnTo>
                  <a:lnTo>
                    <a:pt x="165011" y="144094"/>
                  </a:lnTo>
                  <a:lnTo>
                    <a:pt x="166255" y="162191"/>
                  </a:lnTo>
                  <a:lnTo>
                    <a:pt x="167767" y="168833"/>
                  </a:lnTo>
                  <a:lnTo>
                    <a:pt x="169291" y="162191"/>
                  </a:lnTo>
                  <a:lnTo>
                    <a:pt x="170535" y="144094"/>
                  </a:lnTo>
                  <a:lnTo>
                    <a:pt x="171373" y="117259"/>
                  </a:lnTo>
                  <a:lnTo>
                    <a:pt x="171678" y="84416"/>
                  </a:lnTo>
                  <a:close/>
                </a:path>
                <a:path w="509904" h="168910">
                  <a:moveTo>
                    <a:pt x="233019" y="84416"/>
                  </a:moveTo>
                  <a:lnTo>
                    <a:pt x="232714" y="51549"/>
                  </a:lnTo>
                  <a:lnTo>
                    <a:pt x="231876" y="24714"/>
                  </a:lnTo>
                  <a:lnTo>
                    <a:pt x="230632" y="6629"/>
                  </a:lnTo>
                  <a:lnTo>
                    <a:pt x="229108" y="0"/>
                  </a:lnTo>
                  <a:lnTo>
                    <a:pt x="227596" y="6629"/>
                  </a:lnTo>
                  <a:lnTo>
                    <a:pt x="226352" y="24714"/>
                  </a:lnTo>
                  <a:lnTo>
                    <a:pt x="225526" y="51549"/>
                  </a:lnTo>
                  <a:lnTo>
                    <a:pt x="225209" y="84416"/>
                  </a:lnTo>
                  <a:lnTo>
                    <a:pt x="225526" y="117259"/>
                  </a:lnTo>
                  <a:lnTo>
                    <a:pt x="226352" y="144094"/>
                  </a:lnTo>
                  <a:lnTo>
                    <a:pt x="227596" y="162191"/>
                  </a:lnTo>
                  <a:lnTo>
                    <a:pt x="229108" y="168833"/>
                  </a:lnTo>
                  <a:lnTo>
                    <a:pt x="230632" y="162191"/>
                  </a:lnTo>
                  <a:lnTo>
                    <a:pt x="231876" y="144094"/>
                  </a:lnTo>
                  <a:lnTo>
                    <a:pt x="232714" y="117259"/>
                  </a:lnTo>
                  <a:lnTo>
                    <a:pt x="233019" y="84416"/>
                  </a:lnTo>
                  <a:close/>
                </a:path>
                <a:path w="509904" h="168910">
                  <a:moveTo>
                    <a:pt x="284276" y="84416"/>
                  </a:moveTo>
                  <a:lnTo>
                    <a:pt x="283972" y="51549"/>
                  </a:lnTo>
                  <a:lnTo>
                    <a:pt x="283133" y="24714"/>
                  </a:lnTo>
                  <a:lnTo>
                    <a:pt x="281901" y="6629"/>
                  </a:lnTo>
                  <a:lnTo>
                    <a:pt x="280377" y="0"/>
                  </a:lnTo>
                  <a:lnTo>
                    <a:pt x="278866" y="6629"/>
                  </a:lnTo>
                  <a:lnTo>
                    <a:pt x="277622" y="24714"/>
                  </a:lnTo>
                  <a:lnTo>
                    <a:pt x="276783" y="51549"/>
                  </a:lnTo>
                  <a:lnTo>
                    <a:pt x="276466" y="84416"/>
                  </a:lnTo>
                  <a:lnTo>
                    <a:pt x="276783" y="117259"/>
                  </a:lnTo>
                  <a:lnTo>
                    <a:pt x="277622" y="144094"/>
                  </a:lnTo>
                  <a:lnTo>
                    <a:pt x="278866" y="162191"/>
                  </a:lnTo>
                  <a:lnTo>
                    <a:pt x="280377" y="168833"/>
                  </a:lnTo>
                  <a:lnTo>
                    <a:pt x="281901" y="162191"/>
                  </a:lnTo>
                  <a:lnTo>
                    <a:pt x="283133" y="144094"/>
                  </a:lnTo>
                  <a:lnTo>
                    <a:pt x="283972" y="117259"/>
                  </a:lnTo>
                  <a:lnTo>
                    <a:pt x="284276" y="84416"/>
                  </a:lnTo>
                  <a:close/>
                </a:path>
                <a:path w="509904" h="168910">
                  <a:moveTo>
                    <a:pt x="345630" y="84416"/>
                  </a:moveTo>
                  <a:lnTo>
                    <a:pt x="345313" y="51549"/>
                  </a:lnTo>
                  <a:lnTo>
                    <a:pt x="344487" y="24714"/>
                  </a:lnTo>
                  <a:lnTo>
                    <a:pt x="343242" y="6629"/>
                  </a:lnTo>
                  <a:lnTo>
                    <a:pt x="341731" y="0"/>
                  </a:lnTo>
                  <a:lnTo>
                    <a:pt x="340207" y="6629"/>
                  </a:lnTo>
                  <a:lnTo>
                    <a:pt x="338963" y="24714"/>
                  </a:lnTo>
                  <a:lnTo>
                    <a:pt x="338124" y="51549"/>
                  </a:lnTo>
                  <a:lnTo>
                    <a:pt x="337820" y="84416"/>
                  </a:lnTo>
                  <a:lnTo>
                    <a:pt x="338124" y="117259"/>
                  </a:lnTo>
                  <a:lnTo>
                    <a:pt x="338963" y="144094"/>
                  </a:lnTo>
                  <a:lnTo>
                    <a:pt x="340207" y="162191"/>
                  </a:lnTo>
                  <a:lnTo>
                    <a:pt x="341731" y="168833"/>
                  </a:lnTo>
                  <a:lnTo>
                    <a:pt x="343242" y="162191"/>
                  </a:lnTo>
                  <a:lnTo>
                    <a:pt x="344487" y="144094"/>
                  </a:lnTo>
                  <a:lnTo>
                    <a:pt x="345313" y="117259"/>
                  </a:lnTo>
                  <a:lnTo>
                    <a:pt x="345630" y="84416"/>
                  </a:lnTo>
                  <a:close/>
                </a:path>
                <a:path w="509904" h="168910">
                  <a:moveTo>
                    <a:pt x="396900" y="84416"/>
                  </a:moveTo>
                  <a:lnTo>
                    <a:pt x="396582" y="51549"/>
                  </a:lnTo>
                  <a:lnTo>
                    <a:pt x="395744" y="24714"/>
                  </a:lnTo>
                  <a:lnTo>
                    <a:pt x="394512" y="6629"/>
                  </a:lnTo>
                  <a:lnTo>
                    <a:pt x="392988" y="0"/>
                  </a:lnTo>
                  <a:lnTo>
                    <a:pt x="391464" y="6629"/>
                  </a:lnTo>
                  <a:lnTo>
                    <a:pt x="390232" y="24714"/>
                  </a:lnTo>
                  <a:lnTo>
                    <a:pt x="389394" y="51549"/>
                  </a:lnTo>
                  <a:lnTo>
                    <a:pt x="389089" y="84416"/>
                  </a:lnTo>
                  <a:lnTo>
                    <a:pt x="389394" y="117259"/>
                  </a:lnTo>
                  <a:lnTo>
                    <a:pt x="390232" y="144094"/>
                  </a:lnTo>
                  <a:lnTo>
                    <a:pt x="391464" y="162191"/>
                  </a:lnTo>
                  <a:lnTo>
                    <a:pt x="392988" y="168833"/>
                  </a:lnTo>
                  <a:lnTo>
                    <a:pt x="394512" y="162191"/>
                  </a:lnTo>
                  <a:lnTo>
                    <a:pt x="395744" y="144094"/>
                  </a:lnTo>
                  <a:lnTo>
                    <a:pt x="396582" y="117259"/>
                  </a:lnTo>
                  <a:lnTo>
                    <a:pt x="396900" y="84416"/>
                  </a:lnTo>
                  <a:close/>
                </a:path>
                <a:path w="509904" h="168910">
                  <a:moveTo>
                    <a:pt x="458241" y="84416"/>
                  </a:moveTo>
                  <a:lnTo>
                    <a:pt x="457923" y="51549"/>
                  </a:lnTo>
                  <a:lnTo>
                    <a:pt x="457098" y="24714"/>
                  </a:lnTo>
                  <a:lnTo>
                    <a:pt x="455853" y="6629"/>
                  </a:lnTo>
                  <a:lnTo>
                    <a:pt x="454342" y="0"/>
                  </a:lnTo>
                  <a:lnTo>
                    <a:pt x="452818" y="6629"/>
                  </a:lnTo>
                  <a:lnTo>
                    <a:pt x="451573" y="24714"/>
                  </a:lnTo>
                  <a:lnTo>
                    <a:pt x="450735" y="51549"/>
                  </a:lnTo>
                  <a:lnTo>
                    <a:pt x="450430" y="84416"/>
                  </a:lnTo>
                  <a:lnTo>
                    <a:pt x="450735" y="117259"/>
                  </a:lnTo>
                  <a:lnTo>
                    <a:pt x="451573" y="144094"/>
                  </a:lnTo>
                  <a:lnTo>
                    <a:pt x="452818" y="162191"/>
                  </a:lnTo>
                  <a:lnTo>
                    <a:pt x="454342" y="168833"/>
                  </a:lnTo>
                  <a:lnTo>
                    <a:pt x="455853" y="162191"/>
                  </a:lnTo>
                  <a:lnTo>
                    <a:pt x="457098" y="144094"/>
                  </a:lnTo>
                  <a:lnTo>
                    <a:pt x="457923" y="117259"/>
                  </a:lnTo>
                  <a:lnTo>
                    <a:pt x="458241" y="84416"/>
                  </a:lnTo>
                  <a:close/>
                </a:path>
                <a:path w="509904" h="168910">
                  <a:moveTo>
                    <a:pt x="509498" y="84416"/>
                  </a:moveTo>
                  <a:lnTo>
                    <a:pt x="509193" y="51549"/>
                  </a:lnTo>
                  <a:lnTo>
                    <a:pt x="508355" y="24714"/>
                  </a:lnTo>
                  <a:lnTo>
                    <a:pt x="507111" y="6629"/>
                  </a:lnTo>
                  <a:lnTo>
                    <a:pt x="505599" y="0"/>
                  </a:lnTo>
                  <a:lnTo>
                    <a:pt x="504075" y="6629"/>
                  </a:lnTo>
                  <a:lnTo>
                    <a:pt x="502831" y="24714"/>
                  </a:lnTo>
                  <a:lnTo>
                    <a:pt x="501992" y="51549"/>
                  </a:lnTo>
                  <a:lnTo>
                    <a:pt x="501688" y="84416"/>
                  </a:lnTo>
                  <a:lnTo>
                    <a:pt x="501992" y="117259"/>
                  </a:lnTo>
                  <a:lnTo>
                    <a:pt x="502831" y="144094"/>
                  </a:lnTo>
                  <a:lnTo>
                    <a:pt x="504075" y="162191"/>
                  </a:lnTo>
                  <a:lnTo>
                    <a:pt x="505599" y="168833"/>
                  </a:lnTo>
                  <a:lnTo>
                    <a:pt x="507111" y="162191"/>
                  </a:lnTo>
                  <a:lnTo>
                    <a:pt x="508355" y="144094"/>
                  </a:lnTo>
                  <a:lnTo>
                    <a:pt x="509193" y="117259"/>
                  </a:lnTo>
                  <a:lnTo>
                    <a:pt x="509498" y="8441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61517" y="6135079"/>
              <a:ext cx="0" cy="168910"/>
            </a:xfrm>
            <a:custGeom>
              <a:avLst/>
              <a:gdLst/>
              <a:ahLst/>
              <a:cxnLst/>
              <a:rect l="l" t="t" r="r" b="b"/>
              <a:pathLst>
                <a:path h="168910">
                  <a:moveTo>
                    <a:pt x="0" y="0"/>
                  </a:moveTo>
                  <a:lnTo>
                    <a:pt x="0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06352" y="6135079"/>
              <a:ext cx="8255" cy="168910"/>
            </a:xfrm>
            <a:custGeom>
              <a:avLst/>
              <a:gdLst/>
              <a:ahLst/>
              <a:cxnLst/>
              <a:rect l="l" t="t" r="r" b="b"/>
              <a:pathLst>
                <a:path w="8254" h="168910">
                  <a:moveTo>
                    <a:pt x="3898" y="0"/>
                  </a:moveTo>
                  <a:lnTo>
                    <a:pt x="2378" y="6633"/>
                  </a:lnTo>
                  <a:lnTo>
                    <a:pt x="1139" y="24725"/>
                  </a:lnTo>
                  <a:lnTo>
                    <a:pt x="305" y="51558"/>
                  </a:lnTo>
                  <a:lnTo>
                    <a:pt x="0" y="84416"/>
                  </a:lnTo>
                  <a:lnTo>
                    <a:pt x="305" y="117270"/>
                  </a:lnTo>
                  <a:lnTo>
                    <a:pt x="1139" y="144103"/>
                  </a:lnTo>
                  <a:lnTo>
                    <a:pt x="2378" y="162198"/>
                  </a:lnTo>
                  <a:lnTo>
                    <a:pt x="3898" y="168833"/>
                  </a:lnTo>
                  <a:lnTo>
                    <a:pt x="5420" y="162198"/>
                  </a:lnTo>
                  <a:lnTo>
                    <a:pt x="6664" y="144103"/>
                  </a:lnTo>
                  <a:lnTo>
                    <a:pt x="7502" y="117270"/>
                  </a:lnTo>
                  <a:lnTo>
                    <a:pt x="7810" y="84416"/>
                  </a:lnTo>
                  <a:lnTo>
                    <a:pt x="7502" y="51558"/>
                  </a:lnTo>
                  <a:lnTo>
                    <a:pt x="6664" y="24725"/>
                  </a:lnTo>
                  <a:lnTo>
                    <a:pt x="5420" y="6633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722858" y="6135079"/>
              <a:ext cx="164465" cy="168910"/>
            </a:xfrm>
            <a:custGeom>
              <a:avLst/>
              <a:gdLst/>
              <a:ahLst/>
              <a:cxnLst/>
              <a:rect l="l" t="t" r="r" b="b"/>
              <a:pathLst>
                <a:path w="164465" h="168910">
                  <a:moveTo>
                    <a:pt x="51258" y="0"/>
                  </a:moveTo>
                  <a:lnTo>
                    <a:pt x="51258" y="168833"/>
                  </a:lnTo>
                </a:path>
                <a:path w="164465" h="168910">
                  <a:moveTo>
                    <a:pt x="0" y="0"/>
                  </a:moveTo>
                  <a:lnTo>
                    <a:pt x="0" y="168833"/>
                  </a:lnTo>
                </a:path>
                <a:path w="164465" h="168910">
                  <a:moveTo>
                    <a:pt x="163873" y="0"/>
                  </a:moveTo>
                  <a:lnTo>
                    <a:pt x="163873" y="168833"/>
                  </a:lnTo>
                </a:path>
                <a:path w="164465" h="168910">
                  <a:moveTo>
                    <a:pt x="112613" y="0"/>
                  </a:moveTo>
                  <a:lnTo>
                    <a:pt x="112613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09130" y="6128740"/>
              <a:ext cx="928369" cy="7620"/>
            </a:xfrm>
            <a:custGeom>
              <a:avLst/>
              <a:gdLst/>
              <a:ahLst/>
              <a:cxnLst/>
              <a:rect l="l" t="t" r="r" b="b"/>
              <a:pathLst>
                <a:path w="928370" h="7620">
                  <a:moveTo>
                    <a:pt x="927836" y="2540"/>
                  </a:moveTo>
                  <a:lnTo>
                    <a:pt x="874331" y="2540"/>
                  </a:lnTo>
                  <a:lnTo>
                    <a:pt x="874331" y="1270"/>
                  </a:lnTo>
                  <a:lnTo>
                    <a:pt x="729399" y="1270"/>
                  </a:lnTo>
                  <a:lnTo>
                    <a:pt x="729399" y="0"/>
                  </a:lnTo>
                  <a:lnTo>
                    <a:pt x="197434" y="0"/>
                  </a:lnTo>
                  <a:lnTo>
                    <a:pt x="197434" y="1270"/>
                  </a:lnTo>
                  <a:lnTo>
                    <a:pt x="60629" y="1270"/>
                  </a:lnTo>
                  <a:lnTo>
                    <a:pt x="60629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8" y="5080"/>
                  </a:lnTo>
                  <a:lnTo>
                    <a:pt x="53987" y="5080"/>
                  </a:lnTo>
                  <a:lnTo>
                    <a:pt x="53987" y="6350"/>
                  </a:lnTo>
                  <a:lnTo>
                    <a:pt x="200875" y="6350"/>
                  </a:lnTo>
                  <a:lnTo>
                    <a:pt x="200875" y="7620"/>
                  </a:lnTo>
                  <a:lnTo>
                    <a:pt x="728713" y="7620"/>
                  </a:lnTo>
                  <a:lnTo>
                    <a:pt x="728713" y="6350"/>
                  </a:lnTo>
                  <a:lnTo>
                    <a:pt x="866597" y="6350"/>
                  </a:lnTo>
                  <a:lnTo>
                    <a:pt x="866597" y="5080"/>
                  </a:lnTo>
                  <a:lnTo>
                    <a:pt x="927798" y="5080"/>
                  </a:lnTo>
                  <a:lnTo>
                    <a:pt x="927798" y="3810"/>
                  </a:lnTo>
                  <a:lnTo>
                    <a:pt x="927836" y="254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45299" y="6305422"/>
              <a:ext cx="937260" cy="170815"/>
            </a:xfrm>
            <a:custGeom>
              <a:avLst/>
              <a:gdLst/>
              <a:ahLst/>
              <a:cxnLst/>
              <a:rect l="l" t="t" r="r" b="b"/>
              <a:pathLst>
                <a:path w="937259" h="170814">
                  <a:moveTo>
                    <a:pt x="937171" y="0"/>
                  </a:moveTo>
                  <a:lnTo>
                    <a:pt x="0" y="0"/>
                  </a:lnTo>
                  <a:lnTo>
                    <a:pt x="0" y="170192"/>
                  </a:lnTo>
                  <a:lnTo>
                    <a:pt x="937171" y="170192"/>
                  </a:lnTo>
                  <a:lnTo>
                    <a:pt x="93717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81965" y="6307950"/>
              <a:ext cx="622300" cy="168910"/>
            </a:xfrm>
            <a:custGeom>
              <a:avLst/>
              <a:gdLst/>
              <a:ahLst/>
              <a:cxnLst/>
              <a:rect l="l" t="t" r="r" b="b"/>
              <a:pathLst>
                <a:path w="622300" h="168910">
                  <a:moveTo>
                    <a:pt x="7810" y="84429"/>
                  </a:moveTo>
                  <a:lnTo>
                    <a:pt x="7505" y="51562"/>
                  </a:lnTo>
                  <a:lnTo>
                    <a:pt x="6667" y="24726"/>
                  </a:lnTo>
                  <a:lnTo>
                    <a:pt x="5422" y="6629"/>
                  </a:lnTo>
                  <a:lnTo>
                    <a:pt x="3898" y="0"/>
                  </a:lnTo>
                  <a:lnTo>
                    <a:pt x="2374" y="6629"/>
                  </a:lnTo>
                  <a:lnTo>
                    <a:pt x="1143" y="24726"/>
                  </a:lnTo>
                  <a:lnTo>
                    <a:pt x="304" y="51562"/>
                  </a:lnTo>
                  <a:lnTo>
                    <a:pt x="0" y="84429"/>
                  </a:lnTo>
                  <a:lnTo>
                    <a:pt x="304" y="117284"/>
                  </a:lnTo>
                  <a:lnTo>
                    <a:pt x="1143" y="144106"/>
                  </a:lnTo>
                  <a:lnTo>
                    <a:pt x="2374" y="162204"/>
                  </a:lnTo>
                  <a:lnTo>
                    <a:pt x="3898" y="168833"/>
                  </a:lnTo>
                  <a:lnTo>
                    <a:pt x="5422" y="162204"/>
                  </a:lnTo>
                  <a:lnTo>
                    <a:pt x="6667" y="144106"/>
                  </a:lnTo>
                  <a:lnTo>
                    <a:pt x="7505" y="117284"/>
                  </a:lnTo>
                  <a:lnTo>
                    <a:pt x="7810" y="84429"/>
                  </a:lnTo>
                  <a:close/>
                </a:path>
                <a:path w="622300" h="168910">
                  <a:moveTo>
                    <a:pt x="59067" y="84429"/>
                  </a:moveTo>
                  <a:lnTo>
                    <a:pt x="58762" y="51562"/>
                  </a:lnTo>
                  <a:lnTo>
                    <a:pt x="57924" y="24726"/>
                  </a:lnTo>
                  <a:lnTo>
                    <a:pt x="56680" y="6629"/>
                  </a:lnTo>
                  <a:lnTo>
                    <a:pt x="55156" y="0"/>
                  </a:lnTo>
                  <a:lnTo>
                    <a:pt x="53644" y="6629"/>
                  </a:lnTo>
                  <a:lnTo>
                    <a:pt x="52400" y="24726"/>
                  </a:lnTo>
                  <a:lnTo>
                    <a:pt x="51562" y="51562"/>
                  </a:lnTo>
                  <a:lnTo>
                    <a:pt x="51257" y="84429"/>
                  </a:lnTo>
                  <a:lnTo>
                    <a:pt x="51562" y="117284"/>
                  </a:lnTo>
                  <a:lnTo>
                    <a:pt x="52400" y="144106"/>
                  </a:lnTo>
                  <a:lnTo>
                    <a:pt x="53644" y="162204"/>
                  </a:lnTo>
                  <a:lnTo>
                    <a:pt x="55156" y="168833"/>
                  </a:lnTo>
                  <a:lnTo>
                    <a:pt x="56680" y="162204"/>
                  </a:lnTo>
                  <a:lnTo>
                    <a:pt x="57924" y="144106"/>
                  </a:lnTo>
                  <a:lnTo>
                    <a:pt x="58762" y="117284"/>
                  </a:lnTo>
                  <a:lnTo>
                    <a:pt x="59067" y="84429"/>
                  </a:lnTo>
                  <a:close/>
                </a:path>
                <a:path w="622300" h="168910">
                  <a:moveTo>
                    <a:pt x="120408" y="84429"/>
                  </a:moveTo>
                  <a:lnTo>
                    <a:pt x="120103" y="51562"/>
                  </a:lnTo>
                  <a:lnTo>
                    <a:pt x="119265" y="24726"/>
                  </a:lnTo>
                  <a:lnTo>
                    <a:pt x="118021" y="6629"/>
                  </a:lnTo>
                  <a:lnTo>
                    <a:pt x="116509" y="0"/>
                  </a:lnTo>
                  <a:lnTo>
                    <a:pt x="114985" y="6629"/>
                  </a:lnTo>
                  <a:lnTo>
                    <a:pt x="113741" y="24726"/>
                  </a:lnTo>
                  <a:lnTo>
                    <a:pt x="112903" y="51562"/>
                  </a:lnTo>
                  <a:lnTo>
                    <a:pt x="112598" y="84429"/>
                  </a:lnTo>
                  <a:lnTo>
                    <a:pt x="112903" y="117284"/>
                  </a:lnTo>
                  <a:lnTo>
                    <a:pt x="113741" y="144106"/>
                  </a:lnTo>
                  <a:lnTo>
                    <a:pt x="114985" y="162204"/>
                  </a:lnTo>
                  <a:lnTo>
                    <a:pt x="116509" y="168833"/>
                  </a:lnTo>
                  <a:lnTo>
                    <a:pt x="118021" y="162204"/>
                  </a:lnTo>
                  <a:lnTo>
                    <a:pt x="119265" y="144106"/>
                  </a:lnTo>
                  <a:lnTo>
                    <a:pt x="120103" y="117284"/>
                  </a:lnTo>
                  <a:lnTo>
                    <a:pt x="120408" y="84429"/>
                  </a:lnTo>
                  <a:close/>
                </a:path>
                <a:path w="622300" h="168910">
                  <a:moveTo>
                    <a:pt x="171665" y="84429"/>
                  </a:moveTo>
                  <a:lnTo>
                    <a:pt x="171361" y="51562"/>
                  </a:lnTo>
                  <a:lnTo>
                    <a:pt x="170522" y="24726"/>
                  </a:lnTo>
                  <a:lnTo>
                    <a:pt x="169278" y="6629"/>
                  </a:lnTo>
                  <a:lnTo>
                    <a:pt x="167767" y="0"/>
                  </a:lnTo>
                  <a:lnTo>
                    <a:pt x="166243" y="6629"/>
                  </a:lnTo>
                  <a:lnTo>
                    <a:pt x="164998" y="24726"/>
                  </a:lnTo>
                  <a:lnTo>
                    <a:pt x="164160" y="51562"/>
                  </a:lnTo>
                  <a:lnTo>
                    <a:pt x="163855" y="84429"/>
                  </a:lnTo>
                  <a:lnTo>
                    <a:pt x="164160" y="117284"/>
                  </a:lnTo>
                  <a:lnTo>
                    <a:pt x="164998" y="144106"/>
                  </a:lnTo>
                  <a:lnTo>
                    <a:pt x="166243" y="162204"/>
                  </a:lnTo>
                  <a:lnTo>
                    <a:pt x="167767" y="168833"/>
                  </a:lnTo>
                  <a:lnTo>
                    <a:pt x="169278" y="162204"/>
                  </a:lnTo>
                  <a:lnTo>
                    <a:pt x="170522" y="144106"/>
                  </a:lnTo>
                  <a:lnTo>
                    <a:pt x="171361" y="117284"/>
                  </a:lnTo>
                  <a:lnTo>
                    <a:pt x="171665" y="84429"/>
                  </a:lnTo>
                  <a:close/>
                </a:path>
                <a:path w="622300" h="168910">
                  <a:moveTo>
                    <a:pt x="233019" y="84429"/>
                  </a:moveTo>
                  <a:lnTo>
                    <a:pt x="232714" y="51562"/>
                  </a:lnTo>
                  <a:lnTo>
                    <a:pt x="231876" y="24726"/>
                  </a:lnTo>
                  <a:lnTo>
                    <a:pt x="230632" y="6629"/>
                  </a:lnTo>
                  <a:lnTo>
                    <a:pt x="229108" y="0"/>
                  </a:lnTo>
                  <a:lnTo>
                    <a:pt x="227596" y="6629"/>
                  </a:lnTo>
                  <a:lnTo>
                    <a:pt x="226352" y="24726"/>
                  </a:lnTo>
                  <a:lnTo>
                    <a:pt x="225513" y="51562"/>
                  </a:lnTo>
                  <a:lnTo>
                    <a:pt x="225209" y="84429"/>
                  </a:lnTo>
                  <a:lnTo>
                    <a:pt x="225513" y="117284"/>
                  </a:lnTo>
                  <a:lnTo>
                    <a:pt x="226352" y="144106"/>
                  </a:lnTo>
                  <a:lnTo>
                    <a:pt x="227596" y="162204"/>
                  </a:lnTo>
                  <a:lnTo>
                    <a:pt x="229108" y="168833"/>
                  </a:lnTo>
                  <a:lnTo>
                    <a:pt x="230632" y="162204"/>
                  </a:lnTo>
                  <a:lnTo>
                    <a:pt x="231876" y="144106"/>
                  </a:lnTo>
                  <a:lnTo>
                    <a:pt x="232714" y="117284"/>
                  </a:lnTo>
                  <a:lnTo>
                    <a:pt x="233019" y="84429"/>
                  </a:lnTo>
                  <a:close/>
                </a:path>
                <a:path w="622300" h="168910">
                  <a:moveTo>
                    <a:pt x="284276" y="84429"/>
                  </a:moveTo>
                  <a:lnTo>
                    <a:pt x="283972" y="51562"/>
                  </a:lnTo>
                  <a:lnTo>
                    <a:pt x="283133" y="24726"/>
                  </a:lnTo>
                  <a:lnTo>
                    <a:pt x="281889" y="6629"/>
                  </a:lnTo>
                  <a:lnTo>
                    <a:pt x="280365" y="0"/>
                  </a:lnTo>
                  <a:lnTo>
                    <a:pt x="278853" y="6629"/>
                  </a:lnTo>
                  <a:lnTo>
                    <a:pt x="277622" y="24726"/>
                  </a:lnTo>
                  <a:lnTo>
                    <a:pt x="276783" y="51562"/>
                  </a:lnTo>
                  <a:lnTo>
                    <a:pt x="276466" y="84429"/>
                  </a:lnTo>
                  <a:lnTo>
                    <a:pt x="276783" y="117284"/>
                  </a:lnTo>
                  <a:lnTo>
                    <a:pt x="277622" y="144106"/>
                  </a:lnTo>
                  <a:lnTo>
                    <a:pt x="278853" y="162204"/>
                  </a:lnTo>
                  <a:lnTo>
                    <a:pt x="280365" y="168833"/>
                  </a:lnTo>
                  <a:lnTo>
                    <a:pt x="281889" y="162204"/>
                  </a:lnTo>
                  <a:lnTo>
                    <a:pt x="283133" y="144106"/>
                  </a:lnTo>
                  <a:lnTo>
                    <a:pt x="283972" y="117284"/>
                  </a:lnTo>
                  <a:lnTo>
                    <a:pt x="284276" y="84429"/>
                  </a:lnTo>
                  <a:close/>
                </a:path>
                <a:path w="622300" h="168910">
                  <a:moveTo>
                    <a:pt x="345617" y="84429"/>
                  </a:moveTo>
                  <a:lnTo>
                    <a:pt x="345313" y="51562"/>
                  </a:lnTo>
                  <a:lnTo>
                    <a:pt x="344474" y="24726"/>
                  </a:lnTo>
                  <a:lnTo>
                    <a:pt x="343242" y="6629"/>
                  </a:lnTo>
                  <a:lnTo>
                    <a:pt x="341718" y="0"/>
                  </a:lnTo>
                  <a:lnTo>
                    <a:pt x="340207" y="6629"/>
                  </a:lnTo>
                  <a:lnTo>
                    <a:pt x="338963" y="24726"/>
                  </a:lnTo>
                  <a:lnTo>
                    <a:pt x="338124" y="51562"/>
                  </a:lnTo>
                  <a:lnTo>
                    <a:pt x="337807" y="84429"/>
                  </a:lnTo>
                  <a:lnTo>
                    <a:pt x="338124" y="117284"/>
                  </a:lnTo>
                  <a:lnTo>
                    <a:pt x="338963" y="144106"/>
                  </a:lnTo>
                  <a:lnTo>
                    <a:pt x="340207" y="162204"/>
                  </a:lnTo>
                  <a:lnTo>
                    <a:pt x="341718" y="168833"/>
                  </a:lnTo>
                  <a:lnTo>
                    <a:pt x="343242" y="162204"/>
                  </a:lnTo>
                  <a:lnTo>
                    <a:pt x="344474" y="144106"/>
                  </a:lnTo>
                  <a:lnTo>
                    <a:pt x="345313" y="117284"/>
                  </a:lnTo>
                  <a:lnTo>
                    <a:pt x="345617" y="84429"/>
                  </a:lnTo>
                  <a:close/>
                </a:path>
                <a:path w="622300" h="168910">
                  <a:moveTo>
                    <a:pt x="396887" y="84429"/>
                  </a:moveTo>
                  <a:lnTo>
                    <a:pt x="396570" y="51562"/>
                  </a:lnTo>
                  <a:lnTo>
                    <a:pt x="395732" y="24726"/>
                  </a:lnTo>
                  <a:lnTo>
                    <a:pt x="394500" y="6629"/>
                  </a:lnTo>
                  <a:lnTo>
                    <a:pt x="392988" y="0"/>
                  </a:lnTo>
                  <a:lnTo>
                    <a:pt x="391464" y="6629"/>
                  </a:lnTo>
                  <a:lnTo>
                    <a:pt x="390220" y="24726"/>
                  </a:lnTo>
                  <a:lnTo>
                    <a:pt x="389382" y="51562"/>
                  </a:lnTo>
                  <a:lnTo>
                    <a:pt x="389077" y="84429"/>
                  </a:lnTo>
                  <a:lnTo>
                    <a:pt x="389382" y="117284"/>
                  </a:lnTo>
                  <a:lnTo>
                    <a:pt x="390220" y="144106"/>
                  </a:lnTo>
                  <a:lnTo>
                    <a:pt x="391464" y="162204"/>
                  </a:lnTo>
                  <a:lnTo>
                    <a:pt x="392988" y="168833"/>
                  </a:lnTo>
                  <a:lnTo>
                    <a:pt x="394500" y="162204"/>
                  </a:lnTo>
                  <a:lnTo>
                    <a:pt x="395732" y="144106"/>
                  </a:lnTo>
                  <a:lnTo>
                    <a:pt x="396570" y="117284"/>
                  </a:lnTo>
                  <a:lnTo>
                    <a:pt x="396887" y="84429"/>
                  </a:lnTo>
                  <a:close/>
                </a:path>
                <a:path w="622300" h="168910">
                  <a:moveTo>
                    <a:pt x="458241" y="84429"/>
                  </a:moveTo>
                  <a:lnTo>
                    <a:pt x="457923" y="51562"/>
                  </a:lnTo>
                  <a:lnTo>
                    <a:pt x="457085" y="24726"/>
                  </a:lnTo>
                  <a:lnTo>
                    <a:pt x="455853" y="6629"/>
                  </a:lnTo>
                  <a:lnTo>
                    <a:pt x="454329" y="0"/>
                  </a:lnTo>
                  <a:lnTo>
                    <a:pt x="452805" y="6629"/>
                  </a:lnTo>
                  <a:lnTo>
                    <a:pt x="451573" y="24726"/>
                  </a:lnTo>
                  <a:lnTo>
                    <a:pt x="450735" y="51562"/>
                  </a:lnTo>
                  <a:lnTo>
                    <a:pt x="450430" y="84429"/>
                  </a:lnTo>
                  <a:lnTo>
                    <a:pt x="450735" y="117284"/>
                  </a:lnTo>
                  <a:lnTo>
                    <a:pt x="451573" y="144106"/>
                  </a:lnTo>
                  <a:lnTo>
                    <a:pt x="452805" y="162204"/>
                  </a:lnTo>
                  <a:lnTo>
                    <a:pt x="454329" y="168833"/>
                  </a:lnTo>
                  <a:lnTo>
                    <a:pt x="455853" y="162204"/>
                  </a:lnTo>
                  <a:lnTo>
                    <a:pt x="457085" y="144106"/>
                  </a:lnTo>
                  <a:lnTo>
                    <a:pt x="457923" y="117284"/>
                  </a:lnTo>
                  <a:lnTo>
                    <a:pt x="458241" y="84429"/>
                  </a:lnTo>
                  <a:close/>
                </a:path>
                <a:path w="622300" h="168910">
                  <a:moveTo>
                    <a:pt x="509498" y="84429"/>
                  </a:moveTo>
                  <a:lnTo>
                    <a:pt x="509193" y="51562"/>
                  </a:lnTo>
                  <a:lnTo>
                    <a:pt x="508355" y="24726"/>
                  </a:lnTo>
                  <a:lnTo>
                    <a:pt x="507111" y="6629"/>
                  </a:lnTo>
                  <a:lnTo>
                    <a:pt x="505587" y="0"/>
                  </a:lnTo>
                  <a:lnTo>
                    <a:pt x="504075" y="6629"/>
                  </a:lnTo>
                  <a:lnTo>
                    <a:pt x="502831" y="24726"/>
                  </a:lnTo>
                  <a:lnTo>
                    <a:pt x="501992" y="51562"/>
                  </a:lnTo>
                  <a:lnTo>
                    <a:pt x="501688" y="84429"/>
                  </a:lnTo>
                  <a:lnTo>
                    <a:pt x="501992" y="117284"/>
                  </a:lnTo>
                  <a:lnTo>
                    <a:pt x="502831" y="144106"/>
                  </a:lnTo>
                  <a:lnTo>
                    <a:pt x="504075" y="162204"/>
                  </a:lnTo>
                  <a:lnTo>
                    <a:pt x="505587" y="168833"/>
                  </a:lnTo>
                  <a:lnTo>
                    <a:pt x="507111" y="162204"/>
                  </a:lnTo>
                  <a:lnTo>
                    <a:pt x="508355" y="144106"/>
                  </a:lnTo>
                  <a:lnTo>
                    <a:pt x="509193" y="117284"/>
                  </a:lnTo>
                  <a:lnTo>
                    <a:pt x="509498" y="84429"/>
                  </a:lnTo>
                  <a:close/>
                </a:path>
                <a:path w="622300" h="168910">
                  <a:moveTo>
                    <a:pt x="570839" y="84429"/>
                  </a:moveTo>
                  <a:lnTo>
                    <a:pt x="570534" y="51562"/>
                  </a:lnTo>
                  <a:lnTo>
                    <a:pt x="569696" y="24726"/>
                  </a:lnTo>
                  <a:lnTo>
                    <a:pt x="568452" y="6629"/>
                  </a:lnTo>
                  <a:lnTo>
                    <a:pt x="566940" y="0"/>
                  </a:lnTo>
                  <a:lnTo>
                    <a:pt x="565416" y="6629"/>
                  </a:lnTo>
                  <a:lnTo>
                    <a:pt x="564172" y="24726"/>
                  </a:lnTo>
                  <a:lnTo>
                    <a:pt x="563333" y="51562"/>
                  </a:lnTo>
                  <a:lnTo>
                    <a:pt x="563029" y="84429"/>
                  </a:lnTo>
                  <a:lnTo>
                    <a:pt x="563333" y="117284"/>
                  </a:lnTo>
                  <a:lnTo>
                    <a:pt x="564172" y="144106"/>
                  </a:lnTo>
                  <a:lnTo>
                    <a:pt x="565416" y="162204"/>
                  </a:lnTo>
                  <a:lnTo>
                    <a:pt x="566940" y="168833"/>
                  </a:lnTo>
                  <a:lnTo>
                    <a:pt x="568452" y="162204"/>
                  </a:lnTo>
                  <a:lnTo>
                    <a:pt x="569696" y="144106"/>
                  </a:lnTo>
                  <a:lnTo>
                    <a:pt x="570534" y="117284"/>
                  </a:lnTo>
                  <a:lnTo>
                    <a:pt x="570839" y="84429"/>
                  </a:lnTo>
                  <a:close/>
                </a:path>
                <a:path w="622300" h="168910">
                  <a:moveTo>
                    <a:pt x="622096" y="84429"/>
                  </a:moveTo>
                  <a:lnTo>
                    <a:pt x="621792" y="51562"/>
                  </a:lnTo>
                  <a:lnTo>
                    <a:pt x="620953" y="24726"/>
                  </a:lnTo>
                  <a:lnTo>
                    <a:pt x="619721" y="6629"/>
                  </a:lnTo>
                  <a:lnTo>
                    <a:pt x="618197" y="0"/>
                  </a:lnTo>
                  <a:lnTo>
                    <a:pt x="616673" y="6629"/>
                  </a:lnTo>
                  <a:lnTo>
                    <a:pt x="615429" y="24726"/>
                  </a:lnTo>
                  <a:lnTo>
                    <a:pt x="614591" y="51562"/>
                  </a:lnTo>
                  <a:lnTo>
                    <a:pt x="614286" y="84429"/>
                  </a:lnTo>
                  <a:lnTo>
                    <a:pt x="614591" y="117284"/>
                  </a:lnTo>
                  <a:lnTo>
                    <a:pt x="615429" y="144106"/>
                  </a:lnTo>
                  <a:lnTo>
                    <a:pt x="616673" y="162204"/>
                  </a:lnTo>
                  <a:lnTo>
                    <a:pt x="618197" y="168833"/>
                  </a:lnTo>
                  <a:lnTo>
                    <a:pt x="619721" y="162204"/>
                  </a:lnTo>
                  <a:lnTo>
                    <a:pt x="620953" y="144106"/>
                  </a:lnTo>
                  <a:lnTo>
                    <a:pt x="621792" y="117284"/>
                  </a:lnTo>
                  <a:lnTo>
                    <a:pt x="622096" y="8442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61517" y="6307942"/>
              <a:ext cx="164465" cy="168910"/>
            </a:xfrm>
            <a:custGeom>
              <a:avLst/>
              <a:gdLst/>
              <a:ahLst/>
              <a:cxnLst/>
              <a:rect l="l" t="t" r="r" b="b"/>
              <a:pathLst>
                <a:path w="164465" h="168910">
                  <a:moveTo>
                    <a:pt x="51258" y="0"/>
                  </a:moveTo>
                  <a:lnTo>
                    <a:pt x="51258" y="168833"/>
                  </a:lnTo>
                </a:path>
                <a:path w="164465" h="168910">
                  <a:moveTo>
                    <a:pt x="0" y="0"/>
                  </a:moveTo>
                  <a:lnTo>
                    <a:pt x="0" y="168833"/>
                  </a:lnTo>
                </a:path>
                <a:path w="164465" h="168910">
                  <a:moveTo>
                    <a:pt x="163865" y="0"/>
                  </a:moveTo>
                  <a:lnTo>
                    <a:pt x="163865" y="168833"/>
                  </a:lnTo>
                </a:path>
                <a:path w="164465" h="168910">
                  <a:moveTo>
                    <a:pt x="112599" y="0"/>
                  </a:moveTo>
                  <a:lnTo>
                    <a:pt x="112599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47789" y="6301613"/>
              <a:ext cx="928369" cy="7620"/>
            </a:xfrm>
            <a:custGeom>
              <a:avLst/>
              <a:gdLst/>
              <a:ahLst/>
              <a:cxnLst/>
              <a:rect l="l" t="t" r="r" b="b"/>
              <a:pathLst>
                <a:path w="928370" h="7620">
                  <a:moveTo>
                    <a:pt x="927823" y="3810"/>
                  </a:moveTo>
                  <a:lnTo>
                    <a:pt x="927811" y="2540"/>
                  </a:lnTo>
                  <a:lnTo>
                    <a:pt x="866952" y="2540"/>
                  </a:lnTo>
                  <a:lnTo>
                    <a:pt x="866952" y="1270"/>
                  </a:lnTo>
                  <a:lnTo>
                    <a:pt x="729183" y="1270"/>
                  </a:lnTo>
                  <a:lnTo>
                    <a:pt x="729183" y="0"/>
                  </a:lnTo>
                  <a:lnTo>
                    <a:pt x="198640" y="0"/>
                  </a:lnTo>
                  <a:lnTo>
                    <a:pt x="198640" y="1270"/>
                  </a:lnTo>
                  <a:lnTo>
                    <a:pt x="60858" y="1270"/>
                  </a:lnTo>
                  <a:lnTo>
                    <a:pt x="60858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3492" y="5080"/>
                  </a:lnTo>
                  <a:lnTo>
                    <a:pt x="53492" y="6350"/>
                  </a:lnTo>
                  <a:lnTo>
                    <a:pt x="198437" y="6350"/>
                  </a:lnTo>
                  <a:lnTo>
                    <a:pt x="198437" y="7620"/>
                  </a:lnTo>
                  <a:lnTo>
                    <a:pt x="730389" y="7620"/>
                  </a:lnTo>
                  <a:lnTo>
                    <a:pt x="730389" y="6350"/>
                  </a:lnTo>
                  <a:lnTo>
                    <a:pt x="867194" y="6350"/>
                  </a:lnTo>
                  <a:lnTo>
                    <a:pt x="867194" y="5080"/>
                  </a:lnTo>
                  <a:lnTo>
                    <a:pt x="927823" y="5080"/>
                  </a:lnTo>
                  <a:lnTo>
                    <a:pt x="927823" y="381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021880" y="6476784"/>
              <a:ext cx="937260" cy="170815"/>
            </a:xfrm>
            <a:custGeom>
              <a:avLst/>
              <a:gdLst/>
              <a:ahLst/>
              <a:cxnLst/>
              <a:rect l="l" t="t" r="r" b="b"/>
              <a:pathLst>
                <a:path w="937259" h="170815">
                  <a:moveTo>
                    <a:pt x="937171" y="0"/>
                  </a:moveTo>
                  <a:lnTo>
                    <a:pt x="0" y="0"/>
                  </a:lnTo>
                  <a:lnTo>
                    <a:pt x="0" y="170192"/>
                  </a:lnTo>
                  <a:lnTo>
                    <a:pt x="937171" y="170192"/>
                  </a:lnTo>
                  <a:lnTo>
                    <a:pt x="937171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58545" y="6479311"/>
              <a:ext cx="735330" cy="166370"/>
            </a:xfrm>
            <a:custGeom>
              <a:avLst/>
              <a:gdLst/>
              <a:ahLst/>
              <a:cxnLst/>
              <a:rect l="l" t="t" r="r" b="b"/>
              <a:pathLst>
                <a:path w="735329" h="166370">
                  <a:moveTo>
                    <a:pt x="7810" y="0"/>
                  </a:moveTo>
                  <a:lnTo>
                    <a:pt x="0" y="0"/>
                  </a:lnTo>
                  <a:lnTo>
                    <a:pt x="0" y="166306"/>
                  </a:lnTo>
                  <a:lnTo>
                    <a:pt x="7810" y="166306"/>
                  </a:lnTo>
                  <a:lnTo>
                    <a:pt x="7810" y="0"/>
                  </a:lnTo>
                  <a:close/>
                </a:path>
                <a:path w="735329" h="166370">
                  <a:moveTo>
                    <a:pt x="59067" y="0"/>
                  </a:moveTo>
                  <a:lnTo>
                    <a:pt x="51257" y="0"/>
                  </a:lnTo>
                  <a:lnTo>
                    <a:pt x="51257" y="166306"/>
                  </a:lnTo>
                  <a:lnTo>
                    <a:pt x="59067" y="166306"/>
                  </a:lnTo>
                  <a:lnTo>
                    <a:pt x="59067" y="0"/>
                  </a:lnTo>
                  <a:close/>
                </a:path>
                <a:path w="735329" h="166370">
                  <a:moveTo>
                    <a:pt x="120408" y="0"/>
                  </a:moveTo>
                  <a:lnTo>
                    <a:pt x="112598" y="0"/>
                  </a:lnTo>
                  <a:lnTo>
                    <a:pt x="112598" y="166306"/>
                  </a:lnTo>
                  <a:lnTo>
                    <a:pt x="120408" y="166306"/>
                  </a:lnTo>
                  <a:lnTo>
                    <a:pt x="120408" y="0"/>
                  </a:lnTo>
                  <a:close/>
                </a:path>
                <a:path w="735329" h="166370">
                  <a:moveTo>
                    <a:pt x="171678" y="0"/>
                  </a:moveTo>
                  <a:lnTo>
                    <a:pt x="163868" y="0"/>
                  </a:lnTo>
                  <a:lnTo>
                    <a:pt x="163868" y="166306"/>
                  </a:lnTo>
                  <a:lnTo>
                    <a:pt x="171678" y="166306"/>
                  </a:lnTo>
                  <a:lnTo>
                    <a:pt x="171678" y="0"/>
                  </a:lnTo>
                  <a:close/>
                </a:path>
                <a:path w="735329" h="166370">
                  <a:moveTo>
                    <a:pt x="233032" y="0"/>
                  </a:moveTo>
                  <a:lnTo>
                    <a:pt x="225221" y="0"/>
                  </a:lnTo>
                  <a:lnTo>
                    <a:pt x="225221" y="166306"/>
                  </a:lnTo>
                  <a:lnTo>
                    <a:pt x="233032" y="166306"/>
                  </a:lnTo>
                  <a:lnTo>
                    <a:pt x="233032" y="0"/>
                  </a:lnTo>
                  <a:close/>
                </a:path>
                <a:path w="735329" h="166370">
                  <a:moveTo>
                    <a:pt x="284289" y="0"/>
                  </a:moveTo>
                  <a:lnTo>
                    <a:pt x="276479" y="0"/>
                  </a:lnTo>
                  <a:lnTo>
                    <a:pt x="276479" y="166306"/>
                  </a:lnTo>
                  <a:lnTo>
                    <a:pt x="284289" y="166306"/>
                  </a:lnTo>
                  <a:lnTo>
                    <a:pt x="284289" y="0"/>
                  </a:lnTo>
                  <a:close/>
                </a:path>
                <a:path w="735329" h="166370">
                  <a:moveTo>
                    <a:pt x="345630" y="0"/>
                  </a:moveTo>
                  <a:lnTo>
                    <a:pt x="337820" y="0"/>
                  </a:lnTo>
                  <a:lnTo>
                    <a:pt x="337820" y="166306"/>
                  </a:lnTo>
                  <a:lnTo>
                    <a:pt x="345630" y="166306"/>
                  </a:lnTo>
                  <a:lnTo>
                    <a:pt x="345630" y="0"/>
                  </a:lnTo>
                  <a:close/>
                </a:path>
                <a:path w="735329" h="166370">
                  <a:moveTo>
                    <a:pt x="396887" y="0"/>
                  </a:moveTo>
                  <a:lnTo>
                    <a:pt x="389077" y="0"/>
                  </a:lnTo>
                  <a:lnTo>
                    <a:pt x="389077" y="166306"/>
                  </a:lnTo>
                  <a:lnTo>
                    <a:pt x="396887" y="166306"/>
                  </a:lnTo>
                  <a:lnTo>
                    <a:pt x="396887" y="0"/>
                  </a:lnTo>
                  <a:close/>
                </a:path>
                <a:path w="735329" h="166370">
                  <a:moveTo>
                    <a:pt x="458241" y="0"/>
                  </a:moveTo>
                  <a:lnTo>
                    <a:pt x="450430" y="0"/>
                  </a:lnTo>
                  <a:lnTo>
                    <a:pt x="450430" y="166306"/>
                  </a:lnTo>
                  <a:lnTo>
                    <a:pt x="458241" y="166306"/>
                  </a:lnTo>
                  <a:lnTo>
                    <a:pt x="458241" y="0"/>
                  </a:lnTo>
                  <a:close/>
                </a:path>
                <a:path w="735329" h="166370">
                  <a:moveTo>
                    <a:pt x="509498" y="0"/>
                  </a:moveTo>
                  <a:lnTo>
                    <a:pt x="501688" y="0"/>
                  </a:lnTo>
                  <a:lnTo>
                    <a:pt x="501688" y="166306"/>
                  </a:lnTo>
                  <a:lnTo>
                    <a:pt x="509498" y="166306"/>
                  </a:lnTo>
                  <a:lnTo>
                    <a:pt x="509498" y="0"/>
                  </a:lnTo>
                  <a:close/>
                </a:path>
                <a:path w="735329" h="166370">
                  <a:moveTo>
                    <a:pt x="570839" y="0"/>
                  </a:moveTo>
                  <a:lnTo>
                    <a:pt x="563029" y="0"/>
                  </a:lnTo>
                  <a:lnTo>
                    <a:pt x="563029" y="166306"/>
                  </a:lnTo>
                  <a:lnTo>
                    <a:pt x="570839" y="166306"/>
                  </a:lnTo>
                  <a:lnTo>
                    <a:pt x="570839" y="0"/>
                  </a:lnTo>
                  <a:close/>
                </a:path>
                <a:path w="735329" h="166370">
                  <a:moveTo>
                    <a:pt x="622109" y="0"/>
                  </a:moveTo>
                  <a:lnTo>
                    <a:pt x="614286" y="0"/>
                  </a:lnTo>
                  <a:lnTo>
                    <a:pt x="614286" y="166306"/>
                  </a:lnTo>
                  <a:lnTo>
                    <a:pt x="622109" y="166306"/>
                  </a:lnTo>
                  <a:lnTo>
                    <a:pt x="622109" y="0"/>
                  </a:lnTo>
                  <a:close/>
                </a:path>
                <a:path w="735329" h="166370">
                  <a:moveTo>
                    <a:pt x="683450" y="0"/>
                  </a:moveTo>
                  <a:lnTo>
                    <a:pt x="675640" y="0"/>
                  </a:lnTo>
                  <a:lnTo>
                    <a:pt x="675640" y="166306"/>
                  </a:lnTo>
                  <a:lnTo>
                    <a:pt x="683450" y="166306"/>
                  </a:lnTo>
                  <a:lnTo>
                    <a:pt x="683450" y="0"/>
                  </a:lnTo>
                  <a:close/>
                </a:path>
                <a:path w="735329" h="166370">
                  <a:moveTo>
                    <a:pt x="734707" y="0"/>
                  </a:moveTo>
                  <a:lnTo>
                    <a:pt x="726897" y="0"/>
                  </a:lnTo>
                  <a:lnTo>
                    <a:pt x="726897" y="166306"/>
                  </a:lnTo>
                  <a:lnTo>
                    <a:pt x="734707" y="166306"/>
                  </a:lnTo>
                  <a:lnTo>
                    <a:pt x="73470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01973" y="6479306"/>
              <a:ext cx="0" cy="168910"/>
            </a:xfrm>
            <a:custGeom>
              <a:avLst/>
              <a:gdLst/>
              <a:ahLst/>
              <a:cxnLst/>
              <a:rect l="l" t="t" r="r" b="b"/>
              <a:pathLst>
                <a:path h="168909">
                  <a:moveTo>
                    <a:pt x="0" y="0"/>
                  </a:moveTo>
                  <a:lnTo>
                    <a:pt x="0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22147" y="6472973"/>
              <a:ext cx="930275" cy="172720"/>
            </a:xfrm>
            <a:custGeom>
              <a:avLst/>
              <a:gdLst/>
              <a:ahLst/>
              <a:cxnLst/>
              <a:rect l="l" t="t" r="r" b="b"/>
              <a:pathLst>
                <a:path w="930275" h="172720">
                  <a:moveTo>
                    <a:pt x="930033" y="2540"/>
                  </a:moveTo>
                  <a:lnTo>
                    <a:pt x="869022" y="2540"/>
                  </a:lnTo>
                  <a:lnTo>
                    <a:pt x="869022" y="1270"/>
                  </a:lnTo>
                  <a:lnTo>
                    <a:pt x="730923" y="1270"/>
                  </a:lnTo>
                  <a:lnTo>
                    <a:pt x="730923" y="0"/>
                  </a:lnTo>
                  <a:lnTo>
                    <a:pt x="199110" y="0"/>
                  </a:lnTo>
                  <a:lnTo>
                    <a:pt x="199110" y="1270"/>
                  </a:lnTo>
                  <a:lnTo>
                    <a:pt x="60998" y="1270"/>
                  </a:lnTo>
                  <a:lnTo>
                    <a:pt x="60998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3619" y="5080"/>
                  </a:lnTo>
                  <a:lnTo>
                    <a:pt x="53619" y="6350"/>
                  </a:lnTo>
                  <a:lnTo>
                    <a:pt x="198894" y="6350"/>
                  </a:lnTo>
                  <a:lnTo>
                    <a:pt x="198894" y="7620"/>
                  </a:lnTo>
                  <a:lnTo>
                    <a:pt x="732129" y="7620"/>
                  </a:lnTo>
                  <a:lnTo>
                    <a:pt x="732129" y="6350"/>
                  </a:lnTo>
                  <a:lnTo>
                    <a:pt x="824649" y="6350"/>
                  </a:lnTo>
                  <a:lnTo>
                    <a:pt x="824649" y="172643"/>
                  </a:lnTo>
                  <a:lnTo>
                    <a:pt x="832459" y="172643"/>
                  </a:lnTo>
                  <a:lnTo>
                    <a:pt x="832459" y="6350"/>
                  </a:lnTo>
                  <a:lnTo>
                    <a:pt x="869251" y="6350"/>
                  </a:lnTo>
                  <a:lnTo>
                    <a:pt x="869251" y="5080"/>
                  </a:lnTo>
                  <a:lnTo>
                    <a:pt x="930033" y="5080"/>
                  </a:lnTo>
                  <a:lnTo>
                    <a:pt x="930033" y="3810"/>
                  </a:lnTo>
                  <a:lnTo>
                    <a:pt x="930033" y="254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48411" y="6645618"/>
              <a:ext cx="937260" cy="170815"/>
            </a:xfrm>
            <a:custGeom>
              <a:avLst/>
              <a:gdLst/>
              <a:ahLst/>
              <a:cxnLst/>
              <a:rect l="l" t="t" r="r" b="b"/>
              <a:pathLst>
                <a:path w="937259" h="170815">
                  <a:moveTo>
                    <a:pt x="937183" y="0"/>
                  </a:moveTo>
                  <a:lnTo>
                    <a:pt x="0" y="0"/>
                  </a:lnTo>
                  <a:lnTo>
                    <a:pt x="0" y="170192"/>
                  </a:lnTo>
                  <a:lnTo>
                    <a:pt x="937183" y="170192"/>
                  </a:lnTo>
                  <a:lnTo>
                    <a:pt x="937183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85076" y="6648144"/>
              <a:ext cx="622300" cy="168910"/>
            </a:xfrm>
            <a:custGeom>
              <a:avLst/>
              <a:gdLst/>
              <a:ahLst/>
              <a:cxnLst/>
              <a:rect l="l" t="t" r="r" b="b"/>
              <a:pathLst>
                <a:path w="622300" h="168909">
                  <a:moveTo>
                    <a:pt x="7810" y="84429"/>
                  </a:moveTo>
                  <a:lnTo>
                    <a:pt x="7505" y="51562"/>
                  </a:lnTo>
                  <a:lnTo>
                    <a:pt x="6667" y="24726"/>
                  </a:lnTo>
                  <a:lnTo>
                    <a:pt x="5422" y="6629"/>
                  </a:lnTo>
                  <a:lnTo>
                    <a:pt x="3911" y="0"/>
                  </a:lnTo>
                  <a:lnTo>
                    <a:pt x="2387" y="6629"/>
                  </a:lnTo>
                  <a:lnTo>
                    <a:pt x="1143" y="24726"/>
                  </a:lnTo>
                  <a:lnTo>
                    <a:pt x="304" y="51562"/>
                  </a:lnTo>
                  <a:lnTo>
                    <a:pt x="0" y="84429"/>
                  </a:lnTo>
                  <a:lnTo>
                    <a:pt x="304" y="117284"/>
                  </a:lnTo>
                  <a:lnTo>
                    <a:pt x="1143" y="144106"/>
                  </a:lnTo>
                  <a:lnTo>
                    <a:pt x="2387" y="162204"/>
                  </a:lnTo>
                  <a:lnTo>
                    <a:pt x="3911" y="168833"/>
                  </a:lnTo>
                  <a:lnTo>
                    <a:pt x="5422" y="162204"/>
                  </a:lnTo>
                  <a:lnTo>
                    <a:pt x="6667" y="144106"/>
                  </a:lnTo>
                  <a:lnTo>
                    <a:pt x="7505" y="117284"/>
                  </a:lnTo>
                  <a:lnTo>
                    <a:pt x="7810" y="84429"/>
                  </a:lnTo>
                  <a:close/>
                </a:path>
                <a:path w="622300" h="168909">
                  <a:moveTo>
                    <a:pt x="59067" y="84429"/>
                  </a:moveTo>
                  <a:lnTo>
                    <a:pt x="58762" y="51562"/>
                  </a:lnTo>
                  <a:lnTo>
                    <a:pt x="57924" y="24726"/>
                  </a:lnTo>
                  <a:lnTo>
                    <a:pt x="56692" y="6629"/>
                  </a:lnTo>
                  <a:lnTo>
                    <a:pt x="55168" y="0"/>
                  </a:lnTo>
                  <a:lnTo>
                    <a:pt x="53644" y="6629"/>
                  </a:lnTo>
                  <a:lnTo>
                    <a:pt x="52400" y="24726"/>
                  </a:lnTo>
                  <a:lnTo>
                    <a:pt x="51562" y="51562"/>
                  </a:lnTo>
                  <a:lnTo>
                    <a:pt x="51257" y="84429"/>
                  </a:lnTo>
                  <a:lnTo>
                    <a:pt x="51562" y="117284"/>
                  </a:lnTo>
                  <a:lnTo>
                    <a:pt x="52400" y="144106"/>
                  </a:lnTo>
                  <a:lnTo>
                    <a:pt x="53644" y="162204"/>
                  </a:lnTo>
                  <a:lnTo>
                    <a:pt x="55168" y="168833"/>
                  </a:lnTo>
                  <a:lnTo>
                    <a:pt x="56692" y="162204"/>
                  </a:lnTo>
                  <a:lnTo>
                    <a:pt x="57924" y="144106"/>
                  </a:lnTo>
                  <a:lnTo>
                    <a:pt x="58762" y="117284"/>
                  </a:lnTo>
                  <a:lnTo>
                    <a:pt x="59067" y="84429"/>
                  </a:lnTo>
                  <a:close/>
                </a:path>
                <a:path w="622300" h="168909">
                  <a:moveTo>
                    <a:pt x="120421" y="84429"/>
                  </a:moveTo>
                  <a:lnTo>
                    <a:pt x="120116" y="51562"/>
                  </a:lnTo>
                  <a:lnTo>
                    <a:pt x="119278" y="24726"/>
                  </a:lnTo>
                  <a:lnTo>
                    <a:pt x="118033" y="6629"/>
                  </a:lnTo>
                  <a:lnTo>
                    <a:pt x="116509" y="0"/>
                  </a:lnTo>
                  <a:lnTo>
                    <a:pt x="114998" y="6629"/>
                  </a:lnTo>
                  <a:lnTo>
                    <a:pt x="113753" y="24726"/>
                  </a:lnTo>
                  <a:lnTo>
                    <a:pt x="112915" y="51562"/>
                  </a:lnTo>
                  <a:lnTo>
                    <a:pt x="112610" y="84429"/>
                  </a:lnTo>
                  <a:lnTo>
                    <a:pt x="112915" y="117284"/>
                  </a:lnTo>
                  <a:lnTo>
                    <a:pt x="113753" y="144106"/>
                  </a:lnTo>
                  <a:lnTo>
                    <a:pt x="114998" y="162204"/>
                  </a:lnTo>
                  <a:lnTo>
                    <a:pt x="116509" y="168833"/>
                  </a:lnTo>
                  <a:lnTo>
                    <a:pt x="118033" y="162204"/>
                  </a:lnTo>
                  <a:lnTo>
                    <a:pt x="119278" y="144106"/>
                  </a:lnTo>
                  <a:lnTo>
                    <a:pt x="120116" y="117284"/>
                  </a:lnTo>
                  <a:lnTo>
                    <a:pt x="120421" y="84429"/>
                  </a:lnTo>
                  <a:close/>
                </a:path>
                <a:path w="622300" h="168909">
                  <a:moveTo>
                    <a:pt x="171678" y="84429"/>
                  </a:moveTo>
                  <a:lnTo>
                    <a:pt x="171373" y="51562"/>
                  </a:lnTo>
                  <a:lnTo>
                    <a:pt x="170535" y="24726"/>
                  </a:lnTo>
                  <a:lnTo>
                    <a:pt x="169291" y="6629"/>
                  </a:lnTo>
                  <a:lnTo>
                    <a:pt x="167767" y="0"/>
                  </a:lnTo>
                  <a:lnTo>
                    <a:pt x="166255" y="6629"/>
                  </a:lnTo>
                  <a:lnTo>
                    <a:pt x="165011" y="24726"/>
                  </a:lnTo>
                  <a:lnTo>
                    <a:pt x="164185" y="51562"/>
                  </a:lnTo>
                  <a:lnTo>
                    <a:pt x="163868" y="84429"/>
                  </a:lnTo>
                  <a:lnTo>
                    <a:pt x="164185" y="117284"/>
                  </a:lnTo>
                  <a:lnTo>
                    <a:pt x="165011" y="144106"/>
                  </a:lnTo>
                  <a:lnTo>
                    <a:pt x="166255" y="162204"/>
                  </a:lnTo>
                  <a:lnTo>
                    <a:pt x="167767" y="168833"/>
                  </a:lnTo>
                  <a:lnTo>
                    <a:pt x="169291" y="162204"/>
                  </a:lnTo>
                  <a:lnTo>
                    <a:pt x="170535" y="144106"/>
                  </a:lnTo>
                  <a:lnTo>
                    <a:pt x="171373" y="117284"/>
                  </a:lnTo>
                  <a:lnTo>
                    <a:pt x="171678" y="84429"/>
                  </a:lnTo>
                  <a:close/>
                </a:path>
                <a:path w="622300" h="168909">
                  <a:moveTo>
                    <a:pt x="233019" y="84429"/>
                  </a:moveTo>
                  <a:lnTo>
                    <a:pt x="232714" y="51562"/>
                  </a:lnTo>
                  <a:lnTo>
                    <a:pt x="231876" y="24726"/>
                  </a:lnTo>
                  <a:lnTo>
                    <a:pt x="230644" y="6629"/>
                  </a:lnTo>
                  <a:lnTo>
                    <a:pt x="229120" y="0"/>
                  </a:lnTo>
                  <a:lnTo>
                    <a:pt x="227609" y="6629"/>
                  </a:lnTo>
                  <a:lnTo>
                    <a:pt x="226364" y="24726"/>
                  </a:lnTo>
                  <a:lnTo>
                    <a:pt x="225526" y="51562"/>
                  </a:lnTo>
                  <a:lnTo>
                    <a:pt x="225209" y="84429"/>
                  </a:lnTo>
                  <a:lnTo>
                    <a:pt x="225526" y="117284"/>
                  </a:lnTo>
                  <a:lnTo>
                    <a:pt x="226364" y="144106"/>
                  </a:lnTo>
                  <a:lnTo>
                    <a:pt x="227609" y="162204"/>
                  </a:lnTo>
                  <a:lnTo>
                    <a:pt x="229120" y="168833"/>
                  </a:lnTo>
                  <a:lnTo>
                    <a:pt x="230644" y="162204"/>
                  </a:lnTo>
                  <a:lnTo>
                    <a:pt x="231876" y="144106"/>
                  </a:lnTo>
                  <a:lnTo>
                    <a:pt x="232714" y="117284"/>
                  </a:lnTo>
                  <a:lnTo>
                    <a:pt x="233019" y="84429"/>
                  </a:lnTo>
                  <a:close/>
                </a:path>
                <a:path w="622300" h="168909">
                  <a:moveTo>
                    <a:pt x="284289" y="84429"/>
                  </a:moveTo>
                  <a:lnTo>
                    <a:pt x="283972" y="51562"/>
                  </a:lnTo>
                  <a:lnTo>
                    <a:pt x="283146" y="24726"/>
                  </a:lnTo>
                  <a:lnTo>
                    <a:pt x="281901" y="6629"/>
                  </a:lnTo>
                  <a:lnTo>
                    <a:pt x="280390" y="0"/>
                  </a:lnTo>
                  <a:lnTo>
                    <a:pt x="278866" y="6629"/>
                  </a:lnTo>
                  <a:lnTo>
                    <a:pt x="277622" y="24726"/>
                  </a:lnTo>
                  <a:lnTo>
                    <a:pt x="276783" y="51562"/>
                  </a:lnTo>
                  <a:lnTo>
                    <a:pt x="276479" y="84429"/>
                  </a:lnTo>
                  <a:lnTo>
                    <a:pt x="276783" y="117284"/>
                  </a:lnTo>
                  <a:lnTo>
                    <a:pt x="277622" y="144106"/>
                  </a:lnTo>
                  <a:lnTo>
                    <a:pt x="278866" y="162204"/>
                  </a:lnTo>
                  <a:lnTo>
                    <a:pt x="280390" y="168833"/>
                  </a:lnTo>
                  <a:lnTo>
                    <a:pt x="281901" y="162204"/>
                  </a:lnTo>
                  <a:lnTo>
                    <a:pt x="283146" y="144106"/>
                  </a:lnTo>
                  <a:lnTo>
                    <a:pt x="283972" y="117284"/>
                  </a:lnTo>
                  <a:lnTo>
                    <a:pt x="284289" y="84429"/>
                  </a:lnTo>
                  <a:close/>
                </a:path>
                <a:path w="622300" h="168909">
                  <a:moveTo>
                    <a:pt x="345643" y="84429"/>
                  </a:moveTo>
                  <a:lnTo>
                    <a:pt x="345325" y="51562"/>
                  </a:lnTo>
                  <a:lnTo>
                    <a:pt x="344487" y="24726"/>
                  </a:lnTo>
                  <a:lnTo>
                    <a:pt x="343242" y="6629"/>
                  </a:lnTo>
                  <a:lnTo>
                    <a:pt x="341731" y="0"/>
                  </a:lnTo>
                  <a:lnTo>
                    <a:pt x="340207" y="6629"/>
                  </a:lnTo>
                  <a:lnTo>
                    <a:pt x="338975" y="24726"/>
                  </a:lnTo>
                  <a:lnTo>
                    <a:pt x="338137" y="51562"/>
                  </a:lnTo>
                  <a:lnTo>
                    <a:pt x="337832" y="84429"/>
                  </a:lnTo>
                  <a:lnTo>
                    <a:pt x="338137" y="117284"/>
                  </a:lnTo>
                  <a:lnTo>
                    <a:pt x="338975" y="144106"/>
                  </a:lnTo>
                  <a:lnTo>
                    <a:pt x="340207" y="162204"/>
                  </a:lnTo>
                  <a:lnTo>
                    <a:pt x="341731" y="168833"/>
                  </a:lnTo>
                  <a:lnTo>
                    <a:pt x="343242" y="162204"/>
                  </a:lnTo>
                  <a:lnTo>
                    <a:pt x="344487" y="144106"/>
                  </a:lnTo>
                  <a:lnTo>
                    <a:pt x="345325" y="117284"/>
                  </a:lnTo>
                  <a:lnTo>
                    <a:pt x="345643" y="84429"/>
                  </a:lnTo>
                  <a:close/>
                </a:path>
                <a:path w="622300" h="168909">
                  <a:moveTo>
                    <a:pt x="396900" y="84429"/>
                  </a:moveTo>
                  <a:lnTo>
                    <a:pt x="396582" y="51562"/>
                  </a:lnTo>
                  <a:lnTo>
                    <a:pt x="395744" y="24726"/>
                  </a:lnTo>
                  <a:lnTo>
                    <a:pt x="394512" y="6629"/>
                  </a:lnTo>
                  <a:lnTo>
                    <a:pt x="392988" y="0"/>
                  </a:lnTo>
                  <a:lnTo>
                    <a:pt x="391464" y="6629"/>
                  </a:lnTo>
                  <a:lnTo>
                    <a:pt x="390232" y="24726"/>
                  </a:lnTo>
                  <a:lnTo>
                    <a:pt x="389394" y="51562"/>
                  </a:lnTo>
                  <a:lnTo>
                    <a:pt x="389089" y="84429"/>
                  </a:lnTo>
                  <a:lnTo>
                    <a:pt x="389394" y="117284"/>
                  </a:lnTo>
                  <a:lnTo>
                    <a:pt x="390232" y="144106"/>
                  </a:lnTo>
                  <a:lnTo>
                    <a:pt x="391464" y="162204"/>
                  </a:lnTo>
                  <a:lnTo>
                    <a:pt x="392988" y="168833"/>
                  </a:lnTo>
                  <a:lnTo>
                    <a:pt x="394512" y="162204"/>
                  </a:lnTo>
                  <a:lnTo>
                    <a:pt x="395744" y="144106"/>
                  </a:lnTo>
                  <a:lnTo>
                    <a:pt x="396582" y="117284"/>
                  </a:lnTo>
                  <a:lnTo>
                    <a:pt x="396900" y="84429"/>
                  </a:lnTo>
                  <a:close/>
                </a:path>
                <a:path w="622300" h="168909">
                  <a:moveTo>
                    <a:pt x="458241" y="84429"/>
                  </a:moveTo>
                  <a:lnTo>
                    <a:pt x="457936" y="51562"/>
                  </a:lnTo>
                  <a:lnTo>
                    <a:pt x="457098" y="24726"/>
                  </a:lnTo>
                  <a:lnTo>
                    <a:pt x="455853" y="6629"/>
                  </a:lnTo>
                  <a:lnTo>
                    <a:pt x="454342" y="0"/>
                  </a:lnTo>
                  <a:lnTo>
                    <a:pt x="452818" y="6629"/>
                  </a:lnTo>
                  <a:lnTo>
                    <a:pt x="451573" y="24726"/>
                  </a:lnTo>
                  <a:lnTo>
                    <a:pt x="450735" y="51562"/>
                  </a:lnTo>
                  <a:lnTo>
                    <a:pt x="450430" y="84429"/>
                  </a:lnTo>
                  <a:lnTo>
                    <a:pt x="450735" y="117284"/>
                  </a:lnTo>
                  <a:lnTo>
                    <a:pt x="451573" y="144106"/>
                  </a:lnTo>
                  <a:lnTo>
                    <a:pt x="452818" y="162204"/>
                  </a:lnTo>
                  <a:lnTo>
                    <a:pt x="454342" y="168833"/>
                  </a:lnTo>
                  <a:lnTo>
                    <a:pt x="455853" y="162204"/>
                  </a:lnTo>
                  <a:lnTo>
                    <a:pt x="457098" y="144106"/>
                  </a:lnTo>
                  <a:lnTo>
                    <a:pt x="457936" y="117284"/>
                  </a:lnTo>
                  <a:lnTo>
                    <a:pt x="458241" y="84429"/>
                  </a:lnTo>
                  <a:close/>
                </a:path>
                <a:path w="622300" h="168909">
                  <a:moveTo>
                    <a:pt x="509511" y="84429"/>
                  </a:moveTo>
                  <a:lnTo>
                    <a:pt x="509206" y="51562"/>
                  </a:lnTo>
                  <a:lnTo>
                    <a:pt x="508368" y="24726"/>
                  </a:lnTo>
                  <a:lnTo>
                    <a:pt x="507123" y="6629"/>
                  </a:lnTo>
                  <a:lnTo>
                    <a:pt x="505599" y="0"/>
                  </a:lnTo>
                  <a:lnTo>
                    <a:pt x="504075" y="6629"/>
                  </a:lnTo>
                  <a:lnTo>
                    <a:pt x="502831" y="24726"/>
                  </a:lnTo>
                  <a:lnTo>
                    <a:pt x="501992" y="51562"/>
                  </a:lnTo>
                  <a:lnTo>
                    <a:pt x="501688" y="84429"/>
                  </a:lnTo>
                  <a:lnTo>
                    <a:pt x="501992" y="117284"/>
                  </a:lnTo>
                  <a:lnTo>
                    <a:pt x="502831" y="144106"/>
                  </a:lnTo>
                  <a:lnTo>
                    <a:pt x="504075" y="162204"/>
                  </a:lnTo>
                  <a:lnTo>
                    <a:pt x="505599" y="168833"/>
                  </a:lnTo>
                  <a:lnTo>
                    <a:pt x="507123" y="162204"/>
                  </a:lnTo>
                  <a:lnTo>
                    <a:pt x="508368" y="144106"/>
                  </a:lnTo>
                  <a:lnTo>
                    <a:pt x="509206" y="117284"/>
                  </a:lnTo>
                  <a:lnTo>
                    <a:pt x="509511" y="84429"/>
                  </a:lnTo>
                  <a:close/>
                </a:path>
                <a:path w="622300" h="168909">
                  <a:moveTo>
                    <a:pt x="570852" y="84429"/>
                  </a:moveTo>
                  <a:lnTo>
                    <a:pt x="570547" y="51562"/>
                  </a:lnTo>
                  <a:lnTo>
                    <a:pt x="569709" y="24726"/>
                  </a:lnTo>
                  <a:lnTo>
                    <a:pt x="568464" y="6629"/>
                  </a:lnTo>
                  <a:lnTo>
                    <a:pt x="566940" y="0"/>
                  </a:lnTo>
                  <a:lnTo>
                    <a:pt x="565429" y="6629"/>
                  </a:lnTo>
                  <a:lnTo>
                    <a:pt x="564184" y="24726"/>
                  </a:lnTo>
                  <a:lnTo>
                    <a:pt x="563346" y="51562"/>
                  </a:lnTo>
                  <a:lnTo>
                    <a:pt x="563041" y="84429"/>
                  </a:lnTo>
                  <a:lnTo>
                    <a:pt x="563346" y="117284"/>
                  </a:lnTo>
                  <a:lnTo>
                    <a:pt x="564184" y="144106"/>
                  </a:lnTo>
                  <a:lnTo>
                    <a:pt x="565429" y="162204"/>
                  </a:lnTo>
                  <a:lnTo>
                    <a:pt x="566940" y="168833"/>
                  </a:lnTo>
                  <a:lnTo>
                    <a:pt x="568464" y="162204"/>
                  </a:lnTo>
                  <a:lnTo>
                    <a:pt x="569709" y="144106"/>
                  </a:lnTo>
                  <a:lnTo>
                    <a:pt x="570547" y="117284"/>
                  </a:lnTo>
                  <a:lnTo>
                    <a:pt x="570852" y="84429"/>
                  </a:lnTo>
                  <a:close/>
                </a:path>
                <a:path w="622300" h="168909">
                  <a:moveTo>
                    <a:pt x="622109" y="84429"/>
                  </a:moveTo>
                  <a:lnTo>
                    <a:pt x="621804" y="51562"/>
                  </a:lnTo>
                  <a:lnTo>
                    <a:pt x="620966" y="24726"/>
                  </a:lnTo>
                  <a:lnTo>
                    <a:pt x="619721" y="6629"/>
                  </a:lnTo>
                  <a:lnTo>
                    <a:pt x="618197" y="0"/>
                  </a:lnTo>
                  <a:lnTo>
                    <a:pt x="616686" y="6629"/>
                  </a:lnTo>
                  <a:lnTo>
                    <a:pt x="615442" y="24726"/>
                  </a:lnTo>
                  <a:lnTo>
                    <a:pt x="614603" y="51562"/>
                  </a:lnTo>
                  <a:lnTo>
                    <a:pt x="614299" y="84429"/>
                  </a:lnTo>
                  <a:lnTo>
                    <a:pt x="614603" y="117284"/>
                  </a:lnTo>
                  <a:lnTo>
                    <a:pt x="615442" y="144106"/>
                  </a:lnTo>
                  <a:lnTo>
                    <a:pt x="616686" y="162204"/>
                  </a:lnTo>
                  <a:lnTo>
                    <a:pt x="618197" y="168833"/>
                  </a:lnTo>
                  <a:lnTo>
                    <a:pt x="619721" y="162204"/>
                  </a:lnTo>
                  <a:lnTo>
                    <a:pt x="620966" y="144106"/>
                  </a:lnTo>
                  <a:lnTo>
                    <a:pt x="621804" y="117284"/>
                  </a:lnTo>
                  <a:lnTo>
                    <a:pt x="622109" y="8442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64629" y="6648138"/>
              <a:ext cx="164465" cy="168910"/>
            </a:xfrm>
            <a:custGeom>
              <a:avLst/>
              <a:gdLst/>
              <a:ahLst/>
              <a:cxnLst/>
              <a:rect l="l" t="t" r="r" b="b"/>
              <a:pathLst>
                <a:path w="164465" h="168909">
                  <a:moveTo>
                    <a:pt x="51266" y="0"/>
                  </a:moveTo>
                  <a:lnTo>
                    <a:pt x="51266" y="168833"/>
                  </a:lnTo>
                </a:path>
                <a:path w="164465" h="168909">
                  <a:moveTo>
                    <a:pt x="0" y="0"/>
                  </a:moveTo>
                  <a:lnTo>
                    <a:pt x="0" y="168833"/>
                  </a:lnTo>
                </a:path>
                <a:path w="164465" h="168909">
                  <a:moveTo>
                    <a:pt x="163873" y="0"/>
                  </a:moveTo>
                  <a:lnTo>
                    <a:pt x="163873" y="168833"/>
                  </a:lnTo>
                </a:path>
                <a:path w="164465" h="168909">
                  <a:moveTo>
                    <a:pt x="112614" y="0"/>
                  </a:moveTo>
                  <a:lnTo>
                    <a:pt x="112614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50901" y="6641807"/>
              <a:ext cx="928369" cy="7620"/>
            </a:xfrm>
            <a:custGeom>
              <a:avLst/>
              <a:gdLst/>
              <a:ahLst/>
              <a:cxnLst/>
              <a:rect l="l" t="t" r="r" b="b"/>
              <a:pathLst>
                <a:path w="928370" h="7620">
                  <a:moveTo>
                    <a:pt x="927836" y="3810"/>
                  </a:moveTo>
                  <a:lnTo>
                    <a:pt x="927798" y="2540"/>
                  </a:lnTo>
                  <a:lnTo>
                    <a:pt x="873836" y="2540"/>
                  </a:lnTo>
                  <a:lnTo>
                    <a:pt x="873836" y="1270"/>
                  </a:lnTo>
                  <a:lnTo>
                    <a:pt x="726960" y="1270"/>
                  </a:lnTo>
                  <a:lnTo>
                    <a:pt x="726960" y="0"/>
                  </a:lnTo>
                  <a:lnTo>
                    <a:pt x="199123" y="0"/>
                  </a:lnTo>
                  <a:lnTo>
                    <a:pt x="199123" y="1270"/>
                  </a:lnTo>
                  <a:lnTo>
                    <a:pt x="61226" y="1270"/>
                  </a:lnTo>
                  <a:lnTo>
                    <a:pt x="61226" y="2540"/>
                  </a:lnTo>
                  <a:lnTo>
                    <a:pt x="38" y="2540"/>
                  </a:lnTo>
                  <a:lnTo>
                    <a:pt x="38" y="3810"/>
                  </a:lnTo>
                  <a:lnTo>
                    <a:pt x="0" y="5080"/>
                  </a:lnTo>
                  <a:lnTo>
                    <a:pt x="53492" y="5080"/>
                  </a:lnTo>
                  <a:lnTo>
                    <a:pt x="53492" y="6350"/>
                  </a:lnTo>
                  <a:lnTo>
                    <a:pt x="198437" y="6350"/>
                  </a:lnTo>
                  <a:lnTo>
                    <a:pt x="198437" y="7620"/>
                  </a:lnTo>
                  <a:lnTo>
                    <a:pt x="730402" y="7620"/>
                  </a:lnTo>
                  <a:lnTo>
                    <a:pt x="730402" y="6350"/>
                  </a:lnTo>
                  <a:lnTo>
                    <a:pt x="867206" y="6350"/>
                  </a:lnTo>
                  <a:lnTo>
                    <a:pt x="867206" y="5080"/>
                  </a:lnTo>
                  <a:lnTo>
                    <a:pt x="927836" y="5080"/>
                  </a:lnTo>
                  <a:lnTo>
                    <a:pt x="927836" y="381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042340" y="6818248"/>
              <a:ext cx="937260" cy="170815"/>
            </a:xfrm>
            <a:custGeom>
              <a:avLst/>
              <a:gdLst/>
              <a:ahLst/>
              <a:cxnLst/>
              <a:rect l="l" t="t" r="r" b="b"/>
              <a:pathLst>
                <a:path w="937259" h="170815">
                  <a:moveTo>
                    <a:pt x="937183" y="0"/>
                  </a:moveTo>
                  <a:lnTo>
                    <a:pt x="0" y="0"/>
                  </a:lnTo>
                  <a:lnTo>
                    <a:pt x="0" y="170192"/>
                  </a:lnTo>
                  <a:lnTo>
                    <a:pt x="937183" y="170192"/>
                  </a:lnTo>
                  <a:lnTo>
                    <a:pt x="937183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082910" y="6820767"/>
              <a:ext cx="840105" cy="168910"/>
            </a:xfrm>
            <a:custGeom>
              <a:avLst/>
              <a:gdLst/>
              <a:ahLst/>
              <a:cxnLst/>
              <a:rect l="l" t="t" r="r" b="b"/>
              <a:pathLst>
                <a:path w="840104" h="168909">
                  <a:moveTo>
                    <a:pt x="51258" y="0"/>
                  </a:moveTo>
                  <a:lnTo>
                    <a:pt x="51258" y="168833"/>
                  </a:lnTo>
                </a:path>
                <a:path w="840104" h="168909">
                  <a:moveTo>
                    <a:pt x="0" y="0"/>
                  </a:moveTo>
                  <a:lnTo>
                    <a:pt x="0" y="168833"/>
                  </a:lnTo>
                </a:path>
                <a:path w="840104" h="168909">
                  <a:moveTo>
                    <a:pt x="163871" y="0"/>
                  </a:moveTo>
                  <a:lnTo>
                    <a:pt x="163871" y="168833"/>
                  </a:lnTo>
                </a:path>
                <a:path w="840104" h="168909">
                  <a:moveTo>
                    <a:pt x="112607" y="0"/>
                  </a:moveTo>
                  <a:lnTo>
                    <a:pt x="112607" y="168833"/>
                  </a:lnTo>
                </a:path>
                <a:path w="840104" h="168909">
                  <a:moveTo>
                    <a:pt x="276472" y="0"/>
                  </a:moveTo>
                  <a:lnTo>
                    <a:pt x="276472" y="168833"/>
                  </a:lnTo>
                </a:path>
                <a:path w="840104" h="168909">
                  <a:moveTo>
                    <a:pt x="225214" y="0"/>
                  </a:moveTo>
                  <a:lnTo>
                    <a:pt x="225214" y="168833"/>
                  </a:lnTo>
                </a:path>
                <a:path w="840104" h="168909">
                  <a:moveTo>
                    <a:pt x="389086" y="0"/>
                  </a:moveTo>
                  <a:lnTo>
                    <a:pt x="389086" y="168833"/>
                  </a:lnTo>
                </a:path>
                <a:path w="840104" h="168909">
                  <a:moveTo>
                    <a:pt x="337827" y="0"/>
                  </a:moveTo>
                  <a:lnTo>
                    <a:pt x="337827" y="168833"/>
                  </a:lnTo>
                </a:path>
                <a:path w="840104" h="168909">
                  <a:moveTo>
                    <a:pt x="501686" y="0"/>
                  </a:moveTo>
                  <a:lnTo>
                    <a:pt x="501686" y="168833"/>
                  </a:lnTo>
                </a:path>
                <a:path w="840104" h="168909">
                  <a:moveTo>
                    <a:pt x="450428" y="0"/>
                  </a:moveTo>
                  <a:lnTo>
                    <a:pt x="450428" y="168833"/>
                  </a:lnTo>
                </a:path>
                <a:path w="840104" h="168909">
                  <a:moveTo>
                    <a:pt x="614300" y="0"/>
                  </a:moveTo>
                  <a:lnTo>
                    <a:pt x="614300" y="168833"/>
                  </a:lnTo>
                </a:path>
                <a:path w="840104" h="168909">
                  <a:moveTo>
                    <a:pt x="563041" y="0"/>
                  </a:moveTo>
                  <a:lnTo>
                    <a:pt x="563041" y="168833"/>
                  </a:lnTo>
                </a:path>
                <a:path w="840104" h="168909">
                  <a:moveTo>
                    <a:pt x="726901" y="0"/>
                  </a:moveTo>
                  <a:lnTo>
                    <a:pt x="726901" y="168833"/>
                  </a:lnTo>
                </a:path>
                <a:path w="840104" h="168909">
                  <a:moveTo>
                    <a:pt x="675642" y="0"/>
                  </a:moveTo>
                  <a:lnTo>
                    <a:pt x="675642" y="168833"/>
                  </a:lnTo>
                </a:path>
                <a:path w="840104" h="168909">
                  <a:moveTo>
                    <a:pt x="839514" y="0"/>
                  </a:moveTo>
                  <a:lnTo>
                    <a:pt x="839514" y="168833"/>
                  </a:lnTo>
                </a:path>
                <a:path w="840104" h="168909">
                  <a:moveTo>
                    <a:pt x="788255" y="0"/>
                  </a:moveTo>
                  <a:lnTo>
                    <a:pt x="788255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044830" y="6814439"/>
              <a:ext cx="928369" cy="7620"/>
            </a:xfrm>
            <a:custGeom>
              <a:avLst/>
              <a:gdLst/>
              <a:ahLst/>
              <a:cxnLst/>
              <a:rect l="l" t="t" r="r" b="b"/>
              <a:pathLst>
                <a:path w="928370" h="7620">
                  <a:moveTo>
                    <a:pt x="927823" y="3810"/>
                  </a:moveTo>
                  <a:lnTo>
                    <a:pt x="927785" y="2540"/>
                  </a:lnTo>
                  <a:lnTo>
                    <a:pt x="873836" y="2540"/>
                  </a:lnTo>
                  <a:lnTo>
                    <a:pt x="873836" y="1270"/>
                  </a:lnTo>
                  <a:lnTo>
                    <a:pt x="726948" y="1270"/>
                  </a:lnTo>
                  <a:lnTo>
                    <a:pt x="726948" y="0"/>
                  </a:lnTo>
                  <a:lnTo>
                    <a:pt x="199123" y="0"/>
                  </a:lnTo>
                  <a:lnTo>
                    <a:pt x="199123" y="1270"/>
                  </a:lnTo>
                  <a:lnTo>
                    <a:pt x="61226" y="1270"/>
                  </a:lnTo>
                  <a:lnTo>
                    <a:pt x="61226" y="2540"/>
                  </a:lnTo>
                  <a:lnTo>
                    <a:pt x="38" y="2540"/>
                  </a:lnTo>
                  <a:lnTo>
                    <a:pt x="38" y="3810"/>
                  </a:lnTo>
                  <a:lnTo>
                    <a:pt x="0" y="5080"/>
                  </a:lnTo>
                  <a:lnTo>
                    <a:pt x="53492" y="5080"/>
                  </a:lnTo>
                  <a:lnTo>
                    <a:pt x="53492" y="6350"/>
                  </a:lnTo>
                  <a:lnTo>
                    <a:pt x="198424" y="6350"/>
                  </a:lnTo>
                  <a:lnTo>
                    <a:pt x="198424" y="7620"/>
                  </a:lnTo>
                  <a:lnTo>
                    <a:pt x="730389" y="7620"/>
                  </a:lnTo>
                  <a:lnTo>
                    <a:pt x="730389" y="6350"/>
                  </a:lnTo>
                  <a:lnTo>
                    <a:pt x="867194" y="6350"/>
                  </a:lnTo>
                  <a:lnTo>
                    <a:pt x="867194" y="5080"/>
                  </a:lnTo>
                  <a:lnTo>
                    <a:pt x="927823" y="5080"/>
                  </a:lnTo>
                  <a:lnTo>
                    <a:pt x="927823" y="381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983577" y="6990384"/>
              <a:ext cx="937260" cy="170180"/>
            </a:xfrm>
            <a:custGeom>
              <a:avLst/>
              <a:gdLst/>
              <a:ahLst/>
              <a:cxnLst/>
              <a:rect l="l" t="t" r="r" b="b"/>
              <a:pathLst>
                <a:path w="937259" h="170179">
                  <a:moveTo>
                    <a:pt x="937183" y="0"/>
                  </a:moveTo>
                  <a:lnTo>
                    <a:pt x="0" y="0"/>
                  </a:lnTo>
                  <a:lnTo>
                    <a:pt x="0" y="170180"/>
                  </a:lnTo>
                  <a:lnTo>
                    <a:pt x="937183" y="170180"/>
                  </a:lnTo>
                  <a:lnTo>
                    <a:pt x="937183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020242" y="6992924"/>
              <a:ext cx="735330" cy="166370"/>
            </a:xfrm>
            <a:custGeom>
              <a:avLst/>
              <a:gdLst/>
              <a:ahLst/>
              <a:cxnLst/>
              <a:rect l="l" t="t" r="r" b="b"/>
              <a:pathLst>
                <a:path w="735329" h="166370">
                  <a:moveTo>
                    <a:pt x="7810" y="0"/>
                  </a:moveTo>
                  <a:lnTo>
                    <a:pt x="0" y="0"/>
                  </a:lnTo>
                  <a:lnTo>
                    <a:pt x="0" y="166293"/>
                  </a:lnTo>
                  <a:lnTo>
                    <a:pt x="7810" y="166293"/>
                  </a:lnTo>
                  <a:lnTo>
                    <a:pt x="7810" y="0"/>
                  </a:lnTo>
                  <a:close/>
                </a:path>
                <a:path w="735329" h="166370">
                  <a:moveTo>
                    <a:pt x="59067" y="0"/>
                  </a:moveTo>
                  <a:lnTo>
                    <a:pt x="51257" y="0"/>
                  </a:lnTo>
                  <a:lnTo>
                    <a:pt x="51257" y="166293"/>
                  </a:lnTo>
                  <a:lnTo>
                    <a:pt x="59067" y="166293"/>
                  </a:lnTo>
                  <a:lnTo>
                    <a:pt x="59067" y="0"/>
                  </a:lnTo>
                  <a:close/>
                </a:path>
                <a:path w="735329" h="166370">
                  <a:moveTo>
                    <a:pt x="120421" y="0"/>
                  </a:moveTo>
                  <a:lnTo>
                    <a:pt x="112598" y="0"/>
                  </a:lnTo>
                  <a:lnTo>
                    <a:pt x="112598" y="166293"/>
                  </a:lnTo>
                  <a:lnTo>
                    <a:pt x="120421" y="166293"/>
                  </a:lnTo>
                  <a:lnTo>
                    <a:pt x="120421" y="0"/>
                  </a:lnTo>
                  <a:close/>
                </a:path>
                <a:path w="735329" h="166370">
                  <a:moveTo>
                    <a:pt x="171678" y="0"/>
                  </a:moveTo>
                  <a:lnTo>
                    <a:pt x="163868" y="0"/>
                  </a:lnTo>
                  <a:lnTo>
                    <a:pt x="163868" y="166293"/>
                  </a:lnTo>
                  <a:lnTo>
                    <a:pt x="171678" y="166293"/>
                  </a:lnTo>
                  <a:lnTo>
                    <a:pt x="171678" y="0"/>
                  </a:lnTo>
                  <a:close/>
                </a:path>
                <a:path w="735329" h="166370">
                  <a:moveTo>
                    <a:pt x="233019" y="0"/>
                  </a:moveTo>
                  <a:lnTo>
                    <a:pt x="225209" y="0"/>
                  </a:lnTo>
                  <a:lnTo>
                    <a:pt x="225209" y="166293"/>
                  </a:lnTo>
                  <a:lnTo>
                    <a:pt x="233019" y="166293"/>
                  </a:lnTo>
                  <a:lnTo>
                    <a:pt x="233019" y="0"/>
                  </a:lnTo>
                  <a:close/>
                </a:path>
                <a:path w="735329" h="166370">
                  <a:moveTo>
                    <a:pt x="284276" y="0"/>
                  </a:moveTo>
                  <a:lnTo>
                    <a:pt x="276466" y="0"/>
                  </a:lnTo>
                  <a:lnTo>
                    <a:pt x="276466" y="166293"/>
                  </a:lnTo>
                  <a:lnTo>
                    <a:pt x="284276" y="166293"/>
                  </a:lnTo>
                  <a:lnTo>
                    <a:pt x="284276" y="0"/>
                  </a:lnTo>
                  <a:close/>
                </a:path>
                <a:path w="735329" h="166370">
                  <a:moveTo>
                    <a:pt x="345630" y="0"/>
                  </a:moveTo>
                  <a:lnTo>
                    <a:pt x="337820" y="0"/>
                  </a:lnTo>
                  <a:lnTo>
                    <a:pt x="337820" y="166293"/>
                  </a:lnTo>
                  <a:lnTo>
                    <a:pt x="345630" y="166293"/>
                  </a:lnTo>
                  <a:lnTo>
                    <a:pt x="345630" y="0"/>
                  </a:lnTo>
                  <a:close/>
                </a:path>
                <a:path w="735329" h="166370">
                  <a:moveTo>
                    <a:pt x="396887" y="0"/>
                  </a:moveTo>
                  <a:lnTo>
                    <a:pt x="389077" y="0"/>
                  </a:lnTo>
                  <a:lnTo>
                    <a:pt x="389077" y="166293"/>
                  </a:lnTo>
                  <a:lnTo>
                    <a:pt x="396887" y="166293"/>
                  </a:lnTo>
                  <a:lnTo>
                    <a:pt x="396887" y="0"/>
                  </a:lnTo>
                  <a:close/>
                </a:path>
                <a:path w="735329" h="166370">
                  <a:moveTo>
                    <a:pt x="458228" y="0"/>
                  </a:moveTo>
                  <a:lnTo>
                    <a:pt x="450418" y="0"/>
                  </a:lnTo>
                  <a:lnTo>
                    <a:pt x="450418" y="166293"/>
                  </a:lnTo>
                  <a:lnTo>
                    <a:pt x="458228" y="166293"/>
                  </a:lnTo>
                  <a:lnTo>
                    <a:pt x="458228" y="0"/>
                  </a:lnTo>
                  <a:close/>
                </a:path>
                <a:path w="735329" h="166370">
                  <a:moveTo>
                    <a:pt x="509485" y="0"/>
                  </a:moveTo>
                  <a:lnTo>
                    <a:pt x="501675" y="0"/>
                  </a:lnTo>
                  <a:lnTo>
                    <a:pt x="501675" y="166293"/>
                  </a:lnTo>
                  <a:lnTo>
                    <a:pt x="509485" y="166293"/>
                  </a:lnTo>
                  <a:lnTo>
                    <a:pt x="509485" y="0"/>
                  </a:lnTo>
                  <a:close/>
                </a:path>
                <a:path w="735329" h="166370">
                  <a:moveTo>
                    <a:pt x="570852" y="0"/>
                  </a:moveTo>
                  <a:lnTo>
                    <a:pt x="563041" y="0"/>
                  </a:lnTo>
                  <a:lnTo>
                    <a:pt x="563041" y="166293"/>
                  </a:lnTo>
                  <a:lnTo>
                    <a:pt x="570852" y="166293"/>
                  </a:lnTo>
                  <a:lnTo>
                    <a:pt x="570852" y="0"/>
                  </a:lnTo>
                  <a:close/>
                </a:path>
                <a:path w="735329" h="166370">
                  <a:moveTo>
                    <a:pt x="622109" y="0"/>
                  </a:moveTo>
                  <a:lnTo>
                    <a:pt x="614299" y="0"/>
                  </a:lnTo>
                  <a:lnTo>
                    <a:pt x="614299" y="166293"/>
                  </a:lnTo>
                  <a:lnTo>
                    <a:pt x="622109" y="166293"/>
                  </a:lnTo>
                  <a:lnTo>
                    <a:pt x="622109" y="0"/>
                  </a:lnTo>
                  <a:close/>
                </a:path>
                <a:path w="735329" h="166370">
                  <a:moveTo>
                    <a:pt x="683450" y="0"/>
                  </a:moveTo>
                  <a:lnTo>
                    <a:pt x="675640" y="0"/>
                  </a:lnTo>
                  <a:lnTo>
                    <a:pt x="675640" y="166293"/>
                  </a:lnTo>
                  <a:lnTo>
                    <a:pt x="683450" y="166293"/>
                  </a:lnTo>
                  <a:lnTo>
                    <a:pt x="683450" y="0"/>
                  </a:lnTo>
                  <a:close/>
                </a:path>
                <a:path w="735329" h="166370">
                  <a:moveTo>
                    <a:pt x="734707" y="0"/>
                  </a:moveTo>
                  <a:lnTo>
                    <a:pt x="726897" y="0"/>
                  </a:lnTo>
                  <a:lnTo>
                    <a:pt x="726897" y="166293"/>
                  </a:lnTo>
                  <a:lnTo>
                    <a:pt x="734707" y="166293"/>
                  </a:lnTo>
                  <a:lnTo>
                    <a:pt x="73470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863662" y="6992911"/>
              <a:ext cx="0" cy="168910"/>
            </a:xfrm>
            <a:custGeom>
              <a:avLst/>
              <a:gdLst/>
              <a:ahLst/>
              <a:cxnLst/>
              <a:rect l="l" t="t" r="r" b="b"/>
              <a:pathLst>
                <a:path h="168909">
                  <a:moveTo>
                    <a:pt x="0" y="0"/>
                  </a:moveTo>
                  <a:lnTo>
                    <a:pt x="0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983831" y="6986574"/>
              <a:ext cx="930275" cy="172720"/>
            </a:xfrm>
            <a:custGeom>
              <a:avLst/>
              <a:gdLst/>
              <a:ahLst/>
              <a:cxnLst/>
              <a:rect l="l" t="t" r="r" b="b"/>
              <a:pathLst>
                <a:path w="930275" h="172720">
                  <a:moveTo>
                    <a:pt x="930046" y="2540"/>
                  </a:moveTo>
                  <a:lnTo>
                    <a:pt x="876414" y="2540"/>
                  </a:lnTo>
                  <a:lnTo>
                    <a:pt x="876414" y="1270"/>
                  </a:lnTo>
                  <a:lnTo>
                    <a:pt x="731139" y="1270"/>
                  </a:lnTo>
                  <a:lnTo>
                    <a:pt x="731139" y="0"/>
                  </a:lnTo>
                  <a:lnTo>
                    <a:pt x="197891" y="0"/>
                  </a:lnTo>
                  <a:lnTo>
                    <a:pt x="197891" y="1270"/>
                  </a:lnTo>
                  <a:lnTo>
                    <a:pt x="60769" y="1270"/>
                  </a:lnTo>
                  <a:lnTo>
                    <a:pt x="60769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8" y="5080"/>
                  </a:lnTo>
                  <a:lnTo>
                    <a:pt x="54114" y="5080"/>
                  </a:lnTo>
                  <a:lnTo>
                    <a:pt x="54114" y="6350"/>
                  </a:lnTo>
                  <a:lnTo>
                    <a:pt x="201345" y="6350"/>
                  </a:lnTo>
                  <a:lnTo>
                    <a:pt x="201345" y="7620"/>
                  </a:lnTo>
                  <a:lnTo>
                    <a:pt x="730440" y="7620"/>
                  </a:lnTo>
                  <a:lnTo>
                    <a:pt x="730440" y="6350"/>
                  </a:lnTo>
                  <a:lnTo>
                    <a:pt x="824661" y="6350"/>
                  </a:lnTo>
                  <a:lnTo>
                    <a:pt x="824661" y="172643"/>
                  </a:lnTo>
                  <a:lnTo>
                    <a:pt x="832472" y="172643"/>
                  </a:lnTo>
                  <a:lnTo>
                    <a:pt x="832472" y="6350"/>
                  </a:lnTo>
                  <a:lnTo>
                    <a:pt x="868667" y="6350"/>
                  </a:lnTo>
                  <a:lnTo>
                    <a:pt x="868667" y="5080"/>
                  </a:lnTo>
                  <a:lnTo>
                    <a:pt x="930008" y="5080"/>
                  </a:lnTo>
                  <a:lnTo>
                    <a:pt x="930008" y="3810"/>
                  </a:lnTo>
                  <a:lnTo>
                    <a:pt x="930046" y="254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910095" y="7159218"/>
              <a:ext cx="937260" cy="170180"/>
            </a:xfrm>
            <a:custGeom>
              <a:avLst/>
              <a:gdLst/>
              <a:ahLst/>
              <a:cxnLst/>
              <a:rect l="l" t="t" r="r" b="b"/>
              <a:pathLst>
                <a:path w="937259" h="170179">
                  <a:moveTo>
                    <a:pt x="937183" y="0"/>
                  </a:moveTo>
                  <a:lnTo>
                    <a:pt x="0" y="0"/>
                  </a:lnTo>
                  <a:lnTo>
                    <a:pt x="0" y="170180"/>
                  </a:lnTo>
                  <a:lnTo>
                    <a:pt x="937183" y="170180"/>
                  </a:lnTo>
                  <a:lnTo>
                    <a:pt x="937183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50683" y="7161744"/>
              <a:ext cx="840105" cy="168910"/>
            </a:xfrm>
            <a:custGeom>
              <a:avLst/>
              <a:gdLst/>
              <a:ahLst/>
              <a:cxnLst/>
              <a:rect l="l" t="t" r="r" b="b"/>
              <a:pathLst>
                <a:path w="840104" h="168909">
                  <a:moveTo>
                    <a:pt x="51264" y="0"/>
                  </a:moveTo>
                  <a:lnTo>
                    <a:pt x="51264" y="168833"/>
                  </a:lnTo>
                </a:path>
                <a:path w="840104" h="168909">
                  <a:moveTo>
                    <a:pt x="0" y="0"/>
                  </a:moveTo>
                  <a:lnTo>
                    <a:pt x="0" y="168833"/>
                  </a:lnTo>
                </a:path>
                <a:path w="840104" h="168909">
                  <a:moveTo>
                    <a:pt x="163865" y="0"/>
                  </a:moveTo>
                  <a:lnTo>
                    <a:pt x="163865" y="168833"/>
                  </a:lnTo>
                </a:path>
                <a:path w="840104" h="168909">
                  <a:moveTo>
                    <a:pt x="112605" y="0"/>
                  </a:moveTo>
                  <a:lnTo>
                    <a:pt x="112605" y="168833"/>
                  </a:lnTo>
                </a:path>
                <a:path w="840104" h="168909">
                  <a:moveTo>
                    <a:pt x="276478" y="0"/>
                  </a:moveTo>
                  <a:lnTo>
                    <a:pt x="276478" y="168833"/>
                  </a:lnTo>
                </a:path>
                <a:path w="840104" h="168909">
                  <a:moveTo>
                    <a:pt x="225212" y="0"/>
                  </a:moveTo>
                  <a:lnTo>
                    <a:pt x="225212" y="168833"/>
                  </a:lnTo>
                </a:path>
                <a:path w="840104" h="168909">
                  <a:moveTo>
                    <a:pt x="389079" y="0"/>
                  </a:moveTo>
                  <a:lnTo>
                    <a:pt x="389079" y="168833"/>
                  </a:lnTo>
                </a:path>
                <a:path w="840104" h="168909">
                  <a:moveTo>
                    <a:pt x="337820" y="0"/>
                  </a:moveTo>
                  <a:lnTo>
                    <a:pt x="337820" y="168833"/>
                  </a:lnTo>
                </a:path>
                <a:path w="840104" h="168909">
                  <a:moveTo>
                    <a:pt x="501693" y="0"/>
                  </a:moveTo>
                  <a:lnTo>
                    <a:pt x="501693" y="168833"/>
                  </a:lnTo>
                </a:path>
                <a:path w="840104" h="168909">
                  <a:moveTo>
                    <a:pt x="450433" y="0"/>
                  </a:moveTo>
                  <a:lnTo>
                    <a:pt x="450433" y="168833"/>
                  </a:lnTo>
                </a:path>
                <a:path w="840104" h="168909">
                  <a:moveTo>
                    <a:pt x="614293" y="0"/>
                  </a:moveTo>
                  <a:lnTo>
                    <a:pt x="614293" y="168833"/>
                  </a:lnTo>
                </a:path>
                <a:path w="840104" h="168909">
                  <a:moveTo>
                    <a:pt x="563034" y="0"/>
                  </a:moveTo>
                  <a:lnTo>
                    <a:pt x="563034" y="168833"/>
                  </a:lnTo>
                </a:path>
                <a:path w="840104" h="168909">
                  <a:moveTo>
                    <a:pt x="726907" y="0"/>
                  </a:moveTo>
                  <a:lnTo>
                    <a:pt x="726907" y="168833"/>
                  </a:lnTo>
                </a:path>
                <a:path w="840104" h="168909">
                  <a:moveTo>
                    <a:pt x="675647" y="0"/>
                  </a:moveTo>
                  <a:lnTo>
                    <a:pt x="675647" y="168833"/>
                  </a:lnTo>
                </a:path>
                <a:path w="840104" h="168909">
                  <a:moveTo>
                    <a:pt x="839508" y="0"/>
                  </a:moveTo>
                  <a:lnTo>
                    <a:pt x="839508" y="168833"/>
                  </a:lnTo>
                </a:path>
                <a:path w="840104" h="168909">
                  <a:moveTo>
                    <a:pt x="788248" y="0"/>
                  </a:moveTo>
                  <a:lnTo>
                    <a:pt x="788248" y="168833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912597" y="7155408"/>
              <a:ext cx="928369" cy="7620"/>
            </a:xfrm>
            <a:custGeom>
              <a:avLst/>
              <a:gdLst/>
              <a:ahLst/>
              <a:cxnLst/>
              <a:rect l="l" t="t" r="r" b="b"/>
              <a:pathLst>
                <a:path w="928370" h="7620">
                  <a:moveTo>
                    <a:pt x="927823" y="2540"/>
                  </a:moveTo>
                  <a:lnTo>
                    <a:pt x="874331" y="2540"/>
                  </a:lnTo>
                  <a:lnTo>
                    <a:pt x="874331" y="1270"/>
                  </a:lnTo>
                  <a:lnTo>
                    <a:pt x="729386" y="1270"/>
                  </a:lnTo>
                  <a:lnTo>
                    <a:pt x="729386" y="0"/>
                  </a:lnTo>
                  <a:lnTo>
                    <a:pt x="197421" y="0"/>
                  </a:lnTo>
                  <a:lnTo>
                    <a:pt x="197421" y="1270"/>
                  </a:lnTo>
                  <a:lnTo>
                    <a:pt x="60617" y="1270"/>
                  </a:lnTo>
                  <a:lnTo>
                    <a:pt x="60617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25" y="5080"/>
                  </a:lnTo>
                  <a:lnTo>
                    <a:pt x="53987" y="5080"/>
                  </a:lnTo>
                  <a:lnTo>
                    <a:pt x="53987" y="6350"/>
                  </a:lnTo>
                  <a:lnTo>
                    <a:pt x="200875" y="6350"/>
                  </a:lnTo>
                  <a:lnTo>
                    <a:pt x="200875" y="7620"/>
                  </a:lnTo>
                  <a:lnTo>
                    <a:pt x="728700" y="7620"/>
                  </a:lnTo>
                  <a:lnTo>
                    <a:pt x="728700" y="6350"/>
                  </a:lnTo>
                  <a:lnTo>
                    <a:pt x="866597" y="6350"/>
                  </a:lnTo>
                  <a:lnTo>
                    <a:pt x="866597" y="5080"/>
                  </a:lnTo>
                  <a:lnTo>
                    <a:pt x="927785" y="5080"/>
                  </a:lnTo>
                  <a:lnTo>
                    <a:pt x="927785" y="3810"/>
                  </a:lnTo>
                  <a:lnTo>
                    <a:pt x="927823" y="254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004317" y="6307378"/>
              <a:ext cx="937894" cy="887094"/>
            </a:xfrm>
            <a:custGeom>
              <a:avLst/>
              <a:gdLst/>
              <a:ahLst/>
              <a:cxnLst/>
              <a:rect l="l" t="t" r="r" b="b"/>
              <a:pathLst>
                <a:path w="937895" h="887095">
                  <a:moveTo>
                    <a:pt x="866076" y="854062"/>
                  </a:moveTo>
                  <a:lnTo>
                    <a:pt x="0" y="851535"/>
                  </a:lnTo>
                  <a:lnTo>
                    <a:pt x="46977" y="861987"/>
                  </a:lnTo>
                  <a:lnTo>
                    <a:pt x="94513" y="870483"/>
                  </a:lnTo>
                  <a:lnTo>
                    <a:pt x="142494" y="877112"/>
                  </a:lnTo>
                  <a:lnTo>
                    <a:pt x="190792" y="881964"/>
                  </a:lnTo>
                  <a:lnTo>
                    <a:pt x="239293" y="885139"/>
                  </a:lnTo>
                  <a:lnTo>
                    <a:pt x="287870" y="886739"/>
                  </a:lnTo>
                  <a:lnTo>
                    <a:pt x="336423" y="886853"/>
                  </a:lnTo>
                  <a:lnTo>
                    <a:pt x="384810" y="885583"/>
                  </a:lnTo>
                  <a:lnTo>
                    <a:pt x="432917" y="883018"/>
                  </a:lnTo>
                  <a:lnTo>
                    <a:pt x="480910" y="879449"/>
                  </a:lnTo>
                  <a:lnTo>
                    <a:pt x="528980" y="875309"/>
                  </a:lnTo>
                  <a:lnTo>
                    <a:pt x="625284" y="866444"/>
                  </a:lnTo>
                  <a:lnTo>
                    <a:pt x="673481" y="862279"/>
                  </a:lnTo>
                  <a:lnTo>
                    <a:pt x="721677" y="858672"/>
                  </a:lnTo>
                  <a:lnTo>
                    <a:pt x="769861" y="855916"/>
                  </a:lnTo>
                  <a:lnTo>
                    <a:pt x="817994" y="854278"/>
                  </a:lnTo>
                  <a:lnTo>
                    <a:pt x="866076" y="854062"/>
                  </a:lnTo>
                  <a:close/>
                </a:path>
                <a:path w="937895" h="887095">
                  <a:moveTo>
                    <a:pt x="883640" y="171932"/>
                  </a:moveTo>
                  <a:lnTo>
                    <a:pt x="17564" y="169405"/>
                  </a:lnTo>
                  <a:lnTo>
                    <a:pt x="64541" y="179857"/>
                  </a:lnTo>
                  <a:lnTo>
                    <a:pt x="112077" y="188353"/>
                  </a:lnTo>
                  <a:lnTo>
                    <a:pt x="160045" y="194983"/>
                  </a:lnTo>
                  <a:lnTo>
                    <a:pt x="208343" y="199834"/>
                  </a:lnTo>
                  <a:lnTo>
                    <a:pt x="256844" y="203022"/>
                  </a:lnTo>
                  <a:lnTo>
                    <a:pt x="305435" y="204622"/>
                  </a:lnTo>
                  <a:lnTo>
                    <a:pt x="353974" y="204736"/>
                  </a:lnTo>
                  <a:lnTo>
                    <a:pt x="402361" y="203454"/>
                  </a:lnTo>
                  <a:lnTo>
                    <a:pt x="450481" y="200888"/>
                  </a:lnTo>
                  <a:lnTo>
                    <a:pt x="498462" y="197319"/>
                  </a:lnTo>
                  <a:lnTo>
                    <a:pt x="546531" y="193192"/>
                  </a:lnTo>
                  <a:lnTo>
                    <a:pt x="642848" y="184315"/>
                  </a:lnTo>
                  <a:lnTo>
                    <a:pt x="691045" y="180149"/>
                  </a:lnTo>
                  <a:lnTo>
                    <a:pt x="739241" y="176542"/>
                  </a:lnTo>
                  <a:lnTo>
                    <a:pt x="787425" y="173786"/>
                  </a:lnTo>
                  <a:lnTo>
                    <a:pt x="835558" y="172148"/>
                  </a:lnTo>
                  <a:lnTo>
                    <a:pt x="883640" y="171932"/>
                  </a:lnTo>
                  <a:close/>
                </a:path>
                <a:path w="937895" h="887095">
                  <a:moveTo>
                    <a:pt x="892086" y="2527"/>
                  </a:moveTo>
                  <a:lnTo>
                    <a:pt x="26009" y="0"/>
                  </a:lnTo>
                  <a:lnTo>
                    <a:pt x="72986" y="10452"/>
                  </a:lnTo>
                  <a:lnTo>
                    <a:pt x="120523" y="18948"/>
                  </a:lnTo>
                  <a:lnTo>
                    <a:pt x="168490" y="25577"/>
                  </a:lnTo>
                  <a:lnTo>
                    <a:pt x="216801" y="30429"/>
                  </a:lnTo>
                  <a:lnTo>
                    <a:pt x="265303" y="33616"/>
                  </a:lnTo>
                  <a:lnTo>
                    <a:pt x="313880" y="35217"/>
                  </a:lnTo>
                  <a:lnTo>
                    <a:pt x="362432" y="35331"/>
                  </a:lnTo>
                  <a:lnTo>
                    <a:pt x="410819" y="34048"/>
                  </a:lnTo>
                  <a:lnTo>
                    <a:pt x="458939" y="31483"/>
                  </a:lnTo>
                  <a:lnTo>
                    <a:pt x="506920" y="27914"/>
                  </a:lnTo>
                  <a:lnTo>
                    <a:pt x="554990" y="23774"/>
                  </a:lnTo>
                  <a:lnTo>
                    <a:pt x="651306" y="14909"/>
                  </a:lnTo>
                  <a:lnTo>
                    <a:pt x="699503" y="10744"/>
                  </a:lnTo>
                  <a:lnTo>
                    <a:pt x="747699" y="7137"/>
                  </a:lnTo>
                  <a:lnTo>
                    <a:pt x="795870" y="4381"/>
                  </a:lnTo>
                  <a:lnTo>
                    <a:pt x="844003" y="2743"/>
                  </a:lnTo>
                  <a:lnTo>
                    <a:pt x="892086" y="2527"/>
                  </a:lnTo>
                  <a:close/>
                </a:path>
                <a:path w="937895" h="887095">
                  <a:moveTo>
                    <a:pt x="900709" y="512381"/>
                  </a:moveTo>
                  <a:lnTo>
                    <a:pt x="34632" y="509854"/>
                  </a:lnTo>
                  <a:lnTo>
                    <a:pt x="81597" y="520306"/>
                  </a:lnTo>
                  <a:lnTo>
                    <a:pt x="129133" y="528802"/>
                  </a:lnTo>
                  <a:lnTo>
                    <a:pt x="177114" y="535419"/>
                  </a:lnTo>
                  <a:lnTo>
                    <a:pt x="225412" y="540283"/>
                  </a:lnTo>
                  <a:lnTo>
                    <a:pt x="273913" y="543458"/>
                  </a:lnTo>
                  <a:lnTo>
                    <a:pt x="322503" y="545058"/>
                  </a:lnTo>
                  <a:lnTo>
                    <a:pt x="371043" y="545172"/>
                  </a:lnTo>
                  <a:lnTo>
                    <a:pt x="419442" y="543902"/>
                  </a:lnTo>
                  <a:lnTo>
                    <a:pt x="467563" y="541337"/>
                  </a:lnTo>
                  <a:lnTo>
                    <a:pt x="515543" y="537768"/>
                  </a:lnTo>
                  <a:lnTo>
                    <a:pt x="563613" y="533628"/>
                  </a:lnTo>
                  <a:lnTo>
                    <a:pt x="659917" y="524751"/>
                  </a:lnTo>
                  <a:lnTo>
                    <a:pt x="708113" y="520585"/>
                  </a:lnTo>
                  <a:lnTo>
                    <a:pt x="756323" y="516991"/>
                  </a:lnTo>
                  <a:lnTo>
                    <a:pt x="804494" y="514223"/>
                  </a:lnTo>
                  <a:lnTo>
                    <a:pt x="852627" y="512597"/>
                  </a:lnTo>
                  <a:lnTo>
                    <a:pt x="900709" y="512381"/>
                  </a:lnTo>
                  <a:close/>
                </a:path>
                <a:path w="937895" h="887095">
                  <a:moveTo>
                    <a:pt x="911872" y="681596"/>
                  </a:moveTo>
                  <a:lnTo>
                    <a:pt x="45796" y="679069"/>
                  </a:lnTo>
                  <a:lnTo>
                    <a:pt x="92760" y="689521"/>
                  </a:lnTo>
                  <a:lnTo>
                    <a:pt x="140296" y="698017"/>
                  </a:lnTo>
                  <a:lnTo>
                    <a:pt x="188277" y="704646"/>
                  </a:lnTo>
                  <a:lnTo>
                    <a:pt x="236575" y="709498"/>
                  </a:lnTo>
                  <a:lnTo>
                    <a:pt x="285076" y="712673"/>
                  </a:lnTo>
                  <a:lnTo>
                    <a:pt x="333654" y="714273"/>
                  </a:lnTo>
                  <a:lnTo>
                    <a:pt x="382206" y="714387"/>
                  </a:lnTo>
                  <a:lnTo>
                    <a:pt x="430593" y="713117"/>
                  </a:lnTo>
                  <a:lnTo>
                    <a:pt x="478713" y="710552"/>
                  </a:lnTo>
                  <a:lnTo>
                    <a:pt x="526694" y="706983"/>
                  </a:lnTo>
                  <a:lnTo>
                    <a:pt x="574763" y="702843"/>
                  </a:lnTo>
                  <a:lnTo>
                    <a:pt x="671080" y="693966"/>
                  </a:lnTo>
                  <a:lnTo>
                    <a:pt x="719277" y="689813"/>
                  </a:lnTo>
                  <a:lnTo>
                    <a:pt x="767473" y="686206"/>
                  </a:lnTo>
                  <a:lnTo>
                    <a:pt x="815644" y="683450"/>
                  </a:lnTo>
                  <a:lnTo>
                    <a:pt x="863790" y="681812"/>
                  </a:lnTo>
                  <a:lnTo>
                    <a:pt x="911872" y="681596"/>
                  </a:lnTo>
                  <a:close/>
                </a:path>
                <a:path w="937895" h="887095">
                  <a:moveTo>
                    <a:pt x="937463" y="342480"/>
                  </a:moveTo>
                  <a:lnTo>
                    <a:pt x="71386" y="339953"/>
                  </a:lnTo>
                  <a:lnTo>
                    <a:pt x="118364" y="350405"/>
                  </a:lnTo>
                  <a:lnTo>
                    <a:pt x="165900" y="358902"/>
                  </a:lnTo>
                  <a:lnTo>
                    <a:pt x="213880" y="365518"/>
                  </a:lnTo>
                  <a:lnTo>
                    <a:pt x="262166" y="370382"/>
                  </a:lnTo>
                  <a:lnTo>
                    <a:pt x="310667" y="373557"/>
                  </a:lnTo>
                  <a:lnTo>
                    <a:pt x="359257" y="375158"/>
                  </a:lnTo>
                  <a:lnTo>
                    <a:pt x="407797" y="375272"/>
                  </a:lnTo>
                  <a:lnTo>
                    <a:pt x="456184" y="374002"/>
                  </a:lnTo>
                  <a:lnTo>
                    <a:pt x="504304" y="371436"/>
                  </a:lnTo>
                  <a:lnTo>
                    <a:pt x="552297" y="367868"/>
                  </a:lnTo>
                  <a:lnTo>
                    <a:pt x="600367" y="363728"/>
                  </a:lnTo>
                  <a:lnTo>
                    <a:pt x="696671" y="354850"/>
                  </a:lnTo>
                  <a:lnTo>
                    <a:pt x="744867" y="350685"/>
                  </a:lnTo>
                  <a:lnTo>
                    <a:pt x="793064" y="347091"/>
                  </a:lnTo>
                  <a:lnTo>
                    <a:pt x="841248" y="344322"/>
                  </a:lnTo>
                  <a:lnTo>
                    <a:pt x="889381" y="342696"/>
                  </a:lnTo>
                  <a:lnTo>
                    <a:pt x="937463" y="34248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960819" y="6155753"/>
              <a:ext cx="92075" cy="450215"/>
            </a:xfrm>
            <a:custGeom>
              <a:avLst/>
              <a:gdLst/>
              <a:ahLst/>
              <a:cxnLst/>
              <a:rect l="l" t="t" r="r" b="b"/>
              <a:pathLst>
                <a:path w="92075" h="450215">
                  <a:moveTo>
                    <a:pt x="7810" y="225044"/>
                  </a:moveTo>
                  <a:lnTo>
                    <a:pt x="7505" y="205574"/>
                  </a:lnTo>
                  <a:lnTo>
                    <a:pt x="6667" y="189674"/>
                  </a:lnTo>
                  <a:lnTo>
                    <a:pt x="5422" y="178955"/>
                  </a:lnTo>
                  <a:lnTo>
                    <a:pt x="3911" y="175031"/>
                  </a:lnTo>
                  <a:lnTo>
                    <a:pt x="2387" y="178955"/>
                  </a:lnTo>
                  <a:lnTo>
                    <a:pt x="1143" y="189674"/>
                  </a:lnTo>
                  <a:lnTo>
                    <a:pt x="304" y="205574"/>
                  </a:lnTo>
                  <a:lnTo>
                    <a:pt x="0" y="225044"/>
                  </a:lnTo>
                  <a:lnTo>
                    <a:pt x="304" y="244500"/>
                  </a:lnTo>
                  <a:lnTo>
                    <a:pt x="1143" y="260400"/>
                  </a:lnTo>
                  <a:lnTo>
                    <a:pt x="2387" y="271106"/>
                  </a:lnTo>
                  <a:lnTo>
                    <a:pt x="3911" y="275043"/>
                  </a:lnTo>
                  <a:lnTo>
                    <a:pt x="5422" y="271106"/>
                  </a:lnTo>
                  <a:lnTo>
                    <a:pt x="6667" y="260400"/>
                  </a:lnTo>
                  <a:lnTo>
                    <a:pt x="7505" y="244500"/>
                  </a:lnTo>
                  <a:lnTo>
                    <a:pt x="7810" y="225044"/>
                  </a:lnTo>
                  <a:close/>
                </a:path>
                <a:path w="92075" h="450215">
                  <a:moveTo>
                    <a:pt x="66903" y="46609"/>
                  </a:moveTo>
                  <a:lnTo>
                    <a:pt x="66598" y="28473"/>
                  </a:lnTo>
                  <a:lnTo>
                    <a:pt x="65760" y="13652"/>
                  </a:lnTo>
                  <a:lnTo>
                    <a:pt x="64516" y="3670"/>
                  </a:lnTo>
                  <a:lnTo>
                    <a:pt x="63004" y="0"/>
                  </a:lnTo>
                  <a:lnTo>
                    <a:pt x="61480" y="3670"/>
                  </a:lnTo>
                  <a:lnTo>
                    <a:pt x="60236" y="13652"/>
                  </a:lnTo>
                  <a:lnTo>
                    <a:pt x="59397" y="28473"/>
                  </a:lnTo>
                  <a:lnTo>
                    <a:pt x="59093" y="46609"/>
                  </a:lnTo>
                  <a:lnTo>
                    <a:pt x="59397" y="64744"/>
                  </a:lnTo>
                  <a:lnTo>
                    <a:pt x="60236" y="79552"/>
                  </a:lnTo>
                  <a:lnTo>
                    <a:pt x="61480" y="89535"/>
                  </a:lnTo>
                  <a:lnTo>
                    <a:pt x="63004" y="93192"/>
                  </a:lnTo>
                  <a:lnTo>
                    <a:pt x="64516" y="89535"/>
                  </a:lnTo>
                  <a:lnTo>
                    <a:pt x="65760" y="79552"/>
                  </a:lnTo>
                  <a:lnTo>
                    <a:pt x="66598" y="64744"/>
                  </a:lnTo>
                  <a:lnTo>
                    <a:pt x="66903" y="46609"/>
                  </a:lnTo>
                  <a:close/>
                </a:path>
                <a:path w="92075" h="450215">
                  <a:moveTo>
                    <a:pt x="91909" y="405752"/>
                  </a:moveTo>
                  <a:lnTo>
                    <a:pt x="91605" y="388493"/>
                  </a:lnTo>
                  <a:lnTo>
                    <a:pt x="90766" y="374408"/>
                  </a:lnTo>
                  <a:lnTo>
                    <a:pt x="89522" y="364909"/>
                  </a:lnTo>
                  <a:lnTo>
                    <a:pt x="88011" y="361429"/>
                  </a:lnTo>
                  <a:lnTo>
                    <a:pt x="86487" y="364909"/>
                  </a:lnTo>
                  <a:lnTo>
                    <a:pt x="85242" y="374408"/>
                  </a:lnTo>
                  <a:lnTo>
                    <a:pt x="84404" y="388493"/>
                  </a:lnTo>
                  <a:lnTo>
                    <a:pt x="84099" y="405752"/>
                  </a:lnTo>
                  <a:lnTo>
                    <a:pt x="84404" y="422998"/>
                  </a:lnTo>
                  <a:lnTo>
                    <a:pt x="85242" y="437095"/>
                  </a:lnTo>
                  <a:lnTo>
                    <a:pt x="86487" y="446595"/>
                  </a:lnTo>
                  <a:lnTo>
                    <a:pt x="88011" y="450075"/>
                  </a:lnTo>
                  <a:lnTo>
                    <a:pt x="89522" y="446595"/>
                  </a:lnTo>
                  <a:lnTo>
                    <a:pt x="90766" y="437095"/>
                  </a:lnTo>
                  <a:lnTo>
                    <a:pt x="91605" y="422998"/>
                  </a:lnTo>
                  <a:lnTo>
                    <a:pt x="91909" y="4057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962458" y="6687637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09">
                  <a:moveTo>
                    <a:pt x="0" y="0"/>
                  </a:moveTo>
                  <a:lnTo>
                    <a:pt x="0" y="7956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001599" y="6151956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299008" y="166192"/>
                  </a:moveTo>
                  <a:lnTo>
                    <a:pt x="281736" y="166192"/>
                  </a:lnTo>
                  <a:lnTo>
                    <a:pt x="281736" y="164922"/>
                  </a:lnTo>
                  <a:lnTo>
                    <a:pt x="234810" y="164922"/>
                  </a:lnTo>
                  <a:lnTo>
                    <a:pt x="234810" y="163652"/>
                  </a:lnTo>
                  <a:lnTo>
                    <a:pt x="64211" y="163652"/>
                  </a:lnTo>
                  <a:lnTo>
                    <a:pt x="64211" y="164922"/>
                  </a:lnTo>
                  <a:lnTo>
                    <a:pt x="17284" y="164922"/>
                  </a:lnTo>
                  <a:lnTo>
                    <a:pt x="17284" y="166192"/>
                  </a:lnTo>
                  <a:lnTo>
                    <a:pt x="0" y="166192"/>
                  </a:lnTo>
                  <a:lnTo>
                    <a:pt x="0" y="167462"/>
                  </a:lnTo>
                  <a:lnTo>
                    <a:pt x="0" y="168732"/>
                  </a:lnTo>
                  <a:lnTo>
                    <a:pt x="17284" y="168732"/>
                  </a:lnTo>
                  <a:lnTo>
                    <a:pt x="17284" y="170002"/>
                  </a:lnTo>
                  <a:lnTo>
                    <a:pt x="64211" y="170002"/>
                  </a:lnTo>
                  <a:lnTo>
                    <a:pt x="64211" y="171272"/>
                  </a:lnTo>
                  <a:lnTo>
                    <a:pt x="234810" y="171272"/>
                  </a:lnTo>
                  <a:lnTo>
                    <a:pt x="234810" y="170002"/>
                  </a:lnTo>
                  <a:lnTo>
                    <a:pt x="281736" y="170002"/>
                  </a:lnTo>
                  <a:lnTo>
                    <a:pt x="281736" y="168732"/>
                  </a:lnTo>
                  <a:lnTo>
                    <a:pt x="299008" y="168732"/>
                  </a:lnTo>
                  <a:lnTo>
                    <a:pt x="299008" y="167462"/>
                  </a:lnTo>
                  <a:lnTo>
                    <a:pt x="299008" y="166192"/>
                  </a:lnTo>
                  <a:close/>
                </a:path>
                <a:path w="552450" h="171450">
                  <a:moveTo>
                    <a:pt x="398983" y="3810"/>
                  </a:moveTo>
                  <a:lnTo>
                    <a:pt x="398970" y="2540"/>
                  </a:lnTo>
                  <a:lnTo>
                    <a:pt x="381355" y="2540"/>
                  </a:lnTo>
                  <a:lnTo>
                    <a:pt x="381355" y="1270"/>
                  </a:lnTo>
                  <a:lnTo>
                    <a:pt x="333616" y="1270"/>
                  </a:lnTo>
                  <a:lnTo>
                    <a:pt x="333616" y="0"/>
                  </a:lnTo>
                  <a:lnTo>
                    <a:pt x="163156" y="0"/>
                  </a:lnTo>
                  <a:lnTo>
                    <a:pt x="163156" y="1270"/>
                  </a:lnTo>
                  <a:lnTo>
                    <a:pt x="115417" y="1270"/>
                  </a:lnTo>
                  <a:lnTo>
                    <a:pt x="115417" y="2540"/>
                  </a:lnTo>
                  <a:lnTo>
                    <a:pt x="97802" y="2540"/>
                  </a:lnTo>
                  <a:lnTo>
                    <a:pt x="97802" y="3810"/>
                  </a:lnTo>
                  <a:lnTo>
                    <a:pt x="97777" y="5080"/>
                  </a:lnTo>
                  <a:lnTo>
                    <a:pt x="115189" y="5080"/>
                  </a:lnTo>
                  <a:lnTo>
                    <a:pt x="115189" y="6350"/>
                  </a:lnTo>
                  <a:lnTo>
                    <a:pt x="162458" y="6350"/>
                  </a:lnTo>
                  <a:lnTo>
                    <a:pt x="162458" y="7620"/>
                  </a:lnTo>
                  <a:lnTo>
                    <a:pt x="334314" y="7620"/>
                  </a:lnTo>
                  <a:lnTo>
                    <a:pt x="334314" y="6350"/>
                  </a:lnTo>
                  <a:lnTo>
                    <a:pt x="381584" y="6350"/>
                  </a:lnTo>
                  <a:lnTo>
                    <a:pt x="381584" y="5080"/>
                  </a:lnTo>
                  <a:lnTo>
                    <a:pt x="398983" y="5080"/>
                  </a:lnTo>
                  <a:lnTo>
                    <a:pt x="398983" y="3810"/>
                  </a:lnTo>
                  <a:close/>
                </a:path>
                <a:path w="552450" h="171450">
                  <a:moveTo>
                    <a:pt x="552437" y="4813"/>
                  </a:moveTo>
                  <a:lnTo>
                    <a:pt x="546709" y="4813"/>
                  </a:lnTo>
                  <a:lnTo>
                    <a:pt x="546709" y="3543"/>
                  </a:lnTo>
                  <a:lnTo>
                    <a:pt x="531190" y="3543"/>
                  </a:lnTo>
                  <a:lnTo>
                    <a:pt x="531190" y="2273"/>
                  </a:lnTo>
                  <a:lnTo>
                    <a:pt x="474738" y="2273"/>
                  </a:lnTo>
                  <a:lnTo>
                    <a:pt x="474738" y="3543"/>
                  </a:lnTo>
                  <a:lnTo>
                    <a:pt x="459219" y="3543"/>
                  </a:lnTo>
                  <a:lnTo>
                    <a:pt x="459219" y="4813"/>
                  </a:lnTo>
                  <a:lnTo>
                    <a:pt x="453504" y="4813"/>
                  </a:lnTo>
                  <a:lnTo>
                    <a:pt x="453504" y="6083"/>
                  </a:lnTo>
                  <a:lnTo>
                    <a:pt x="453517" y="7353"/>
                  </a:lnTo>
                  <a:lnTo>
                    <a:pt x="459295" y="7353"/>
                  </a:lnTo>
                  <a:lnTo>
                    <a:pt x="459295" y="8623"/>
                  </a:lnTo>
                  <a:lnTo>
                    <a:pt x="474967" y="8623"/>
                  </a:lnTo>
                  <a:lnTo>
                    <a:pt x="474967" y="9893"/>
                  </a:lnTo>
                  <a:lnTo>
                    <a:pt x="530961" y="9893"/>
                  </a:lnTo>
                  <a:lnTo>
                    <a:pt x="530961" y="8623"/>
                  </a:lnTo>
                  <a:lnTo>
                    <a:pt x="546646" y="8623"/>
                  </a:lnTo>
                  <a:lnTo>
                    <a:pt x="546646" y="7353"/>
                  </a:lnTo>
                  <a:lnTo>
                    <a:pt x="552424" y="7353"/>
                  </a:lnTo>
                  <a:lnTo>
                    <a:pt x="552424" y="6083"/>
                  </a:lnTo>
                  <a:lnTo>
                    <a:pt x="552437" y="4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055669" y="6852159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3014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016585" y="6795604"/>
              <a:ext cx="741680" cy="349250"/>
            </a:xfrm>
            <a:custGeom>
              <a:avLst/>
              <a:gdLst/>
              <a:ahLst/>
              <a:cxnLst/>
              <a:rect l="l" t="t" r="r" b="b"/>
              <a:pathLst>
                <a:path w="741679" h="349250">
                  <a:moveTo>
                    <a:pt x="590016" y="345059"/>
                  </a:moveTo>
                  <a:lnTo>
                    <a:pt x="521004" y="345059"/>
                  </a:lnTo>
                  <a:lnTo>
                    <a:pt x="521004" y="343789"/>
                  </a:lnTo>
                  <a:lnTo>
                    <a:pt x="75272" y="343789"/>
                  </a:lnTo>
                  <a:lnTo>
                    <a:pt x="75272" y="345059"/>
                  </a:lnTo>
                  <a:lnTo>
                    <a:pt x="6261" y="345059"/>
                  </a:lnTo>
                  <a:lnTo>
                    <a:pt x="6261" y="346329"/>
                  </a:lnTo>
                  <a:lnTo>
                    <a:pt x="6311" y="347599"/>
                  </a:lnTo>
                  <a:lnTo>
                    <a:pt x="75666" y="347599"/>
                  </a:lnTo>
                  <a:lnTo>
                    <a:pt x="75666" y="348869"/>
                  </a:lnTo>
                  <a:lnTo>
                    <a:pt x="520611" y="348869"/>
                  </a:lnTo>
                  <a:lnTo>
                    <a:pt x="520611" y="347599"/>
                  </a:lnTo>
                  <a:lnTo>
                    <a:pt x="589965" y="347599"/>
                  </a:lnTo>
                  <a:lnTo>
                    <a:pt x="589965" y="346329"/>
                  </a:lnTo>
                  <a:lnTo>
                    <a:pt x="590016" y="345059"/>
                  </a:lnTo>
                  <a:close/>
                </a:path>
                <a:path w="741679" h="349250">
                  <a:moveTo>
                    <a:pt x="741172" y="1270"/>
                  </a:moveTo>
                  <a:lnTo>
                    <a:pt x="650938" y="1270"/>
                  </a:lnTo>
                  <a:lnTo>
                    <a:pt x="650938" y="0"/>
                  </a:lnTo>
                  <a:lnTo>
                    <a:pt x="90233" y="0"/>
                  </a:lnTo>
                  <a:lnTo>
                    <a:pt x="90233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0233" y="3810"/>
                  </a:lnTo>
                  <a:lnTo>
                    <a:pt x="90233" y="5080"/>
                  </a:lnTo>
                  <a:lnTo>
                    <a:pt x="650938" y="5080"/>
                  </a:lnTo>
                  <a:lnTo>
                    <a:pt x="650938" y="3810"/>
                  </a:lnTo>
                  <a:lnTo>
                    <a:pt x="741172" y="3810"/>
                  </a:lnTo>
                  <a:lnTo>
                    <a:pt x="741172" y="2540"/>
                  </a:lnTo>
                  <a:lnTo>
                    <a:pt x="741172" y="1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923062" y="722296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59">
                  <a:moveTo>
                    <a:pt x="0" y="0"/>
                  </a:moveTo>
                  <a:lnTo>
                    <a:pt x="0" y="736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71614" y="7308824"/>
              <a:ext cx="605790" cy="5080"/>
            </a:xfrm>
            <a:custGeom>
              <a:avLst/>
              <a:gdLst/>
              <a:ahLst/>
              <a:cxnLst/>
              <a:rect l="l" t="t" r="r" b="b"/>
              <a:pathLst>
                <a:path w="605790" h="5079">
                  <a:moveTo>
                    <a:pt x="605193" y="2540"/>
                  </a:moveTo>
                  <a:lnTo>
                    <a:pt x="605142" y="1270"/>
                  </a:lnTo>
                  <a:lnTo>
                    <a:pt x="533234" y="1270"/>
                  </a:lnTo>
                  <a:lnTo>
                    <a:pt x="533234" y="0"/>
                  </a:lnTo>
                  <a:lnTo>
                    <a:pt x="71958" y="0"/>
                  </a:lnTo>
                  <a:lnTo>
                    <a:pt x="71958" y="1270"/>
                  </a:lnTo>
                  <a:lnTo>
                    <a:pt x="50" y="1270"/>
                  </a:lnTo>
                  <a:lnTo>
                    <a:pt x="50" y="2540"/>
                  </a:lnTo>
                  <a:lnTo>
                    <a:pt x="0" y="3810"/>
                  </a:lnTo>
                  <a:lnTo>
                    <a:pt x="71539" y="3810"/>
                  </a:lnTo>
                  <a:lnTo>
                    <a:pt x="71539" y="5080"/>
                  </a:lnTo>
                  <a:lnTo>
                    <a:pt x="533641" y="5080"/>
                  </a:lnTo>
                  <a:lnTo>
                    <a:pt x="533641" y="3810"/>
                  </a:lnTo>
                  <a:lnTo>
                    <a:pt x="605193" y="3810"/>
                  </a:lnTo>
                  <a:lnTo>
                    <a:pt x="605193" y="2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907835" y="3793134"/>
              <a:ext cx="989965" cy="3536315"/>
            </a:xfrm>
            <a:custGeom>
              <a:avLst/>
              <a:gdLst/>
              <a:ahLst/>
              <a:cxnLst/>
              <a:rect l="l" t="t" r="r" b="b"/>
              <a:pathLst>
                <a:path w="989965" h="3536315">
                  <a:moveTo>
                    <a:pt x="133972" y="3192449"/>
                  </a:moveTo>
                  <a:lnTo>
                    <a:pt x="131102" y="3192462"/>
                  </a:lnTo>
                  <a:lnTo>
                    <a:pt x="133972" y="3192449"/>
                  </a:lnTo>
                  <a:lnTo>
                    <a:pt x="133718" y="3025279"/>
                  </a:lnTo>
                  <a:lnTo>
                    <a:pt x="131114" y="3025279"/>
                  </a:lnTo>
                  <a:lnTo>
                    <a:pt x="133718" y="3025267"/>
                  </a:lnTo>
                  <a:lnTo>
                    <a:pt x="133705" y="3020072"/>
                  </a:lnTo>
                  <a:lnTo>
                    <a:pt x="42786" y="3020441"/>
                  </a:lnTo>
                  <a:lnTo>
                    <a:pt x="41833" y="2898470"/>
                  </a:lnTo>
                  <a:lnTo>
                    <a:pt x="41224" y="2864421"/>
                  </a:lnTo>
                  <a:lnTo>
                    <a:pt x="41109" y="2860827"/>
                  </a:lnTo>
                  <a:lnTo>
                    <a:pt x="40906" y="2855518"/>
                  </a:lnTo>
                  <a:lnTo>
                    <a:pt x="40792" y="2853512"/>
                  </a:lnTo>
                  <a:lnTo>
                    <a:pt x="40678" y="2852483"/>
                  </a:lnTo>
                  <a:lnTo>
                    <a:pt x="40462" y="2852483"/>
                  </a:lnTo>
                  <a:lnTo>
                    <a:pt x="39319" y="2898470"/>
                  </a:lnTo>
                  <a:lnTo>
                    <a:pt x="38328" y="3024898"/>
                  </a:lnTo>
                  <a:lnTo>
                    <a:pt x="128511" y="3025267"/>
                  </a:lnTo>
                  <a:lnTo>
                    <a:pt x="128244" y="3192449"/>
                  </a:lnTo>
                  <a:lnTo>
                    <a:pt x="66268" y="3192462"/>
                  </a:lnTo>
                  <a:lnTo>
                    <a:pt x="66598" y="3362718"/>
                  </a:lnTo>
                  <a:lnTo>
                    <a:pt x="0" y="3362274"/>
                  </a:lnTo>
                  <a:lnTo>
                    <a:pt x="990" y="3489807"/>
                  </a:lnTo>
                  <a:lnTo>
                    <a:pt x="1600" y="3524224"/>
                  </a:lnTo>
                  <a:lnTo>
                    <a:pt x="1930" y="3533216"/>
                  </a:lnTo>
                  <a:lnTo>
                    <a:pt x="2032" y="3535235"/>
                  </a:lnTo>
                  <a:lnTo>
                    <a:pt x="2146" y="3536277"/>
                  </a:lnTo>
                  <a:lnTo>
                    <a:pt x="2387" y="3536277"/>
                  </a:lnTo>
                  <a:lnTo>
                    <a:pt x="3530" y="3489807"/>
                  </a:lnTo>
                  <a:lnTo>
                    <a:pt x="4495" y="3366795"/>
                  </a:lnTo>
                  <a:lnTo>
                    <a:pt x="71640" y="3367824"/>
                  </a:lnTo>
                  <a:lnTo>
                    <a:pt x="71640" y="3365271"/>
                  </a:lnTo>
                  <a:lnTo>
                    <a:pt x="71970" y="3198164"/>
                  </a:lnTo>
                  <a:lnTo>
                    <a:pt x="133972" y="3198164"/>
                  </a:lnTo>
                  <a:lnTo>
                    <a:pt x="133972" y="3192449"/>
                  </a:lnTo>
                  <a:close/>
                </a:path>
                <a:path w="989965" h="3536315">
                  <a:moveTo>
                    <a:pt x="989812" y="398513"/>
                  </a:moveTo>
                  <a:lnTo>
                    <a:pt x="971638" y="341172"/>
                  </a:lnTo>
                  <a:lnTo>
                    <a:pt x="943673" y="295389"/>
                  </a:lnTo>
                  <a:lnTo>
                    <a:pt x="926871" y="274459"/>
                  </a:lnTo>
                  <a:lnTo>
                    <a:pt x="935062" y="264731"/>
                  </a:lnTo>
                  <a:lnTo>
                    <a:pt x="938517" y="252399"/>
                  </a:lnTo>
                  <a:lnTo>
                    <a:pt x="937031" y="239674"/>
                  </a:lnTo>
                  <a:lnTo>
                    <a:pt x="930465" y="228790"/>
                  </a:lnTo>
                  <a:lnTo>
                    <a:pt x="940308" y="209461"/>
                  </a:lnTo>
                  <a:lnTo>
                    <a:pt x="939088" y="187426"/>
                  </a:lnTo>
                  <a:lnTo>
                    <a:pt x="928370" y="168135"/>
                  </a:lnTo>
                  <a:lnTo>
                    <a:pt x="909739" y="157035"/>
                  </a:lnTo>
                  <a:lnTo>
                    <a:pt x="913726" y="147421"/>
                  </a:lnTo>
                  <a:lnTo>
                    <a:pt x="892822" y="112483"/>
                  </a:lnTo>
                  <a:lnTo>
                    <a:pt x="778027" y="87071"/>
                  </a:lnTo>
                  <a:lnTo>
                    <a:pt x="763638" y="69761"/>
                  </a:lnTo>
                  <a:lnTo>
                    <a:pt x="743546" y="59309"/>
                  </a:lnTo>
                  <a:lnTo>
                    <a:pt x="721042" y="56718"/>
                  </a:lnTo>
                  <a:lnTo>
                    <a:pt x="699439" y="62992"/>
                  </a:lnTo>
                  <a:lnTo>
                    <a:pt x="675716" y="50050"/>
                  </a:lnTo>
                  <a:lnTo>
                    <a:pt x="639800" y="46113"/>
                  </a:lnTo>
                  <a:lnTo>
                    <a:pt x="601687" y="53047"/>
                  </a:lnTo>
                  <a:lnTo>
                    <a:pt x="571360" y="72732"/>
                  </a:lnTo>
                  <a:lnTo>
                    <a:pt x="513575" y="36690"/>
                  </a:lnTo>
                  <a:lnTo>
                    <a:pt x="462191" y="13436"/>
                  </a:lnTo>
                  <a:lnTo>
                    <a:pt x="415480" y="1638"/>
                  </a:lnTo>
                  <a:lnTo>
                    <a:pt x="371716" y="0"/>
                  </a:lnTo>
                  <a:lnTo>
                    <a:pt x="329184" y="7200"/>
                  </a:lnTo>
                  <a:lnTo>
                    <a:pt x="286143" y="21920"/>
                  </a:lnTo>
                  <a:lnTo>
                    <a:pt x="240893" y="42849"/>
                  </a:lnTo>
                  <a:lnTo>
                    <a:pt x="197878" y="75628"/>
                  </a:lnTo>
                  <a:lnTo>
                    <a:pt x="169837" y="120307"/>
                  </a:lnTo>
                  <a:lnTo>
                    <a:pt x="152044" y="126860"/>
                  </a:lnTo>
                  <a:lnTo>
                    <a:pt x="101511" y="152755"/>
                  </a:lnTo>
                  <a:lnTo>
                    <a:pt x="73164" y="179019"/>
                  </a:lnTo>
                  <a:lnTo>
                    <a:pt x="68567" y="190779"/>
                  </a:lnTo>
                  <a:lnTo>
                    <a:pt x="69100" y="203669"/>
                  </a:lnTo>
                  <a:lnTo>
                    <a:pt x="75018" y="215226"/>
                  </a:lnTo>
                  <a:lnTo>
                    <a:pt x="84709" y="222707"/>
                  </a:lnTo>
                  <a:lnTo>
                    <a:pt x="96570" y="223393"/>
                  </a:lnTo>
                  <a:lnTo>
                    <a:pt x="82359" y="233235"/>
                  </a:lnTo>
                  <a:lnTo>
                    <a:pt x="68922" y="244106"/>
                  </a:lnTo>
                  <a:lnTo>
                    <a:pt x="57429" y="256540"/>
                  </a:lnTo>
                  <a:lnTo>
                    <a:pt x="49009" y="271106"/>
                  </a:lnTo>
                  <a:lnTo>
                    <a:pt x="45758" y="288036"/>
                  </a:lnTo>
                  <a:lnTo>
                    <a:pt x="48768" y="305028"/>
                  </a:lnTo>
                  <a:lnTo>
                    <a:pt x="57594" y="318858"/>
                  </a:lnTo>
                  <a:lnTo>
                    <a:pt x="71843" y="326339"/>
                  </a:lnTo>
                  <a:lnTo>
                    <a:pt x="58864" y="353974"/>
                  </a:lnTo>
                  <a:lnTo>
                    <a:pt x="48221" y="382587"/>
                  </a:lnTo>
                  <a:lnTo>
                    <a:pt x="39954" y="411988"/>
                  </a:lnTo>
                  <a:lnTo>
                    <a:pt x="34150" y="441972"/>
                  </a:lnTo>
                  <a:lnTo>
                    <a:pt x="29070" y="466521"/>
                  </a:lnTo>
                  <a:lnTo>
                    <a:pt x="34823" y="491134"/>
                  </a:lnTo>
                  <a:lnTo>
                    <a:pt x="49530" y="511683"/>
                  </a:lnTo>
                  <a:lnTo>
                    <a:pt x="71335" y="524040"/>
                  </a:lnTo>
                  <a:lnTo>
                    <a:pt x="75628" y="545261"/>
                  </a:lnTo>
                  <a:lnTo>
                    <a:pt x="84239" y="565124"/>
                  </a:lnTo>
                  <a:lnTo>
                    <a:pt x="96710" y="582828"/>
                  </a:lnTo>
                  <a:lnTo>
                    <a:pt x="112585" y="597535"/>
                  </a:lnTo>
                  <a:lnTo>
                    <a:pt x="118554" y="622757"/>
                  </a:lnTo>
                  <a:lnTo>
                    <a:pt x="132080" y="644918"/>
                  </a:lnTo>
                  <a:lnTo>
                    <a:pt x="151561" y="662114"/>
                  </a:lnTo>
                  <a:lnTo>
                    <a:pt x="175348" y="672388"/>
                  </a:lnTo>
                  <a:lnTo>
                    <a:pt x="181038" y="683260"/>
                  </a:lnTo>
                  <a:lnTo>
                    <a:pt x="212204" y="720280"/>
                  </a:lnTo>
                  <a:lnTo>
                    <a:pt x="235229" y="727710"/>
                  </a:lnTo>
                  <a:lnTo>
                    <a:pt x="247154" y="726338"/>
                  </a:lnTo>
                  <a:lnTo>
                    <a:pt x="256336" y="736600"/>
                  </a:lnTo>
                  <a:lnTo>
                    <a:pt x="269201" y="742365"/>
                  </a:lnTo>
                  <a:lnTo>
                    <a:pt x="284010" y="744816"/>
                  </a:lnTo>
                  <a:lnTo>
                    <a:pt x="299059" y="745109"/>
                  </a:lnTo>
                  <a:lnTo>
                    <a:pt x="355104" y="742797"/>
                  </a:lnTo>
                  <a:lnTo>
                    <a:pt x="407403" y="738809"/>
                  </a:lnTo>
                  <a:lnTo>
                    <a:pt x="457327" y="732980"/>
                  </a:lnTo>
                  <a:lnTo>
                    <a:pt x="506234" y="725106"/>
                  </a:lnTo>
                  <a:lnTo>
                    <a:pt x="555498" y="714997"/>
                  </a:lnTo>
                  <a:lnTo>
                    <a:pt x="606450" y="702475"/>
                  </a:lnTo>
                  <a:lnTo>
                    <a:pt x="660488" y="687349"/>
                  </a:lnTo>
                  <a:lnTo>
                    <a:pt x="707948" y="706742"/>
                  </a:lnTo>
                  <a:lnTo>
                    <a:pt x="746150" y="700697"/>
                  </a:lnTo>
                  <a:lnTo>
                    <a:pt x="769835" y="681367"/>
                  </a:lnTo>
                  <a:lnTo>
                    <a:pt x="773785" y="660895"/>
                  </a:lnTo>
                  <a:lnTo>
                    <a:pt x="818146" y="654837"/>
                  </a:lnTo>
                  <a:lnTo>
                    <a:pt x="859523" y="640270"/>
                  </a:lnTo>
                  <a:lnTo>
                    <a:pt x="891806" y="619252"/>
                  </a:lnTo>
                  <a:lnTo>
                    <a:pt x="912647" y="583628"/>
                  </a:lnTo>
                  <a:lnTo>
                    <a:pt x="912520" y="562343"/>
                  </a:lnTo>
                  <a:lnTo>
                    <a:pt x="904506" y="542315"/>
                  </a:lnTo>
                  <a:lnTo>
                    <a:pt x="889355" y="525640"/>
                  </a:lnTo>
                  <a:lnTo>
                    <a:pt x="886904" y="523735"/>
                  </a:lnTo>
                  <a:lnTo>
                    <a:pt x="885177" y="521030"/>
                  </a:lnTo>
                  <a:lnTo>
                    <a:pt x="925207" y="508901"/>
                  </a:lnTo>
                  <a:lnTo>
                    <a:pt x="935926" y="508508"/>
                  </a:lnTo>
                  <a:lnTo>
                    <a:pt x="946518" y="506857"/>
                  </a:lnTo>
                  <a:lnTo>
                    <a:pt x="956233" y="503262"/>
                  </a:lnTo>
                  <a:lnTo>
                    <a:pt x="964349" y="496989"/>
                  </a:lnTo>
                  <a:lnTo>
                    <a:pt x="968832" y="487578"/>
                  </a:lnTo>
                  <a:lnTo>
                    <a:pt x="968476" y="477050"/>
                  </a:lnTo>
                  <a:lnTo>
                    <a:pt x="963714" y="468464"/>
                  </a:lnTo>
                  <a:lnTo>
                    <a:pt x="955001" y="464921"/>
                  </a:lnTo>
                  <a:lnTo>
                    <a:pt x="958723" y="455129"/>
                  </a:lnTo>
                  <a:lnTo>
                    <a:pt x="959485" y="444652"/>
                  </a:lnTo>
                  <a:lnTo>
                    <a:pt x="957326" y="434378"/>
                  </a:lnTo>
                  <a:lnTo>
                    <a:pt x="952309" y="425170"/>
                  </a:lnTo>
                  <a:lnTo>
                    <a:pt x="962380" y="428269"/>
                  </a:lnTo>
                  <a:lnTo>
                    <a:pt x="972858" y="425754"/>
                  </a:lnTo>
                  <a:lnTo>
                    <a:pt x="981925" y="418998"/>
                  </a:lnTo>
                  <a:lnTo>
                    <a:pt x="987793" y="409359"/>
                  </a:lnTo>
                  <a:lnTo>
                    <a:pt x="989812" y="39851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166261" y="3925540"/>
              <a:ext cx="421640" cy="875030"/>
            </a:xfrm>
            <a:custGeom>
              <a:avLst/>
              <a:gdLst/>
              <a:ahLst/>
              <a:cxnLst/>
              <a:rect l="l" t="t" r="r" b="b"/>
              <a:pathLst>
                <a:path w="421640" h="875029">
                  <a:moveTo>
                    <a:pt x="146064" y="0"/>
                  </a:moveTo>
                  <a:lnTo>
                    <a:pt x="103308" y="5235"/>
                  </a:lnTo>
                  <a:lnTo>
                    <a:pt x="67133" y="29436"/>
                  </a:lnTo>
                  <a:lnTo>
                    <a:pt x="38680" y="66898"/>
                  </a:lnTo>
                  <a:lnTo>
                    <a:pt x="19089" y="111917"/>
                  </a:lnTo>
                  <a:lnTo>
                    <a:pt x="9501" y="158788"/>
                  </a:lnTo>
                  <a:lnTo>
                    <a:pt x="5121" y="211575"/>
                  </a:lnTo>
                  <a:lnTo>
                    <a:pt x="1749" y="266097"/>
                  </a:lnTo>
                  <a:lnTo>
                    <a:pt x="0" y="319505"/>
                  </a:lnTo>
                  <a:lnTo>
                    <a:pt x="486" y="368950"/>
                  </a:lnTo>
                  <a:lnTo>
                    <a:pt x="3824" y="411581"/>
                  </a:lnTo>
                  <a:lnTo>
                    <a:pt x="31281" y="488554"/>
                  </a:lnTo>
                  <a:lnTo>
                    <a:pt x="75454" y="532820"/>
                  </a:lnTo>
                  <a:lnTo>
                    <a:pt x="116504" y="553033"/>
                  </a:lnTo>
                  <a:lnTo>
                    <a:pt x="134596" y="557847"/>
                  </a:lnTo>
                  <a:lnTo>
                    <a:pt x="132666" y="650493"/>
                  </a:lnTo>
                  <a:lnTo>
                    <a:pt x="182323" y="874788"/>
                  </a:lnTo>
                  <a:lnTo>
                    <a:pt x="231653" y="836162"/>
                  </a:lnTo>
                  <a:lnTo>
                    <a:pt x="304668" y="756175"/>
                  </a:lnTo>
                  <a:lnTo>
                    <a:pt x="370853" y="677147"/>
                  </a:lnTo>
                  <a:lnTo>
                    <a:pt x="399696" y="641400"/>
                  </a:lnTo>
                  <a:lnTo>
                    <a:pt x="421591" y="113753"/>
                  </a:lnTo>
                  <a:lnTo>
                    <a:pt x="419244" y="97061"/>
                  </a:lnTo>
                  <a:lnTo>
                    <a:pt x="411243" y="82826"/>
                  </a:lnTo>
                  <a:lnTo>
                    <a:pt x="398695" y="72377"/>
                  </a:lnTo>
                  <a:lnTo>
                    <a:pt x="382703" y="67043"/>
                  </a:lnTo>
                  <a:lnTo>
                    <a:pt x="146064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256315" y="4129632"/>
              <a:ext cx="58419" cy="147320"/>
            </a:xfrm>
            <a:custGeom>
              <a:avLst/>
              <a:gdLst/>
              <a:ahLst/>
              <a:cxnLst/>
              <a:rect l="l" t="t" r="r" b="b"/>
              <a:pathLst>
                <a:path w="58420" h="147320">
                  <a:moveTo>
                    <a:pt x="58191" y="0"/>
                  </a:moveTo>
                  <a:lnTo>
                    <a:pt x="32961" y="52060"/>
                  </a:lnTo>
                  <a:lnTo>
                    <a:pt x="4940" y="120065"/>
                  </a:lnTo>
                  <a:lnTo>
                    <a:pt x="3098" y="125133"/>
                  </a:lnTo>
                  <a:lnTo>
                    <a:pt x="0" y="130860"/>
                  </a:lnTo>
                  <a:lnTo>
                    <a:pt x="38093" y="147094"/>
                  </a:lnTo>
                  <a:lnTo>
                    <a:pt x="43880" y="147091"/>
                  </a:lnTo>
                  <a:lnTo>
                    <a:pt x="45948" y="146596"/>
                  </a:lnTo>
                  <a:lnTo>
                    <a:pt x="44033" y="145634"/>
                  </a:lnTo>
                  <a:lnTo>
                    <a:pt x="38384" y="144276"/>
                  </a:lnTo>
                  <a:lnTo>
                    <a:pt x="17475" y="140614"/>
                  </a:lnTo>
                  <a:lnTo>
                    <a:pt x="12979" y="140030"/>
                  </a:lnTo>
                  <a:lnTo>
                    <a:pt x="8750" y="139014"/>
                  </a:lnTo>
                  <a:lnTo>
                    <a:pt x="8089" y="135915"/>
                  </a:lnTo>
                  <a:lnTo>
                    <a:pt x="7099" y="132626"/>
                  </a:lnTo>
                  <a:lnTo>
                    <a:pt x="25742" y="88773"/>
                  </a:lnTo>
                  <a:lnTo>
                    <a:pt x="39471" y="54653"/>
                  </a:lnTo>
                  <a:lnTo>
                    <a:pt x="50149" y="26584"/>
                  </a:lnTo>
                  <a:lnTo>
                    <a:pt x="56736" y="7416"/>
                  </a:lnTo>
                  <a:lnTo>
                    <a:pt x="5819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299948" y="4443698"/>
              <a:ext cx="156527" cy="88543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7119391" y="3874503"/>
              <a:ext cx="517525" cy="360045"/>
            </a:xfrm>
            <a:custGeom>
              <a:avLst/>
              <a:gdLst/>
              <a:ahLst/>
              <a:cxnLst/>
              <a:rect l="l" t="t" r="r" b="b"/>
              <a:pathLst>
                <a:path w="517525" h="360045">
                  <a:moveTo>
                    <a:pt x="321475" y="213347"/>
                  </a:moveTo>
                  <a:lnTo>
                    <a:pt x="282625" y="192659"/>
                  </a:lnTo>
                  <a:lnTo>
                    <a:pt x="273558" y="191960"/>
                  </a:lnTo>
                  <a:lnTo>
                    <a:pt x="265125" y="192341"/>
                  </a:lnTo>
                  <a:lnTo>
                    <a:pt x="257581" y="193560"/>
                  </a:lnTo>
                  <a:lnTo>
                    <a:pt x="251206" y="195440"/>
                  </a:lnTo>
                  <a:lnTo>
                    <a:pt x="243535" y="198285"/>
                  </a:lnTo>
                  <a:lnTo>
                    <a:pt x="239598" y="201930"/>
                  </a:lnTo>
                  <a:lnTo>
                    <a:pt x="240284" y="204241"/>
                  </a:lnTo>
                  <a:lnTo>
                    <a:pt x="244284" y="206806"/>
                  </a:lnTo>
                  <a:lnTo>
                    <a:pt x="253085" y="207962"/>
                  </a:lnTo>
                  <a:lnTo>
                    <a:pt x="265442" y="208800"/>
                  </a:lnTo>
                  <a:lnTo>
                    <a:pt x="280149" y="210388"/>
                  </a:lnTo>
                  <a:lnTo>
                    <a:pt x="294716" y="212877"/>
                  </a:lnTo>
                  <a:lnTo>
                    <a:pt x="306832" y="215455"/>
                  </a:lnTo>
                  <a:lnTo>
                    <a:pt x="315620" y="216738"/>
                  </a:lnTo>
                  <a:lnTo>
                    <a:pt x="320192" y="215366"/>
                  </a:lnTo>
                  <a:lnTo>
                    <a:pt x="321475" y="213347"/>
                  </a:lnTo>
                  <a:close/>
                </a:path>
                <a:path w="517525" h="360045">
                  <a:moveTo>
                    <a:pt x="516991" y="172072"/>
                  </a:moveTo>
                  <a:lnTo>
                    <a:pt x="507377" y="127939"/>
                  </a:lnTo>
                  <a:lnTo>
                    <a:pt x="476973" y="104495"/>
                  </a:lnTo>
                  <a:lnTo>
                    <a:pt x="423138" y="86334"/>
                  </a:lnTo>
                  <a:lnTo>
                    <a:pt x="380415" y="77203"/>
                  </a:lnTo>
                  <a:lnTo>
                    <a:pt x="337007" y="72224"/>
                  </a:lnTo>
                  <a:lnTo>
                    <a:pt x="332219" y="72148"/>
                  </a:lnTo>
                  <a:lnTo>
                    <a:pt x="338582" y="60515"/>
                  </a:lnTo>
                  <a:lnTo>
                    <a:pt x="343547" y="43319"/>
                  </a:lnTo>
                  <a:lnTo>
                    <a:pt x="342366" y="25184"/>
                  </a:lnTo>
                  <a:lnTo>
                    <a:pt x="317398" y="12319"/>
                  </a:lnTo>
                  <a:lnTo>
                    <a:pt x="290982" y="2971"/>
                  </a:lnTo>
                  <a:lnTo>
                    <a:pt x="264325" y="0"/>
                  </a:lnTo>
                  <a:lnTo>
                    <a:pt x="238645" y="6248"/>
                  </a:lnTo>
                  <a:lnTo>
                    <a:pt x="226631" y="13500"/>
                  </a:lnTo>
                  <a:lnTo>
                    <a:pt x="204533" y="31127"/>
                  </a:lnTo>
                  <a:lnTo>
                    <a:pt x="192824" y="38925"/>
                  </a:lnTo>
                  <a:lnTo>
                    <a:pt x="175323" y="46062"/>
                  </a:lnTo>
                  <a:lnTo>
                    <a:pt x="156768" y="50444"/>
                  </a:lnTo>
                  <a:lnTo>
                    <a:pt x="137934" y="54190"/>
                  </a:lnTo>
                  <a:lnTo>
                    <a:pt x="119570" y="59436"/>
                  </a:lnTo>
                  <a:lnTo>
                    <a:pt x="82270" y="85255"/>
                  </a:lnTo>
                  <a:lnTo>
                    <a:pt x="60909" y="125260"/>
                  </a:lnTo>
                  <a:lnTo>
                    <a:pt x="55359" y="160870"/>
                  </a:lnTo>
                  <a:lnTo>
                    <a:pt x="51409" y="178054"/>
                  </a:lnTo>
                  <a:lnTo>
                    <a:pt x="43586" y="193535"/>
                  </a:lnTo>
                  <a:lnTo>
                    <a:pt x="38227" y="199758"/>
                  </a:lnTo>
                  <a:lnTo>
                    <a:pt x="26123" y="210959"/>
                  </a:lnTo>
                  <a:lnTo>
                    <a:pt x="20294" y="216776"/>
                  </a:lnTo>
                  <a:lnTo>
                    <a:pt x="11557" y="228866"/>
                  </a:lnTo>
                  <a:lnTo>
                    <a:pt x="5422" y="242481"/>
                  </a:lnTo>
                  <a:lnTo>
                    <a:pt x="1651" y="257086"/>
                  </a:lnTo>
                  <a:lnTo>
                    <a:pt x="0" y="272072"/>
                  </a:lnTo>
                  <a:lnTo>
                    <a:pt x="127" y="287070"/>
                  </a:lnTo>
                  <a:lnTo>
                    <a:pt x="1549" y="302006"/>
                  </a:lnTo>
                  <a:lnTo>
                    <a:pt x="3835" y="316877"/>
                  </a:lnTo>
                  <a:lnTo>
                    <a:pt x="6553" y="331673"/>
                  </a:lnTo>
                  <a:lnTo>
                    <a:pt x="22771" y="328333"/>
                  </a:lnTo>
                  <a:lnTo>
                    <a:pt x="36588" y="318655"/>
                  </a:lnTo>
                  <a:lnTo>
                    <a:pt x="47879" y="304914"/>
                  </a:lnTo>
                  <a:lnTo>
                    <a:pt x="56540" y="289293"/>
                  </a:lnTo>
                  <a:lnTo>
                    <a:pt x="63728" y="273177"/>
                  </a:lnTo>
                  <a:lnTo>
                    <a:pt x="71551" y="257340"/>
                  </a:lnTo>
                  <a:lnTo>
                    <a:pt x="81254" y="243192"/>
                  </a:lnTo>
                  <a:lnTo>
                    <a:pt x="94132" y="232130"/>
                  </a:lnTo>
                  <a:lnTo>
                    <a:pt x="115417" y="224104"/>
                  </a:lnTo>
                  <a:lnTo>
                    <a:pt x="138493" y="219760"/>
                  </a:lnTo>
                  <a:lnTo>
                    <a:pt x="159931" y="213677"/>
                  </a:lnTo>
                  <a:lnTo>
                    <a:pt x="176301" y="200444"/>
                  </a:lnTo>
                  <a:lnTo>
                    <a:pt x="182410" y="186080"/>
                  </a:lnTo>
                  <a:lnTo>
                    <a:pt x="185394" y="170243"/>
                  </a:lnTo>
                  <a:lnTo>
                    <a:pt x="188887" y="154800"/>
                  </a:lnTo>
                  <a:lnTo>
                    <a:pt x="196507" y="141630"/>
                  </a:lnTo>
                  <a:lnTo>
                    <a:pt x="208432" y="133896"/>
                  </a:lnTo>
                  <a:lnTo>
                    <a:pt x="222732" y="130860"/>
                  </a:lnTo>
                  <a:lnTo>
                    <a:pt x="253568" y="129781"/>
                  </a:lnTo>
                  <a:lnTo>
                    <a:pt x="272465" y="126161"/>
                  </a:lnTo>
                  <a:lnTo>
                    <a:pt x="290144" y="118503"/>
                  </a:lnTo>
                  <a:lnTo>
                    <a:pt x="304977" y="107886"/>
                  </a:lnTo>
                  <a:lnTo>
                    <a:pt x="308546" y="115290"/>
                  </a:lnTo>
                  <a:lnTo>
                    <a:pt x="323037" y="133591"/>
                  </a:lnTo>
                  <a:lnTo>
                    <a:pt x="341287" y="148145"/>
                  </a:lnTo>
                  <a:lnTo>
                    <a:pt x="345948" y="173837"/>
                  </a:lnTo>
                  <a:lnTo>
                    <a:pt x="357644" y="197231"/>
                  </a:lnTo>
                  <a:lnTo>
                    <a:pt x="375234" y="216598"/>
                  </a:lnTo>
                  <a:lnTo>
                    <a:pt x="397510" y="230225"/>
                  </a:lnTo>
                  <a:lnTo>
                    <a:pt x="394220" y="265861"/>
                  </a:lnTo>
                  <a:lnTo>
                    <a:pt x="391972" y="306197"/>
                  </a:lnTo>
                  <a:lnTo>
                    <a:pt x="398691" y="340969"/>
                  </a:lnTo>
                  <a:lnTo>
                    <a:pt x="422236" y="359918"/>
                  </a:lnTo>
                  <a:lnTo>
                    <a:pt x="481380" y="323215"/>
                  </a:lnTo>
                  <a:lnTo>
                    <a:pt x="494372" y="287540"/>
                  </a:lnTo>
                  <a:lnTo>
                    <a:pt x="505841" y="248881"/>
                  </a:lnTo>
                  <a:lnTo>
                    <a:pt x="513981" y="209600"/>
                  </a:lnTo>
                  <a:lnTo>
                    <a:pt x="516991" y="17207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541508" y="4191130"/>
              <a:ext cx="81056" cy="117448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6977380" y="3847299"/>
              <a:ext cx="899794" cy="631190"/>
            </a:xfrm>
            <a:custGeom>
              <a:avLst/>
              <a:gdLst/>
              <a:ahLst/>
              <a:cxnLst/>
              <a:rect l="l" t="t" r="r" b="b"/>
              <a:pathLst>
                <a:path w="899795" h="631189">
                  <a:moveTo>
                    <a:pt x="79971" y="207860"/>
                  </a:moveTo>
                  <a:lnTo>
                    <a:pt x="78981" y="207492"/>
                  </a:lnTo>
                  <a:lnTo>
                    <a:pt x="78295" y="207860"/>
                  </a:lnTo>
                  <a:lnTo>
                    <a:pt x="79641" y="207822"/>
                  </a:lnTo>
                  <a:lnTo>
                    <a:pt x="79971" y="207860"/>
                  </a:lnTo>
                  <a:close/>
                </a:path>
                <a:path w="899795" h="631189">
                  <a:moveTo>
                    <a:pt x="81102" y="208280"/>
                  </a:moveTo>
                  <a:lnTo>
                    <a:pt x="81064" y="208013"/>
                  </a:lnTo>
                  <a:lnTo>
                    <a:pt x="79971" y="207860"/>
                  </a:lnTo>
                  <a:lnTo>
                    <a:pt x="81102" y="208280"/>
                  </a:lnTo>
                  <a:close/>
                </a:path>
                <a:path w="899795" h="631189">
                  <a:moveTo>
                    <a:pt x="235585" y="627837"/>
                  </a:moveTo>
                  <a:lnTo>
                    <a:pt x="218465" y="630199"/>
                  </a:lnTo>
                  <a:lnTo>
                    <a:pt x="209804" y="629920"/>
                  </a:lnTo>
                  <a:lnTo>
                    <a:pt x="200482" y="626922"/>
                  </a:lnTo>
                  <a:lnTo>
                    <a:pt x="170434" y="602830"/>
                  </a:lnTo>
                  <a:lnTo>
                    <a:pt x="167106" y="597242"/>
                  </a:lnTo>
                  <a:lnTo>
                    <a:pt x="159842" y="585711"/>
                  </a:lnTo>
                  <a:lnTo>
                    <a:pt x="133438" y="565683"/>
                  </a:lnTo>
                  <a:lnTo>
                    <a:pt x="126085" y="563346"/>
                  </a:lnTo>
                  <a:lnTo>
                    <a:pt x="122415" y="562000"/>
                  </a:lnTo>
                  <a:lnTo>
                    <a:pt x="119367" y="559676"/>
                  </a:lnTo>
                  <a:lnTo>
                    <a:pt x="116281" y="557403"/>
                  </a:lnTo>
                  <a:lnTo>
                    <a:pt x="113842" y="554253"/>
                  </a:lnTo>
                  <a:lnTo>
                    <a:pt x="108267" y="543585"/>
                  </a:lnTo>
                  <a:lnTo>
                    <a:pt x="106718" y="535203"/>
                  </a:lnTo>
                  <a:lnTo>
                    <a:pt x="103759" y="526986"/>
                  </a:lnTo>
                  <a:lnTo>
                    <a:pt x="84963" y="499503"/>
                  </a:lnTo>
                  <a:lnTo>
                    <a:pt x="80492" y="494398"/>
                  </a:lnTo>
                  <a:lnTo>
                    <a:pt x="69151" y="465658"/>
                  </a:lnTo>
                  <a:lnTo>
                    <a:pt x="70154" y="461479"/>
                  </a:lnTo>
                  <a:lnTo>
                    <a:pt x="71691" y="457073"/>
                  </a:lnTo>
                  <a:lnTo>
                    <a:pt x="74256" y="450532"/>
                  </a:lnTo>
                  <a:lnTo>
                    <a:pt x="77000" y="443992"/>
                  </a:lnTo>
                  <a:lnTo>
                    <a:pt x="79349" y="437286"/>
                  </a:lnTo>
                  <a:lnTo>
                    <a:pt x="80746" y="430237"/>
                  </a:lnTo>
                  <a:lnTo>
                    <a:pt x="81241" y="425450"/>
                  </a:lnTo>
                  <a:lnTo>
                    <a:pt x="80352" y="420573"/>
                  </a:lnTo>
                  <a:lnTo>
                    <a:pt x="63601" y="393674"/>
                  </a:lnTo>
                  <a:lnTo>
                    <a:pt x="59893" y="388366"/>
                  </a:lnTo>
                  <a:lnTo>
                    <a:pt x="56769" y="382841"/>
                  </a:lnTo>
                  <a:lnTo>
                    <a:pt x="54965" y="379056"/>
                  </a:lnTo>
                  <a:lnTo>
                    <a:pt x="53886" y="375018"/>
                  </a:lnTo>
                  <a:lnTo>
                    <a:pt x="53771" y="366636"/>
                  </a:lnTo>
                  <a:lnTo>
                    <a:pt x="54546" y="362927"/>
                  </a:lnTo>
                  <a:lnTo>
                    <a:pt x="55918" y="359130"/>
                  </a:lnTo>
                  <a:lnTo>
                    <a:pt x="58597" y="351510"/>
                  </a:lnTo>
                  <a:lnTo>
                    <a:pt x="62750" y="344563"/>
                  </a:lnTo>
                  <a:lnTo>
                    <a:pt x="65697" y="337235"/>
                  </a:lnTo>
                  <a:lnTo>
                    <a:pt x="68757" y="330034"/>
                  </a:lnTo>
                  <a:lnTo>
                    <a:pt x="70192" y="321665"/>
                  </a:lnTo>
                  <a:lnTo>
                    <a:pt x="67373" y="314426"/>
                  </a:lnTo>
                  <a:lnTo>
                    <a:pt x="64655" y="307301"/>
                  </a:lnTo>
                  <a:lnTo>
                    <a:pt x="59740" y="301942"/>
                  </a:lnTo>
                  <a:lnTo>
                    <a:pt x="57315" y="295783"/>
                  </a:lnTo>
                  <a:lnTo>
                    <a:pt x="54622" y="289687"/>
                  </a:lnTo>
                  <a:lnTo>
                    <a:pt x="55803" y="283032"/>
                  </a:lnTo>
                  <a:lnTo>
                    <a:pt x="58712" y="277698"/>
                  </a:lnTo>
                  <a:lnTo>
                    <a:pt x="61544" y="272288"/>
                  </a:lnTo>
                  <a:lnTo>
                    <a:pt x="65252" y="267589"/>
                  </a:lnTo>
                  <a:lnTo>
                    <a:pt x="71132" y="257949"/>
                  </a:lnTo>
                  <a:lnTo>
                    <a:pt x="73355" y="252768"/>
                  </a:lnTo>
                  <a:lnTo>
                    <a:pt x="73520" y="242493"/>
                  </a:lnTo>
                  <a:lnTo>
                    <a:pt x="72085" y="237972"/>
                  </a:lnTo>
                  <a:lnTo>
                    <a:pt x="70993" y="233908"/>
                  </a:lnTo>
                  <a:lnTo>
                    <a:pt x="69875" y="229857"/>
                  </a:lnTo>
                  <a:lnTo>
                    <a:pt x="68935" y="226275"/>
                  </a:lnTo>
                  <a:lnTo>
                    <a:pt x="68973" y="222656"/>
                  </a:lnTo>
                  <a:lnTo>
                    <a:pt x="69240" y="215836"/>
                  </a:lnTo>
                  <a:lnTo>
                    <a:pt x="72682" y="210959"/>
                  </a:lnTo>
                  <a:lnTo>
                    <a:pt x="75768" y="209232"/>
                  </a:lnTo>
                  <a:lnTo>
                    <a:pt x="78295" y="207860"/>
                  </a:lnTo>
                  <a:lnTo>
                    <a:pt x="77203" y="207899"/>
                  </a:lnTo>
                  <a:lnTo>
                    <a:pt x="75526" y="208813"/>
                  </a:lnTo>
                  <a:lnTo>
                    <a:pt x="72199" y="210502"/>
                  </a:lnTo>
                  <a:lnTo>
                    <a:pt x="68491" y="215493"/>
                  </a:lnTo>
                  <a:lnTo>
                    <a:pt x="68059" y="222681"/>
                  </a:lnTo>
                  <a:lnTo>
                    <a:pt x="67894" y="226275"/>
                  </a:lnTo>
                  <a:lnTo>
                    <a:pt x="68846" y="230098"/>
                  </a:lnTo>
                  <a:lnTo>
                    <a:pt x="70942" y="238302"/>
                  </a:lnTo>
                  <a:lnTo>
                    <a:pt x="72275" y="242747"/>
                  </a:lnTo>
                  <a:lnTo>
                    <a:pt x="71970" y="252399"/>
                  </a:lnTo>
                  <a:lnTo>
                    <a:pt x="69837" y="257276"/>
                  </a:lnTo>
                  <a:lnTo>
                    <a:pt x="63982" y="266687"/>
                  </a:lnTo>
                  <a:lnTo>
                    <a:pt x="60223" y="271322"/>
                  </a:lnTo>
                  <a:lnTo>
                    <a:pt x="57238" y="276936"/>
                  </a:lnTo>
                  <a:lnTo>
                    <a:pt x="54140" y="282384"/>
                  </a:lnTo>
                  <a:lnTo>
                    <a:pt x="52743" y="289877"/>
                  </a:lnTo>
                  <a:lnTo>
                    <a:pt x="55626" y="296456"/>
                  </a:lnTo>
                  <a:lnTo>
                    <a:pt x="58204" y="303009"/>
                  </a:lnTo>
                  <a:lnTo>
                    <a:pt x="63080" y="308444"/>
                  </a:lnTo>
                  <a:lnTo>
                    <a:pt x="65544" y="315112"/>
                  </a:lnTo>
                  <a:lnTo>
                    <a:pt x="68084" y="321767"/>
                  </a:lnTo>
                  <a:lnTo>
                    <a:pt x="66789" y="329425"/>
                  </a:lnTo>
                  <a:lnTo>
                    <a:pt x="63792" y="336448"/>
                  </a:lnTo>
                  <a:lnTo>
                    <a:pt x="60883" y="343585"/>
                  </a:lnTo>
                  <a:lnTo>
                    <a:pt x="56692" y="350507"/>
                  </a:lnTo>
                  <a:lnTo>
                    <a:pt x="53860" y="358419"/>
                  </a:lnTo>
                  <a:lnTo>
                    <a:pt x="52425" y="362343"/>
                  </a:lnTo>
                  <a:lnTo>
                    <a:pt x="51498" y="366636"/>
                  </a:lnTo>
                  <a:lnTo>
                    <a:pt x="51676" y="375424"/>
                  </a:lnTo>
                  <a:lnTo>
                    <a:pt x="52832" y="379793"/>
                  </a:lnTo>
                  <a:lnTo>
                    <a:pt x="54737" y="383806"/>
                  </a:lnTo>
                  <a:lnTo>
                    <a:pt x="57988" y="389585"/>
                  </a:lnTo>
                  <a:lnTo>
                    <a:pt x="61772" y="395033"/>
                  </a:lnTo>
                  <a:lnTo>
                    <a:pt x="65811" y="400316"/>
                  </a:lnTo>
                  <a:lnTo>
                    <a:pt x="69811" y="405638"/>
                  </a:lnTo>
                  <a:lnTo>
                    <a:pt x="78346" y="430237"/>
                  </a:lnTo>
                  <a:lnTo>
                    <a:pt x="77101" y="436638"/>
                  </a:lnTo>
                  <a:lnTo>
                    <a:pt x="74815" y="443128"/>
                  </a:lnTo>
                  <a:lnTo>
                    <a:pt x="72097" y="449630"/>
                  </a:lnTo>
                  <a:lnTo>
                    <a:pt x="69469" y="456298"/>
                  </a:lnTo>
                  <a:lnTo>
                    <a:pt x="67868" y="460832"/>
                  </a:lnTo>
                  <a:lnTo>
                    <a:pt x="66700" y="465658"/>
                  </a:lnTo>
                  <a:lnTo>
                    <a:pt x="66827" y="470573"/>
                  </a:lnTo>
                  <a:lnTo>
                    <a:pt x="87744" y="506056"/>
                  </a:lnTo>
                  <a:lnTo>
                    <a:pt x="92049" y="511111"/>
                  </a:lnTo>
                  <a:lnTo>
                    <a:pt x="105460" y="539915"/>
                  </a:lnTo>
                  <a:lnTo>
                    <a:pt x="107492" y="545934"/>
                  </a:lnTo>
                  <a:lnTo>
                    <a:pt x="110070" y="551738"/>
                  </a:lnTo>
                  <a:lnTo>
                    <a:pt x="112039" y="555459"/>
                  </a:lnTo>
                  <a:lnTo>
                    <a:pt x="114706" y="558901"/>
                  </a:lnTo>
                  <a:lnTo>
                    <a:pt x="118097" y="561390"/>
                  </a:lnTo>
                  <a:lnTo>
                    <a:pt x="121488" y="563930"/>
                  </a:lnTo>
                  <a:lnTo>
                    <a:pt x="125399" y="565327"/>
                  </a:lnTo>
                  <a:lnTo>
                    <a:pt x="132892" y="567651"/>
                  </a:lnTo>
                  <a:lnTo>
                    <a:pt x="136575" y="568642"/>
                  </a:lnTo>
                  <a:lnTo>
                    <a:pt x="139941" y="570141"/>
                  </a:lnTo>
                  <a:lnTo>
                    <a:pt x="168986" y="603758"/>
                  </a:lnTo>
                  <a:lnTo>
                    <a:pt x="172783" y="608787"/>
                  </a:lnTo>
                  <a:lnTo>
                    <a:pt x="207098" y="629881"/>
                  </a:lnTo>
                  <a:lnTo>
                    <a:pt x="219875" y="630745"/>
                  </a:lnTo>
                  <a:lnTo>
                    <a:pt x="225285" y="630199"/>
                  </a:lnTo>
                  <a:lnTo>
                    <a:pt x="225412" y="630186"/>
                  </a:lnTo>
                  <a:lnTo>
                    <a:pt x="232359" y="629107"/>
                  </a:lnTo>
                  <a:lnTo>
                    <a:pt x="235585" y="627837"/>
                  </a:lnTo>
                  <a:close/>
                </a:path>
                <a:path w="899795" h="631189">
                  <a:moveTo>
                    <a:pt x="242544" y="624471"/>
                  </a:moveTo>
                  <a:lnTo>
                    <a:pt x="237490" y="627100"/>
                  </a:lnTo>
                  <a:lnTo>
                    <a:pt x="235585" y="627837"/>
                  </a:lnTo>
                  <a:lnTo>
                    <a:pt x="239090" y="627354"/>
                  </a:lnTo>
                  <a:lnTo>
                    <a:pt x="242544" y="624471"/>
                  </a:lnTo>
                  <a:close/>
                </a:path>
                <a:path w="899795" h="631189">
                  <a:moveTo>
                    <a:pt x="245579" y="622554"/>
                  </a:moveTo>
                  <a:lnTo>
                    <a:pt x="245427" y="622084"/>
                  </a:lnTo>
                  <a:lnTo>
                    <a:pt x="242544" y="624471"/>
                  </a:lnTo>
                  <a:lnTo>
                    <a:pt x="244030" y="623709"/>
                  </a:lnTo>
                  <a:lnTo>
                    <a:pt x="245579" y="622554"/>
                  </a:lnTo>
                  <a:close/>
                </a:path>
                <a:path w="899795" h="631189">
                  <a:moveTo>
                    <a:pt x="438467" y="93675"/>
                  </a:moveTo>
                  <a:lnTo>
                    <a:pt x="438035" y="92557"/>
                  </a:lnTo>
                  <a:lnTo>
                    <a:pt x="437222" y="90614"/>
                  </a:lnTo>
                  <a:lnTo>
                    <a:pt x="436702" y="89293"/>
                  </a:lnTo>
                  <a:lnTo>
                    <a:pt x="404558" y="59448"/>
                  </a:lnTo>
                  <a:lnTo>
                    <a:pt x="398576" y="57721"/>
                  </a:lnTo>
                  <a:lnTo>
                    <a:pt x="397167" y="57302"/>
                  </a:lnTo>
                  <a:lnTo>
                    <a:pt x="388950" y="56553"/>
                  </a:lnTo>
                  <a:lnTo>
                    <a:pt x="382651" y="56222"/>
                  </a:lnTo>
                  <a:lnTo>
                    <a:pt x="376097" y="56476"/>
                  </a:lnTo>
                  <a:lnTo>
                    <a:pt x="335953" y="73533"/>
                  </a:lnTo>
                  <a:lnTo>
                    <a:pt x="316433" y="99250"/>
                  </a:lnTo>
                  <a:lnTo>
                    <a:pt x="310045" y="94678"/>
                  </a:lnTo>
                  <a:lnTo>
                    <a:pt x="301663" y="90817"/>
                  </a:lnTo>
                  <a:lnTo>
                    <a:pt x="298881" y="90106"/>
                  </a:lnTo>
                  <a:lnTo>
                    <a:pt x="292519" y="88506"/>
                  </a:lnTo>
                  <a:lnTo>
                    <a:pt x="282917" y="87947"/>
                  </a:lnTo>
                  <a:lnTo>
                    <a:pt x="273215" y="89344"/>
                  </a:lnTo>
                  <a:lnTo>
                    <a:pt x="239915" y="116979"/>
                  </a:lnTo>
                  <a:lnTo>
                    <a:pt x="237934" y="123723"/>
                  </a:lnTo>
                  <a:lnTo>
                    <a:pt x="235775" y="130352"/>
                  </a:lnTo>
                  <a:lnTo>
                    <a:pt x="234289" y="137350"/>
                  </a:lnTo>
                  <a:lnTo>
                    <a:pt x="230428" y="143002"/>
                  </a:lnTo>
                  <a:lnTo>
                    <a:pt x="226707" y="148869"/>
                  </a:lnTo>
                  <a:lnTo>
                    <a:pt x="219887" y="151574"/>
                  </a:lnTo>
                  <a:lnTo>
                    <a:pt x="212826" y="152273"/>
                  </a:lnTo>
                  <a:lnTo>
                    <a:pt x="205765" y="153162"/>
                  </a:lnTo>
                  <a:lnTo>
                    <a:pt x="178460" y="166916"/>
                  </a:lnTo>
                  <a:lnTo>
                    <a:pt x="175691" y="171792"/>
                  </a:lnTo>
                  <a:lnTo>
                    <a:pt x="174205" y="177126"/>
                  </a:lnTo>
                  <a:lnTo>
                    <a:pt x="172986" y="182854"/>
                  </a:lnTo>
                  <a:lnTo>
                    <a:pt x="171462" y="190614"/>
                  </a:lnTo>
                  <a:lnTo>
                    <a:pt x="170078" y="197891"/>
                  </a:lnTo>
                  <a:lnTo>
                    <a:pt x="168249" y="205384"/>
                  </a:lnTo>
                  <a:lnTo>
                    <a:pt x="165633" y="212496"/>
                  </a:lnTo>
                  <a:lnTo>
                    <a:pt x="163563" y="217017"/>
                  </a:lnTo>
                  <a:lnTo>
                    <a:pt x="160718" y="221195"/>
                  </a:lnTo>
                  <a:lnTo>
                    <a:pt x="156768" y="224053"/>
                  </a:lnTo>
                  <a:lnTo>
                    <a:pt x="152882" y="226987"/>
                  </a:lnTo>
                  <a:lnTo>
                    <a:pt x="148310" y="228892"/>
                  </a:lnTo>
                  <a:lnTo>
                    <a:pt x="143675" y="230416"/>
                  </a:lnTo>
                  <a:lnTo>
                    <a:pt x="129590" y="234556"/>
                  </a:lnTo>
                  <a:lnTo>
                    <a:pt x="122707" y="237020"/>
                  </a:lnTo>
                  <a:lnTo>
                    <a:pt x="116217" y="240372"/>
                  </a:lnTo>
                  <a:lnTo>
                    <a:pt x="112128" y="243014"/>
                  </a:lnTo>
                  <a:lnTo>
                    <a:pt x="108572" y="246545"/>
                  </a:lnTo>
                  <a:lnTo>
                    <a:pt x="106248" y="250723"/>
                  </a:lnTo>
                  <a:lnTo>
                    <a:pt x="103860" y="254838"/>
                  </a:lnTo>
                  <a:lnTo>
                    <a:pt x="102425" y="259372"/>
                  </a:lnTo>
                  <a:lnTo>
                    <a:pt x="101676" y="263880"/>
                  </a:lnTo>
                  <a:lnTo>
                    <a:pt x="101041" y="270725"/>
                  </a:lnTo>
                  <a:lnTo>
                    <a:pt x="101168" y="277317"/>
                  </a:lnTo>
                  <a:lnTo>
                    <a:pt x="101968" y="283832"/>
                  </a:lnTo>
                  <a:lnTo>
                    <a:pt x="103289" y="290118"/>
                  </a:lnTo>
                  <a:lnTo>
                    <a:pt x="106730" y="302082"/>
                  </a:lnTo>
                  <a:lnTo>
                    <a:pt x="110210" y="313499"/>
                  </a:lnTo>
                  <a:lnTo>
                    <a:pt x="112941" y="324523"/>
                  </a:lnTo>
                  <a:lnTo>
                    <a:pt x="114122" y="335305"/>
                  </a:lnTo>
                  <a:lnTo>
                    <a:pt x="114300" y="342379"/>
                  </a:lnTo>
                  <a:lnTo>
                    <a:pt x="113461" y="349161"/>
                  </a:lnTo>
                  <a:lnTo>
                    <a:pt x="113360" y="355688"/>
                  </a:lnTo>
                  <a:lnTo>
                    <a:pt x="113157" y="362115"/>
                  </a:lnTo>
                  <a:lnTo>
                    <a:pt x="113830" y="368388"/>
                  </a:lnTo>
                  <a:lnTo>
                    <a:pt x="115862" y="373811"/>
                  </a:lnTo>
                  <a:lnTo>
                    <a:pt x="117792" y="379260"/>
                  </a:lnTo>
                  <a:lnTo>
                    <a:pt x="121183" y="383857"/>
                  </a:lnTo>
                  <a:lnTo>
                    <a:pt x="129641" y="389331"/>
                  </a:lnTo>
                  <a:lnTo>
                    <a:pt x="134137" y="390220"/>
                  </a:lnTo>
                  <a:lnTo>
                    <a:pt x="137922" y="391375"/>
                  </a:lnTo>
                  <a:lnTo>
                    <a:pt x="141757" y="392480"/>
                  </a:lnTo>
                  <a:lnTo>
                    <a:pt x="145059" y="393750"/>
                  </a:lnTo>
                  <a:lnTo>
                    <a:pt x="147383" y="395693"/>
                  </a:lnTo>
                  <a:lnTo>
                    <a:pt x="149745" y="397573"/>
                  </a:lnTo>
                  <a:lnTo>
                    <a:pt x="151282" y="399732"/>
                  </a:lnTo>
                  <a:lnTo>
                    <a:pt x="153504" y="405612"/>
                  </a:lnTo>
                  <a:lnTo>
                    <a:pt x="152019" y="407860"/>
                  </a:lnTo>
                  <a:lnTo>
                    <a:pt x="152222" y="407847"/>
                  </a:lnTo>
                  <a:lnTo>
                    <a:pt x="153860" y="405714"/>
                  </a:lnTo>
                  <a:lnTo>
                    <a:pt x="152463" y="401485"/>
                  </a:lnTo>
                  <a:lnTo>
                    <a:pt x="151765" y="399465"/>
                  </a:lnTo>
                  <a:lnTo>
                    <a:pt x="150241" y="397167"/>
                  </a:lnTo>
                  <a:lnTo>
                    <a:pt x="147828" y="395147"/>
                  </a:lnTo>
                  <a:lnTo>
                    <a:pt x="145453" y="393052"/>
                  </a:lnTo>
                  <a:lnTo>
                    <a:pt x="141998" y="391668"/>
                  </a:lnTo>
                  <a:lnTo>
                    <a:pt x="138188" y="390499"/>
                  </a:lnTo>
                  <a:lnTo>
                    <a:pt x="134391" y="389280"/>
                  </a:lnTo>
                  <a:lnTo>
                    <a:pt x="129971" y="388302"/>
                  </a:lnTo>
                  <a:lnTo>
                    <a:pt x="122072" y="383019"/>
                  </a:lnTo>
                  <a:lnTo>
                    <a:pt x="118897" y="378637"/>
                  </a:lnTo>
                  <a:lnTo>
                    <a:pt x="117094" y="373367"/>
                  </a:lnTo>
                  <a:lnTo>
                    <a:pt x="115201" y="368109"/>
                  </a:lnTo>
                  <a:lnTo>
                    <a:pt x="114604" y="362077"/>
                  </a:lnTo>
                  <a:lnTo>
                    <a:pt x="114858" y="355650"/>
                  </a:lnTo>
                  <a:lnTo>
                    <a:pt x="115011" y="349300"/>
                  </a:lnTo>
                  <a:lnTo>
                    <a:pt x="115912" y="342506"/>
                  </a:lnTo>
                  <a:lnTo>
                    <a:pt x="115798" y="335267"/>
                  </a:lnTo>
                  <a:lnTo>
                    <a:pt x="114668" y="324218"/>
                  </a:lnTo>
                  <a:lnTo>
                    <a:pt x="111963" y="313004"/>
                  </a:lnTo>
                  <a:lnTo>
                    <a:pt x="108534" y="301523"/>
                  </a:lnTo>
                  <a:lnTo>
                    <a:pt x="105181" y="289648"/>
                  </a:lnTo>
                  <a:lnTo>
                    <a:pt x="103924" y="283502"/>
                  </a:lnTo>
                  <a:lnTo>
                    <a:pt x="103187" y="277177"/>
                  </a:lnTo>
                  <a:lnTo>
                    <a:pt x="103085" y="270649"/>
                  </a:lnTo>
                  <a:lnTo>
                    <a:pt x="103720" y="264210"/>
                  </a:lnTo>
                  <a:lnTo>
                    <a:pt x="130251" y="236677"/>
                  </a:lnTo>
                  <a:lnTo>
                    <a:pt x="144373" y="232562"/>
                  </a:lnTo>
                  <a:lnTo>
                    <a:pt x="149123" y="231013"/>
                  </a:lnTo>
                  <a:lnTo>
                    <a:pt x="153936" y="229031"/>
                  </a:lnTo>
                  <a:lnTo>
                    <a:pt x="158153" y="225869"/>
                  </a:lnTo>
                  <a:lnTo>
                    <a:pt x="162433" y="222783"/>
                  </a:lnTo>
                  <a:lnTo>
                    <a:pt x="173926" y="190169"/>
                  </a:lnTo>
                  <a:lnTo>
                    <a:pt x="175488" y="182346"/>
                  </a:lnTo>
                  <a:lnTo>
                    <a:pt x="176466" y="177711"/>
                  </a:lnTo>
                  <a:lnTo>
                    <a:pt x="177939" y="172605"/>
                  </a:lnTo>
                  <a:lnTo>
                    <a:pt x="180492" y="168084"/>
                  </a:lnTo>
                  <a:lnTo>
                    <a:pt x="182994" y="163525"/>
                  </a:lnTo>
                  <a:lnTo>
                    <a:pt x="186994" y="159981"/>
                  </a:lnTo>
                  <a:lnTo>
                    <a:pt x="191731" y="157886"/>
                  </a:lnTo>
                  <a:lnTo>
                    <a:pt x="198361" y="155270"/>
                  </a:lnTo>
                  <a:lnTo>
                    <a:pt x="205816" y="155498"/>
                  </a:lnTo>
                  <a:lnTo>
                    <a:pt x="207683" y="155270"/>
                  </a:lnTo>
                  <a:lnTo>
                    <a:pt x="232359" y="144335"/>
                  </a:lnTo>
                  <a:lnTo>
                    <a:pt x="236562" y="138099"/>
                  </a:lnTo>
                  <a:lnTo>
                    <a:pt x="237998" y="130937"/>
                  </a:lnTo>
                  <a:lnTo>
                    <a:pt x="240131" y="124434"/>
                  </a:lnTo>
                  <a:lnTo>
                    <a:pt x="242062" y="117805"/>
                  </a:lnTo>
                  <a:lnTo>
                    <a:pt x="273748" y="91478"/>
                  </a:lnTo>
                  <a:lnTo>
                    <a:pt x="283006" y="90106"/>
                  </a:lnTo>
                  <a:lnTo>
                    <a:pt x="292201" y="90614"/>
                  </a:lnTo>
                  <a:lnTo>
                    <a:pt x="300964" y="92786"/>
                  </a:lnTo>
                  <a:lnTo>
                    <a:pt x="309016" y="96456"/>
                  </a:lnTo>
                  <a:lnTo>
                    <a:pt x="316064" y="101460"/>
                  </a:lnTo>
                  <a:lnTo>
                    <a:pt x="317106" y="102362"/>
                  </a:lnTo>
                  <a:lnTo>
                    <a:pt x="317665" y="101104"/>
                  </a:lnTo>
                  <a:lnTo>
                    <a:pt x="318147" y="100291"/>
                  </a:lnTo>
                  <a:lnTo>
                    <a:pt x="326148" y="86601"/>
                  </a:lnTo>
                  <a:lnTo>
                    <a:pt x="337146" y="74955"/>
                  </a:lnTo>
                  <a:lnTo>
                    <a:pt x="376237" y="58026"/>
                  </a:lnTo>
                  <a:lnTo>
                    <a:pt x="382651" y="57721"/>
                  </a:lnTo>
                  <a:lnTo>
                    <a:pt x="388823" y="57975"/>
                  </a:lnTo>
                  <a:lnTo>
                    <a:pt x="424840" y="73660"/>
                  </a:lnTo>
                  <a:lnTo>
                    <a:pt x="438048" y="93002"/>
                  </a:lnTo>
                  <a:lnTo>
                    <a:pt x="438416" y="93700"/>
                  </a:lnTo>
                  <a:close/>
                </a:path>
                <a:path w="899795" h="631189">
                  <a:moveTo>
                    <a:pt x="453580" y="65468"/>
                  </a:moveTo>
                  <a:lnTo>
                    <a:pt x="435660" y="31521"/>
                  </a:lnTo>
                  <a:lnTo>
                    <a:pt x="399821" y="5651"/>
                  </a:lnTo>
                  <a:lnTo>
                    <a:pt x="366953" y="0"/>
                  </a:lnTo>
                  <a:lnTo>
                    <a:pt x="354863" y="1206"/>
                  </a:lnTo>
                  <a:lnTo>
                    <a:pt x="342633" y="4521"/>
                  </a:lnTo>
                  <a:lnTo>
                    <a:pt x="336677" y="7200"/>
                  </a:lnTo>
                  <a:lnTo>
                    <a:pt x="330936" y="10439"/>
                  </a:lnTo>
                  <a:lnTo>
                    <a:pt x="313867" y="21221"/>
                  </a:lnTo>
                  <a:lnTo>
                    <a:pt x="307873" y="24561"/>
                  </a:lnTo>
                  <a:lnTo>
                    <a:pt x="301574" y="27355"/>
                  </a:lnTo>
                  <a:lnTo>
                    <a:pt x="294919" y="29324"/>
                  </a:lnTo>
                  <a:lnTo>
                    <a:pt x="287972" y="30175"/>
                  </a:lnTo>
                  <a:lnTo>
                    <a:pt x="280860" y="29832"/>
                  </a:lnTo>
                  <a:lnTo>
                    <a:pt x="273659" y="28702"/>
                  </a:lnTo>
                  <a:lnTo>
                    <a:pt x="256489" y="25069"/>
                  </a:lnTo>
                  <a:lnTo>
                    <a:pt x="246087" y="24536"/>
                  </a:lnTo>
                  <a:lnTo>
                    <a:pt x="209689" y="61074"/>
                  </a:lnTo>
                  <a:lnTo>
                    <a:pt x="202438" y="68732"/>
                  </a:lnTo>
                  <a:lnTo>
                    <a:pt x="197751" y="71374"/>
                  </a:lnTo>
                  <a:lnTo>
                    <a:pt x="192544" y="72364"/>
                  </a:lnTo>
                  <a:lnTo>
                    <a:pt x="184569" y="72974"/>
                  </a:lnTo>
                  <a:lnTo>
                    <a:pt x="168262" y="72402"/>
                  </a:lnTo>
                  <a:lnTo>
                    <a:pt x="160007" y="73279"/>
                  </a:lnTo>
                  <a:lnTo>
                    <a:pt x="139179" y="113106"/>
                  </a:lnTo>
                  <a:lnTo>
                    <a:pt x="137769" y="120434"/>
                  </a:lnTo>
                  <a:lnTo>
                    <a:pt x="108140" y="144424"/>
                  </a:lnTo>
                  <a:lnTo>
                    <a:pt x="103517" y="146151"/>
                  </a:lnTo>
                  <a:lnTo>
                    <a:pt x="87591" y="180416"/>
                  </a:lnTo>
                  <a:lnTo>
                    <a:pt x="85648" y="186359"/>
                  </a:lnTo>
                  <a:lnTo>
                    <a:pt x="82537" y="194094"/>
                  </a:lnTo>
                  <a:lnTo>
                    <a:pt x="75425" y="198818"/>
                  </a:lnTo>
                  <a:lnTo>
                    <a:pt x="61404" y="205422"/>
                  </a:lnTo>
                  <a:lnTo>
                    <a:pt x="54165" y="207835"/>
                  </a:lnTo>
                  <a:lnTo>
                    <a:pt x="47790" y="211493"/>
                  </a:lnTo>
                  <a:lnTo>
                    <a:pt x="21983" y="240525"/>
                  </a:lnTo>
                  <a:lnTo>
                    <a:pt x="0" y="290436"/>
                  </a:lnTo>
                  <a:lnTo>
                    <a:pt x="19354" y="248513"/>
                  </a:lnTo>
                  <a:lnTo>
                    <a:pt x="23139" y="241160"/>
                  </a:lnTo>
                  <a:lnTo>
                    <a:pt x="54813" y="209435"/>
                  </a:lnTo>
                  <a:lnTo>
                    <a:pt x="62026" y="207086"/>
                  </a:lnTo>
                  <a:lnTo>
                    <a:pt x="72821" y="202031"/>
                  </a:lnTo>
                  <a:lnTo>
                    <a:pt x="92062" y="167957"/>
                  </a:lnTo>
                  <a:lnTo>
                    <a:pt x="93726" y="161569"/>
                  </a:lnTo>
                  <a:lnTo>
                    <a:pt x="122542" y="141935"/>
                  </a:lnTo>
                  <a:lnTo>
                    <a:pt x="131445" y="137033"/>
                  </a:lnTo>
                  <a:lnTo>
                    <a:pt x="143471" y="98145"/>
                  </a:lnTo>
                  <a:lnTo>
                    <a:pt x="144335" y="93129"/>
                  </a:lnTo>
                  <a:lnTo>
                    <a:pt x="168300" y="74739"/>
                  </a:lnTo>
                  <a:lnTo>
                    <a:pt x="184569" y="75323"/>
                  </a:lnTo>
                  <a:lnTo>
                    <a:pt x="192976" y="74676"/>
                  </a:lnTo>
                  <a:lnTo>
                    <a:pt x="198640" y="73634"/>
                  </a:lnTo>
                  <a:lnTo>
                    <a:pt x="203923" y="70637"/>
                  </a:lnTo>
                  <a:lnTo>
                    <a:pt x="211632" y="62445"/>
                  </a:lnTo>
                  <a:lnTo>
                    <a:pt x="222402" y="43726"/>
                  </a:lnTo>
                  <a:lnTo>
                    <a:pt x="228473" y="35369"/>
                  </a:lnTo>
                  <a:lnTo>
                    <a:pt x="232168" y="31737"/>
                  </a:lnTo>
                  <a:lnTo>
                    <a:pt x="236677" y="29629"/>
                  </a:lnTo>
                  <a:lnTo>
                    <a:pt x="243751" y="27444"/>
                  </a:lnTo>
                  <a:lnTo>
                    <a:pt x="251129" y="27089"/>
                  </a:lnTo>
                  <a:lnTo>
                    <a:pt x="258584" y="27940"/>
                  </a:lnTo>
                  <a:lnTo>
                    <a:pt x="273227" y="30899"/>
                  </a:lnTo>
                  <a:lnTo>
                    <a:pt x="280619" y="32042"/>
                  </a:lnTo>
                  <a:lnTo>
                    <a:pt x="331978" y="12153"/>
                  </a:lnTo>
                  <a:lnTo>
                    <a:pt x="337591" y="8966"/>
                  </a:lnTo>
                  <a:lnTo>
                    <a:pt x="343331" y="6350"/>
                  </a:lnTo>
                  <a:lnTo>
                    <a:pt x="355193" y="3060"/>
                  </a:lnTo>
                  <a:lnTo>
                    <a:pt x="366991" y="1816"/>
                  </a:lnTo>
                  <a:lnTo>
                    <a:pt x="378447" y="2286"/>
                  </a:lnTo>
                  <a:lnTo>
                    <a:pt x="416458" y="15875"/>
                  </a:lnTo>
                  <a:lnTo>
                    <a:pt x="446773" y="49923"/>
                  </a:lnTo>
                  <a:lnTo>
                    <a:pt x="449605" y="55499"/>
                  </a:lnTo>
                  <a:lnTo>
                    <a:pt x="453580" y="65468"/>
                  </a:lnTo>
                  <a:close/>
                </a:path>
                <a:path w="899795" h="631189">
                  <a:moveTo>
                    <a:pt x="599135" y="463461"/>
                  </a:moveTo>
                  <a:lnTo>
                    <a:pt x="598944" y="462178"/>
                  </a:lnTo>
                  <a:lnTo>
                    <a:pt x="598779" y="462241"/>
                  </a:lnTo>
                  <a:lnTo>
                    <a:pt x="599046" y="463257"/>
                  </a:lnTo>
                  <a:lnTo>
                    <a:pt x="599135" y="463461"/>
                  </a:lnTo>
                  <a:close/>
                </a:path>
                <a:path w="899795" h="631189">
                  <a:moveTo>
                    <a:pt x="599325" y="463956"/>
                  </a:moveTo>
                  <a:lnTo>
                    <a:pt x="599135" y="463461"/>
                  </a:lnTo>
                  <a:lnTo>
                    <a:pt x="599160" y="463638"/>
                  </a:lnTo>
                  <a:lnTo>
                    <a:pt x="599325" y="463956"/>
                  </a:lnTo>
                  <a:close/>
                </a:path>
                <a:path w="899795" h="631189">
                  <a:moveTo>
                    <a:pt x="750252" y="479945"/>
                  </a:moveTo>
                  <a:lnTo>
                    <a:pt x="731735" y="443445"/>
                  </a:lnTo>
                  <a:lnTo>
                    <a:pt x="721918" y="435229"/>
                  </a:lnTo>
                  <a:lnTo>
                    <a:pt x="723557" y="434238"/>
                  </a:lnTo>
                  <a:lnTo>
                    <a:pt x="727062" y="432104"/>
                  </a:lnTo>
                  <a:lnTo>
                    <a:pt x="731227" y="424967"/>
                  </a:lnTo>
                  <a:lnTo>
                    <a:pt x="732675" y="417055"/>
                  </a:lnTo>
                  <a:lnTo>
                    <a:pt x="733996" y="409968"/>
                  </a:lnTo>
                  <a:lnTo>
                    <a:pt x="710438" y="370027"/>
                  </a:lnTo>
                  <a:lnTo>
                    <a:pt x="698665" y="361175"/>
                  </a:lnTo>
                  <a:lnTo>
                    <a:pt x="699439" y="360362"/>
                  </a:lnTo>
                  <a:lnTo>
                    <a:pt x="703389" y="356298"/>
                  </a:lnTo>
                  <a:lnTo>
                    <a:pt x="705688" y="347675"/>
                  </a:lnTo>
                  <a:lnTo>
                    <a:pt x="705002" y="339534"/>
                  </a:lnTo>
                  <a:lnTo>
                    <a:pt x="704367" y="331317"/>
                  </a:lnTo>
                  <a:lnTo>
                    <a:pt x="678040" y="301510"/>
                  </a:lnTo>
                  <a:lnTo>
                    <a:pt x="658456" y="291274"/>
                  </a:lnTo>
                  <a:lnTo>
                    <a:pt x="658482" y="290918"/>
                  </a:lnTo>
                  <a:lnTo>
                    <a:pt x="645401" y="245071"/>
                  </a:lnTo>
                  <a:lnTo>
                    <a:pt x="613270" y="229527"/>
                  </a:lnTo>
                  <a:lnTo>
                    <a:pt x="602818" y="229654"/>
                  </a:lnTo>
                  <a:lnTo>
                    <a:pt x="603389" y="220599"/>
                  </a:lnTo>
                  <a:lnTo>
                    <a:pt x="584619" y="186893"/>
                  </a:lnTo>
                  <a:lnTo>
                    <a:pt x="559549" y="178015"/>
                  </a:lnTo>
                  <a:lnTo>
                    <a:pt x="533831" y="140716"/>
                  </a:lnTo>
                  <a:lnTo>
                    <a:pt x="526503" y="138049"/>
                  </a:lnTo>
                  <a:lnTo>
                    <a:pt x="525627" y="137718"/>
                  </a:lnTo>
                  <a:lnTo>
                    <a:pt x="517220" y="136461"/>
                  </a:lnTo>
                  <a:lnTo>
                    <a:pt x="509917" y="136944"/>
                  </a:lnTo>
                  <a:lnTo>
                    <a:pt x="509600" y="130187"/>
                  </a:lnTo>
                  <a:lnTo>
                    <a:pt x="484657" y="99072"/>
                  </a:lnTo>
                  <a:lnTo>
                    <a:pt x="461822" y="92798"/>
                  </a:lnTo>
                  <a:lnTo>
                    <a:pt x="460883" y="92824"/>
                  </a:lnTo>
                  <a:lnTo>
                    <a:pt x="459968" y="92976"/>
                  </a:lnTo>
                  <a:lnTo>
                    <a:pt x="459092" y="93052"/>
                  </a:lnTo>
                  <a:lnTo>
                    <a:pt x="457339" y="93281"/>
                  </a:lnTo>
                  <a:lnTo>
                    <a:pt x="455663" y="93281"/>
                  </a:lnTo>
                  <a:lnTo>
                    <a:pt x="453224" y="93980"/>
                  </a:lnTo>
                  <a:lnTo>
                    <a:pt x="451281" y="94564"/>
                  </a:lnTo>
                  <a:lnTo>
                    <a:pt x="448703" y="94957"/>
                  </a:lnTo>
                  <a:lnTo>
                    <a:pt x="446836" y="95885"/>
                  </a:lnTo>
                  <a:lnTo>
                    <a:pt x="441591" y="98247"/>
                  </a:lnTo>
                  <a:lnTo>
                    <a:pt x="441109" y="98488"/>
                  </a:lnTo>
                  <a:lnTo>
                    <a:pt x="441655" y="98386"/>
                  </a:lnTo>
                  <a:lnTo>
                    <a:pt x="446976" y="96291"/>
                  </a:lnTo>
                  <a:lnTo>
                    <a:pt x="448843" y="95427"/>
                  </a:lnTo>
                  <a:lnTo>
                    <a:pt x="451434" y="95110"/>
                  </a:lnTo>
                  <a:lnTo>
                    <a:pt x="454317" y="94310"/>
                  </a:lnTo>
                  <a:lnTo>
                    <a:pt x="455777" y="93941"/>
                  </a:lnTo>
                  <a:lnTo>
                    <a:pt x="457428" y="93980"/>
                  </a:lnTo>
                  <a:lnTo>
                    <a:pt x="457733" y="93941"/>
                  </a:lnTo>
                  <a:lnTo>
                    <a:pt x="459232" y="93764"/>
                  </a:lnTo>
                  <a:lnTo>
                    <a:pt x="460006" y="93713"/>
                  </a:lnTo>
                  <a:lnTo>
                    <a:pt x="460908" y="93599"/>
                  </a:lnTo>
                  <a:lnTo>
                    <a:pt x="498894" y="113169"/>
                  </a:lnTo>
                  <a:lnTo>
                    <a:pt x="508469" y="138645"/>
                  </a:lnTo>
                  <a:lnTo>
                    <a:pt x="509333" y="138493"/>
                  </a:lnTo>
                  <a:lnTo>
                    <a:pt x="547141" y="152908"/>
                  </a:lnTo>
                  <a:lnTo>
                    <a:pt x="557758" y="179882"/>
                  </a:lnTo>
                  <a:lnTo>
                    <a:pt x="558723" y="179857"/>
                  </a:lnTo>
                  <a:lnTo>
                    <a:pt x="595566" y="202488"/>
                  </a:lnTo>
                  <a:lnTo>
                    <a:pt x="601243" y="220738"/>
                  </a:lnTo>
                  <a:lnTo>
                    <a:pt x="600583" y="230530"/>
                  </a:lnTo>
                  <a:lnTo>
                    <a:pt x="600265" y="232041"/>
                  </a:lnTo>
                  <a:lnTo>
                    <a:pt x="601789" y="231838"/>
                  </a:lnTo>
                  <a:lnTo>
                    <a:pt x="643750" y="246646"/>
                  </a:lnTo>
                  <a:lnTo>
                    <a:pt x="657275" y="279450"/>
                  </a:lnTo>
                  <a:lnTo>
                    <a:pt x="656082" y="291706"/>
                  </a:lnTo>
                  <a:lnTo>
                    <a:pt x="655866" y="292633"/>
                  </a:lnTo>
                  <a:lnTo>
                    <a:pt x="666864" y="297992"/>
                  </a:lnTo>
                  <a:lnTo>
                    <a:pt x="699046" y="324332"/>
                  </a:lnTo>
                  <a:lnTo>
                    <a:pt x="702665" y="339712"/>
                  </a:lnTo>
                  <a:lnTo>
                    <a:pt x="703300" y="347370"/>
                  </a:lnTo>
                  <a:lnTo>
                    <a:pt x="701167" y="355231"/>
                  </a:lnTo>
                  <a:lnTo>
                    <a:pt x="695121" y="361442"/>
                  </a:lnTo>
                  <a:lnTo>
                    <a:pt x="705688" y="369506"/>
                  </a:lnTo>
                  <a:lnTo>
                    <a:pt x="730846" y="402399"/>
                  </a:lnTo>
                  <a:lnTo>
                    <a:pt x="731697" y="410019"/>
                  </a:lnTo>
                  <a:lnTo>
                    <a:pt x="730300" y="417487"/>
                  </a:lnTo>
                  <a:lnTo>
                    <a:pt x="729119" y="424091"/>
                  </a:lnTo>
                  <a:lnTo>
                    <a:pt x="725284" y="430593"/>
                  </a:lnTo>
                  <a:lnTo>
                    <a:pt x="718108" y="434975"/>
                  </a:lnTo>
                  <a:lnTo>
                    <a:pt x="724916" y="440448"/>
                  </a:lnTo>
                  <a:lnTo>
                    <a:pt x="747839" y="472986"/>
                  </a:lnTo>
                  <a:lnTo>
                    <a:pt x="748144" y="483997"/>
                  </a:lnTo>
                  <a:lnTo>
                    <a:pt x="748042" y="487832"/>
                  </a:lnTo>
                  <a:lnTo>
                    <a:pt x="743483" y="496087"/>
                  </a:lnTo>
                  <a:lnTo>
                    <a:pt x="735863" y="498843"/>
                  </a:lnTo>
                  <a:lnTo>
                    <a:pt x="728637" y="501865"/>
                  </a:lnTo>
                  <a:lnTo>
                    <a:pt x="719416" y="500507"/>
                  </a:lnTo>
                  <a:lnTo>
                    <a:pt x="715987" y="495274"/>
                  </a:lnTo>
                  <a:lnTo>
                    <a:pt x="714781" y="493445"/>
                  </a:lnTo>
                  <a:lnTo>
                    <a:pt x="713994" y="494055"/>
                  </a:lnTo>
                  <a:lnTo>
                    <a:pt x="704570" y="499402"/>
                  </a:lnTo>
                  <a:lnTo>
                    <a:pt x="694385" y="501789"/>
                  </a:lnTo>
                  <a:lnTo>
                    <a:pt x="684263" y="501396"/>
                  </a:lnTo>
                  <a:lnTo>
                    <a:pt x="654748" y="472008"/>
                  </a:lnTo>
                  <a:lnTo>
                    <a:pt x="654672" y="471766"/>
                  </a:lnTo>
                  <a:lnTo>
                    <a:pt x="654519" y="470916"/>
                  </a:lnTo>
                  <a:lnTo>
                    <a:pt x="649465" y="473608"/>
                  </a:lnTo>
                  <a:lnTo>
                    <a:pt x="644931" y="474840"/>
                  </a:lnTo>
                  <a:lnTo>
                    <a:pt x="636371" y="476440"/>
                  </a:lnTo>
                  <a:lnTo>
                    <a:pt x="632320" y="476796"/>
                  </a:lnTo>
                  <a:lnTo>
                    <a:pt x="630262" y="476796"/>
                  </a:lnTo>
                  <a:lnTo>
                    <a:pt x="628446" y="476783"/>
                  </a:lnTo>
                  <a:lnTo>
                    <a:pt x="626313" y="476796"/>
                  </a:lnTo>
                  <a:lnTo>
                    <a:pt x="620826" y="476796"/>
                  </a:lnTo>
                  <a:lnTo>
                    <a:pt x="614324" y="475589"/>
                  </a:lnTo>
                  <a:lnTo>
                    <a:pt x="604723" y="471360"/>
                  </a:lnTo>
                  <a:lnTo>
                    <a:pt x="601624" y="468477"/>
                  </a:lnTo>
                  <a:lnTo>
                    <a:pt x="600430" y="466001"/>
                  </a:lnTo>
                  <a:lnTo>
                    <a:pt x="599325" y="463956"/>
                  </a:lnTo>
                  <a:lnTo>
                    <a:pt x="599338" y="465035"/>
                  </a:lnTo>
                  <a:lnTo>
                    <a:pt x="600125" y="466191"/>
                  </a:lnTo>
                  <a:lnTo>
                    <a:pt x="601230" y="468769"/>
                  </a:lnTo>
                  <a:lnTo>
                    <a:pt x="604367" y="471843"/>
                  </a:lnTo>
                  <a:lnTo>
                    <a:pt x="614108" y="476351"/>
                  </a:lnTo>
                  <a:lnTo>
                    <a:pt x="620712" y="477685"/>
                  </a:lnTo>
                  <a:lnTo>
                    <a:pt x="632320" y="477837"/>
                  </a:lnTo>
                  <a:lnTo>
                    <a:pt x="636485" y="477532"/>
                  </a:lnTo>
                  <a:lnTo>
                    <a:pt x="640676" y="476796"/>
                  </a:lnTo>
                  <a:lnTo>
                    <a:pt x="645223" y="475996"/>
                  </a:lnTo>
                  <a:lnTo>
                    <a:pt x="649871" y="474802"/>
                  </a:lnTo>
                  <a:lnTo>
                    <a:pt x="653656" y="472821"/>
                  </a:lnTo>
                  <a:lnTo>
                    <a:pt x="655777" y="479945"/>
                  </a:lnTo>
                  <a:lnTo>
                    <a:pt x="694537" y="503478"/>
                  </a:lnTo>
                  <a:lnTo>
                    <a:pt x="701929" y="501789"/>
                  </a:lnTo>
                  <a:lnTo>
                    <a:pt x="705192" y="501040"/>
                  </a:lnTo>
                  <a:lnTo>
                    <a:pt x="714260" y="495960"/>
                  </a:lnTo>
                  <a:lnTo>
                    <a:pt x="716114" y="498690"/>
                  </a:lnTo>
                  <a:lnTo>
                    <a:pt x="719912" y="501129"/>
                  </a:lnTo>
                  <a:lnTo>
                    <a:pt x="724052" y="501878"/>
                  </a:lnTo>
                  <a:lnTo>
                    <a:pt x="728192" y="502754"/>
                  </a:lnTo>
                  <a:lnTo>
                    <a:pt x="746544" y="492277"/>
                  </a:lnTo>
                  <a:lnTo>
                    <a:pt x="748855" y="488454"/>
                  </a:lnTo>
                  <a:lnTo>
                    <a:pt x="750074" y="483997"/>
                  </a:lnTo>
                  <a:lnTo>
                    <a:pt x="750252" y="479945"/>
                  </a:lnTo>
                  <a:close/>
                </a:path>
                <a:path w="899795" h="631189">
                  <a:moveTo>
                    <a:pt x="899452" y="347535"/>
                  </a:moveTo>
                  <a:lnTo>
                    <a:pt x="873048" y="315112"/>
                  </a:lnTo>
                  <a:lnTo>
                    <a:pt x="864743" y="313029"/>
                  </a:lnTo>
                  <a:lnTo>
                    <a:pt x="864755" y="312839"/>
                  </a:lnTo>
                  <a:lnTo>
                    <a:pt x="853274" y="269570"/>
                  </a:lnTo>
                  <a:lnTo>
                    <a:pt x="841641" y="259803"/>
                  </a:lnTo>
                  <a:lnTo>
                    <a:pt x="835215" y="255435"/>
                  </a:lnTo>
                  <a:lnTo>
                    <a:pt x="827544" y="253263"/>
                  </a:lnTo>
                  <a:lnTo>
                    <a:pt x="816660" y="248615"/>
                  </a:lnTo>
                  <a:lnTo>
                    <a:pt x="813142" y="246811"/>
                  </a:lnTo>
                  <a:lnTo>
                    <a:pt x="810082" y="244322"/>
                  </a:lnTo>
                  <a:lnTo>
                    <a:pt x="806983" y="241846"/>
                  </a:lnTo>
                  <a:lnTo>
                    <a:pt x="804595" y="238607"/>
                  </a:lnTo>
                  <a:lnTo>
                    <a:pt x="802843" y="234911"/>
                  </a:lnTo>
                  <a:lnTo>
                    <a:pt x="800519" y="229158"/>
                  </a:lnTo>
                  <a:lnTo>
                    <a:pt x="798537" y="223100"/>
                  </a:lnTo>
                  <a:lnTo>
                    <a:pt x="796391" y="216928"/>
                  </a:lnTo>
                  <a:lnTo>
                    <a:pt x="793559" y="210858"/>
                  </a:lnTo>
                  <a:lnTo>
                    <a:pt x="785075" y="200304"/>
                  </a:lnTo>
                  <a:lnTo>
                    <a:pt x="773671" y="192506"/>
                  </a:lnTo>
                  <a:lnTo>
                    <a:pt x="767448" y="190512"/>
                  </a:lnTo>
                  <a:lnTo>
                    <a:pt x="764463" y="189547"/>
                  </a:lnTo>
                  <a:lnTo>
                    <a:pt x="760323" y="188226"/>
                  </a:lnTo>
                  <a:lnTo>
                    <a:pt x="747395" y="188252"/>
                  </a:lnTo>
                  <a:lnTo>
                    <a:pt x="747522" y="176047"/>
                  </a:lnTo>
                  <a:lnTo>
                    <a:pt x="730326" y="138620"/>
                  </a:lnTo>
                  <a:lnTo>
                    <a:pt x="702360" y="122453"/>
                  </a:lnTo>
                  <a:lnTo>
                    <a:pt x="698525" y="121615"/>
                  </a:lnTo>
                  <a:lnTo>
                    <a:pt x="691667" y="120129"/>
                  </a:lnTo>
                  <a:lnTo>
                    <a:pt x="678726" y="120345"/>
                  </a:lnTo>
                  <a:lnTo>
                    <a:pt x="677595" y="104940"/>
                  </a:lnTo>
                  <a:lnTo>
                    <a:pt x="671626" y="89712"/>
                  </a:lnTo>
                  <a:lnTo>
                    <a:pt x="661809" y="77038"/>
                  </a:lnTo>
                  <a:lnTo>
                    <a:pt x="649033" y="67995"/>
                  </a:lnTo>
                  <a:lnTo>
                    <a:pt x="638975" y="64731"/>
                  </a:lnTo>
                  <a:lnTo>
                    <a:pt x="634504" y="63271"/>
                  </a:lnTo>
                  <a:lnTo>
                    <a:pt x="619721" y="62649"/>
                  </a:lnTo>
                  <a:lnTo>
                    <a:pt x="605650" y="65735"/>
                  </a:lnTo>
                  <a:lnTo>
                    <a:pt x="594004" y="71729"/>
                  </a:lnTo>
                  <a:lnTo>
                    <a:pt x="588187" y="66865"/>
                  </a:lnTo>
                  <a:lnTo>
                    <a:pt x="546976" y="51092"/>
                  </a:lnTo>
                  <a:lnTo>
                    <a:pt x="526376" y="49618"/>
                  </a:lnTo>
                  <a:lnTo>
                    <a:pt x="514337" y="50253"/>
                  </a:lnTo>
                  <a:lnTo>
                    <a:pt x="477418" y="59766"/>
                  </a:lnTo>
                  <a:lnTo>
                    <a:pt x="466407" y="65824"/>
                  </a:lnTo>
                  <a:lnTo>
                    <a:pt x="463448" y="67538"/>
                  </a:lnTo>
                  <a:lnTo>
                    <a:pt x="461606" y="69469"/>
                  </a:lnTo>
                  <a:lnTo>
                    <a:pt x="460184" y="70510"/>
                  </a:lnTo>
                  <a:lnTo>
                    <a:pt x="458812" y="71602"/>
                  </a:lnTo>
                  <a:lnTo>
                    <a:pt x="458317" y="72097"/>
                  </a:lnTo>
                  <a:lnTo>
                    <a:pt x="458292" y="72415"/>
                  </a:lnTo>
                  <a:lnTo>
                    <a:pt x="461060" y="69964"/>
                  </a:lnTo>
                  <a:lnTo>
                    <a:pt x="466712" y="66319"/>
                  </a:lnTo>
                  <a:lnTo>
                    <a:pt x="503555" y="53073"/>
                  </a:lnTo>
                  <a:lnTo>
                    <a:pt x="526376" y="51092"/>
                  </a:lnTo>
                  <a:lnTo>
                    <a:pt x="539191" y="51790"/>
                  </a:lnTo>
                  <a:lnTo>
                    <a:pt x="580453" y="64122"/>
                  </a:lnTo>
                  <a:lnTo>
                    <a:pt x="593750" y="74168"/>
                  </a:lnTo>
                  <a:lnTo>
                    <a:pt x="594423" y="73698"/>
                  </a:lnTo>
                  <a:lnTo>
                    <a:pt x="597382" y="72186"/>
                  </a:lnTo>
                  <a:lnTo>
                    <a:pt x="606348" y="67627"/>
                  </a:lnTo>
                  <a:lnTo>
                    <a:pt x="619912" y="64731"/>
                  </a:lnTo>
                  <a:lnTo>
                    <a:pt x="634136" y="65379"/>
                  </a:lnTo>
                  <a:lnTo>
                    <a:pt x="669658" y="90843"/>
                  </a:lnTo>
                  <a:lnTo>
                    <a:pt x="676490" y="121615"/>
                  </a:lnTo>
                  <a:lnTo>
                    <a:pt x="676389" y="122859"/>
                  </a:lnTo>
                  <a:lnTo>
                    <a:pt x="677824" y="122656"/>
                  </a:lnTo>
                  <a:lnTo>
                    <a:pt x="717600" y="131381"/>
                  </a:lnTo>
                  <a:lnTo>
                    <a:pt x="742429" y="163322"/>
                  </a:lnTo>
                  <a:lnTo>
                    <a:pt x="745147" y="176047"/>
                  </a:lnTo>
                  <a:lnTo>
                    <a:pt x="745070" y="188226"/>
                  </a:lnTo>
                  <a:lnTo>
                    <a:pt x="745032" y="189547"/>
                  </a:lnTo>
                  <a:lnTo>
                    <a:pt x="744880" y="190804"/>
                  </a:lnTo>
                  <a:lnTo>
                    <a:pt x="746429" y="190550"/>
                  </a:lnTo>
                  <a:lnTo>
                    <a:pt x="783551" y="201955"/>
                  </a:lnTo>
                  <a:lnTo>
                    <a:pt x="798474" y="229870"/>
                  </a:lnTo>
                  <a:lnTo>
                    <a:pt x="800925" y="235839"/>
                  </a:lnTo>
                  <a:lnTo>
                    <a:pt x="834453" y="257302"/>
                  </a:lnTo>
                  <a:lnTo>
                    <a:pt x="840587" y="261442"/>
                  </a:lnTo>
                  <a:lnTo>
                    <a:pt x="862965" y="295122"/>
                  </a:lnTo>
                  <a:lnTo>
                    <a:pt x="863917" y="304495"/>
                  </a:lnTo>
                  <a:lnTo>
                    <a:pt x="863206" y="312839"/>
                  </a:lnTo>
                  <a:lnTo>
                    <a:pt x="863092" y="313753"/>
                  </a:lnTo>
                  <a:lnTo>
                    <a:pt x="863015" y="314274"/>
                  </a:lnTo>
                  <a:lnTo>
                    <a:pt x="863828" y="314375"/>
                  </a:lnTo>
                  <a:lnTo>
                    <a:pt x="897013" y="338899"/>
                  </a:lnTo>
                  <a:lnTo>
                    <a:pt x="898474" y="347624"/>
                  </a:lnTo>
                  <a:lnTo>
                    <a:pt x="898232" y="354406"/>
                  </a:lnTo>
                  <a:lnTo>
                    <a:pt x="898042" y="361226"/>
                  </a:lnTo>
                  <a:lnTo>
                    <a:pt x="896264" y="366344"/>
                  </a:lnTo>
                  <a:lnTo>
                    <a:pt x="894753" y="369798"/>
                  </a:lnTo>
                  <a:lnTo>
                    <a:pt x="893381" y="372897"/>
                  </a:lnTo>
                  <a:lnTo>
                    <a:pt x="892289" y="374459"/>
                  </a:lnTo>
                  <a:lnTo>
                    <a:pt x="899083" y="354380"/>
                  </a:lnTo>
                  <a:lnTo>
                    <a:pt x="899452" y="347535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030326" y="3779672"/>
              <a:ext cx="877569" cy="440055"/>
            </a:xfrm>
            <a:custGeom>
              <a:avLst/>
              <a:gdLst/>
              <a:ahLst/>
              <a:cxnLst/>
              <a:rect l="l" t="t" r="r" b="b"/>
              <a:pathLst>
                <a:path w="877570" h="440054">
                  <a:moveTo>
                    <a:pt x="431761" y="77216"/>
                  </a:moveTo>
                  <a:lnTo>
                    <a:pt x="396100" y="43357"/>
                  </a:lnTo>
                  <a:lnTo>
                    <a:pt x="346684" y="17678"/>
                  </a:lnTo>
                  <a:lnTo>
                    <a:pt x="302247" y="5473"/>
                  </a:lnTo>
                  <a:lnTo>
                    <a:pt x="264134" y="749"/>
                  </a:lnTo>
                  <a:lnTo>
                    <a:pt x="236994" y="0"/>
                  </a:lnTo>
                  <a:lnTo>
                    <a:pt x="222999" y="381"/>
                  </a:lnTo>
                  <a:lnTo>
                    <a:pt x="180149" y="7607"/>
                  </a:lnTo>
                  <a:lnTo>
                    <a:pt x="142659" y="31394"/>
                  </a:lnTo>
                  <a:lnTo>
                    <a:pt x="120116" y="59042"/>
                  </a:lnTo>
                  <a:lnTo>
                    <a:pt x="115531" y="64173"/>
                  </a:lnTo>
                  <a:lnTo>
                    <a:pt x="73812" y="86525"/>
                  </a:lnTo>
                  <a:lnTo>
                    <a:pt x="65532" y="88404"/>
                  </a:lnTo>
                  <a:lnTo>
                    <a:pt x="50266" y="94957"/>
                  </a:lnTo>
                  <a:lnTo>
                    <a:pt x="17703" y="130670"/>
                  </a:lnTo>
                  <a:lnTo>
                    <a:pt x="3873" y="173774"/>
                  </a:lnTo>
                  <a:lnTo>
                    <a:pt x="0" y="222885"/>
                  </a:lnTo>
                  <a:lnTo>
                    <a:pt x="2362" y="194551"/>
                  </a:lnTo>
                  <a:lnTo>
                    <a:pt x="3962" y="181368"/>
                  </a:lnTo>
                  <a:lnTo>
                    <a:pt x="14884" y="140423"/>
                  </a:lnTo>
                  <a:lnTo>
                    <a:pt x="39014" y="106121"/>
                  </a:lnTo>
                  <a:lnTo>
                    <a:pt x="74320" y="88607"/>
                  </a:lnTo>
                  <a:lnTo>
                    <a:pt x="88925" y="84315"/>
                  </a:lnTo>
                  <a:lnTo>
                    <a:pt x="121869" y="60528"/>
                  </a:lnTo>
                  <a:lnTo>
                    <a:pt x="139623" y="38366"/>
                  </a:lnTo>
                  <a:lnTo>
                    <a:pt x="144373" y="32994"/>
                  </a:lnTo>
                  <a:lnTo>
                    <a:pt x="180886" y="9855"/>
                  </a:lnTo>
                  <a:lnTo>
                    <a:pt x="223113" y="2692"/>
                  </a:lnTo>
                  <a:lnTo>
                    <a:pt x="237007" y="2286"/>
                  </a:lnTo>
                  <a:lnTo>
                    <a:pt x="250647" y="2374"/>
                  </a:lnTo>
                  <a:lnTo>
                    <a:pt x="301879" y="7518"/>
                  </a:lnTo>
                  <a:lnTo>
                    <a:pt x="346049" y="19380"/>
                  </a:lnTo>
                  <a:lnTo>
                    <a:pt x="381393" y="35610"/>
                  </a:lnTo>
                  <a:lnTo>
                    <a:pt x="416013" y="60998"/>
                  </a:lnTo>
                  <a:lnTo>
                    <a:pt x="422998" y="67691"/>
                  </a:lnTo>
                  <a:lnTo>
                    <a:pt x="431761" y="77216"/>
                  </a:lnTo>
                  <a:close/>
                </a:path>
                <a:path w="877570" h="440054">
                  <a:moveTo>
                    <a:pt x="877087" y="400050"/>
                  </a:moveTo>
                  <a:lnTo>
                    <a:pt x="858875" y="361594"/>
                  </a:lnTo>
                  <a:lnTo>
                    <a:pt x="847483" y="351421"/>
                  </a:lnTo>
                  <a:lnTo>
                    <a:pt x="841451" y="345859"/>
                  </a:lnTo>
                  <a:lnTo>
                    <a:pt x="838377" y="338328"/>
                  </a:lnTo>
                  <a:lnTo>
                    <a:pt x="836726" y="332460"/>
                  </a:lnTo>
                  <a:lnTo>
                    <a:pt x="836472" y="326275"/>
                  </a:lnTo>
                  <a:lnTo>
                    <a:pt x="837387" y="319963"/>
                  </a:lnTo>
                  <a:lnTo>
                    <a:pt x="839203" y="313702"/>
                  </a:lnTo>
                  <a:lnTo>
                    <a:pt x="841578" y="307454"/>
                  </a:lnTo>
                  <a:lnTo>
                    <a:pt x="844219" y="301155"/>
                  </a:lnTo>
                  <a:lnTo>
                    <a:pt x="846848" y="294690"/>
                  </a:lnTo>
                  <a:lnTo>
                    <a:pt x="849134" y="287947"/>
                  </a:lnTo>
                  <a:lnTo>
                    <a:pt x="851776" y="273634"/>
                  </a:lnTo>
                  <a:lnTo>
                    <a:pt x="851636" y="258686"/>
                  </a:lnTo>
                  <a:lnTo>
                    <a:pt x="833005" y="216395"/>
                  </a:lnTo>
                  <a:lnTo>
                    <a:pt x="796213" y="193929"/>
                  </a:lnTo>
                  <a:lnTo>
                    <a:pt x="792086" y="192633"/>
                  </a:lnTo>
                  <a:lnTo>
                    <a:pt x="792441" y="192125"/>
                  </a:lnTo>
                  <a:lnTo>
                    <a:pt x="794664" y="188925"/>
                  </a:lnTo>
                  <a:lnTo>
                    <a:pt x="796874" y="183019"/>
                  </a:lnTo>
                  <a:lnTo>
                    <a:pt x="797687" y="176618"/>
                  </a:lnTo>
                  <a:lnTo>
                    <a:pt x="798360" y="170789"/>
                  </a:lnTo>
                  <a:lnTo>
                    <a:pt x="797864" y="164503"/>
                  </a:lnTo>
                  <a:lnTo>
                    <a:pt x="774839" y="128181"/>
                  </a:lnTo>
                  <a:lnTo>
                    <a:pt x="736854" y="111175"/>
                  </a:lnTo>
                  <a:lnTo>
                    <a:pt x="720864" y="107988"/>
                  </a:lnTo>
                  <a:lnTo>
                    <a:pt x="710311" y="106553"/>
                  </a:lnTo>
                  <a:lnTo>
                    <a:pt x="697153" y="105740"/>
                  </a:lnTo>
                  <a:lnTo>
                    <a:pt x="684187" y="105867"/>
                  </a:lnTo>
                  <a:lnTo>
                    <a:pt x="672515" y="106819"/>
                  </a:lnTo>
                  <a:lnTo>
                    <a:pt x="669823" y="92913"/>
                  </a:lnTo>
                  <a:lnTo>
                    <a:pt x="640905" y="60833"/>
                  </a:lnTo>
                  <a:lnTo>
                    <a:pt x="632904" y="57988"/>
                  </a:lnTo>
                  <a:lnTo>
                    <a:pt x="627405" y="56680"/>
                  </a:lnTo>
                  <a:lnTo>
                    <a:pt x="620496" y="55918"/>
                  </a:lnTo>
                  <a:lnTo>
                    <a:pt x="613625" y="56007"/>
                  </a:lnTo>
                  <a:lnTo>
                    <a:pt x="606894" y="56946"/>
                  </a:lnTo>
                  <a:lnTo>
                    <a:pt x="600367" y="58737"/>
                  </a:lnTo>
                  <a:lnTo>
                    <a:pt x="594296" y="60883"/>
                  </a:lnTo>
                  <a:lnTo>
                    <a:pt x="588327" y="63106"/>
                  </a:lnTo>
                  <a:lnTo>
                    <a:pt x="584365" y="64490"/>
                  </a:lnTo>
                  <a:lnTo>
                    <a:pt x="580415" y="65659"/>
                  </a:lnTo>
                  <a:lnTo>
                    <a:pt x="576427" y="66040"/>
                  </a:lnTo>
                  <a:lnTo>
                    <a:pt x="572452" y="66484"/>
                  </a:lnTo>
                  <a:lnTo>
                    <a:pt x="568490" y="66001"/>
                  </a:lnTo>
                  <a:lnTo>
                    <a:pt x="557212" y="62928"/>
                  </a:lnTo>
                  <a:lnTo>
                    <a:pt x="550570" y="58915"/>
                  </a:lnTo>
                  <a:lnTo>
                    <a:pt x="544093" y="55321"/>
                  </a:lnTo>
                  <a:lnTo>
                    <a:pt x="537667" y="51663"/>
                  </a:lnTo>
                  <a:lnTo>
                    <a:pt x="531101" y="48412"/>
                  </a:lnTo>
                  <a:lnTo>
                    <a:pt x="520598" y="45643"/>
                  </a:lnTo>
                  <a:lnTo>
                    <a:pt x="517715" y="44869"/>
                  </a:lnTo>
                  <a:lnTo>
                    <a:pt x="511073" y="44145"/>
                  </a:lnTo>
                  <a:lnTo>
                    <a:pt x="504799" y="44348"/>
                  </a:lnTo>
                  <a:lnTo>
                    <a:pt x="495655" y="45212"/>
                  </a:lnTo>
                  <a:lnTo>
                    <a:pt x="458317" y="64833"/>
                  </a:lnTo>
                  <a:lnTo>
                    <a:pt x="444385" y="88760"/>
                  </a:lnTo>
                  <a:lnTo>
                    <a:pt x="445109" y="86956"/>
                  </a:lnTo>
                  <a:lnTo>
                    <a:pt x="448233" y="80454"/>
                  </a:lnTo>
                  <a:lnTo>
                    <a:pt x="480009" y="51142"/>
                  </a:lnTo>
                  <a:lnTo>
                    <a:pt x="510971" y="45643"/>
                  </a:lnTo>
                  <a:lnTo>
                    <a:pt x="517474" y="46380"/>
                  </a:lnTo>
                  <a:lnTo>
                    <a:pt x="524840" y="48412"/>
                  </a:lnTo>
                  <a:lnTo>
                    <a:pt x="530529" y="49936"/>
                  </a:lnTo>
                  <a:lnTo>
                    <a:pt x="536854" y="53111"/>
                  </a:lnTo>
                  <a:lnTo>
                    <a:pt x="543267" y="56807"/>
                  </a:lnTo>
                  <a:lnTo>
                    <a:pt x="549706" y="60426"/>
                  </a:lnTo>
                  <a:lnTo>
                    <a:pt x="556387" y="64541"/>
                  </a:lnTo>
                  <a:lnTo>
                    <a:pt x="568185" y="67843"/>
                  </a:lnTo>
                  <a:lnTo>
                    <a:pt x="572401" y="68376"/>
                  </a:lnTo>
                  <a:lnTo>
                    <a:pt x="576605" y="67919"/>
                  </a:lnTo>
                  <a:lnTo>
                    <a:pt x="580821" y="67525"/>
                  </a:lnTo>
                  <a:lnTo>
                    <a:pt x="584415" y="66484"/>
                  </a:lnTo>
                  <a:lnTo>
                    <a:pt x="584936" y="66332"/>
                  </a:lnTo>
                  <a:lnTo>
                    <a:pt x="588975" y="64935"/>
                  </a:lnTo>
                  <a:lnTo>
                    <a:pt x="594995" y="62725"/>
                  </a:lnTo>
                  <a:lnTo>
                    <a:pt x="601078" y="60604"/>
                  </a:lnTo>
                  <a:lnTo>
                    <a:pt x="607314" y="58915"/>
                  </a:lnTo>
                  <a:lnTo>
                    <a:pt x="613778" y="58039"/>
                  </a:lnTo>
                  <a:lnTo>
                    <a:pt x="620661" y="58026"/>
                  </a:lnTo>
                  <a:lnTo>
                    <a:pt x="627037" y="58737"/>
                  </a:lnTo>
                  <a:lnTo>
                    <a:pt x="661225" y="80721"/>
                  </a:lnTo>
                  <a:lnTo>
                    <a:pt x="670521" y="109296"/>
                  </a:lnTo>
                  <a:lnTo>
                    <a:pt x="671741" y="109156"/>
                  </a:lnTo>
                  <a:lnTo>
                    <a:pt x="684276" y="108153"/>
                  </a:lnTo>
                  <a:lnTo>
                    <a:pt x="698207" y="108115"/>
                  </a:lnTo>
                  <a:lnTo>
                    <a:pt x="710082" y="108864"/>
                  </a:lnTo>
                  <a:lnTo>
                    <a:pt x="749261" y="117386"/>
                  </a:lnTo>
                  <a:lnTo>
                    <a:pt x="782713" y="138099"/>
                  </a:lnTo>
                  <a:lnTo>
                    <a:pt x="795985" y="170827"/>
                  </a:lnTo>
                  <a:lnTo>
                    <a:pt x="795299" y="176911"/>
                  </a:lnTo>
                  <a:lnTo>
                    <a:pt x="794600" y="182384"/>
                  </a:lnTo>
                  <a:lnTo>
                    <a:pt x="792543" y="187921"/>
                  </a:lnTo>
                  <a:lnTo>
                    <a:pt x="788289" y="194056"/>
                  </a:lnTo>
                  <a:lnTo>
                    <a:pt x="790041" y="194398"/>
                  </a:lnTo>
                  <a:lnTo>
                    <a:pt x="831342" y="217881"/>
                  </a:lnTo>
                  <a:lnTo>
                    <a:pt x="849528" y="258927"/>
                  </a:lnTo>
                  <a:lnTo>
                    <a:pt x="849706" y="273469"/>
                  </a:lnTo>
                  <a:lnTo>
                    <a:pt x="847191" y="287388"/>
                  </a:lnTo>
                  <a:lnTo>
                    <a:pt x="844981" y="293979"/>
                  </a:lnTo>
                  <a:lnTo>
                    <a:pt x="842403" y="300393"/>
                  </a:lnTo>
                  <a:lnTo>
                    <a:pt x="839762" y="306717"/>
                  </a:lnTo>
                  <a:lnTo>
                    <a:pt x="837374" y="313080"/>
                  </a:lnTo>
                  <a:lnTo>
                    <a:pt x="835545" y="319544"/>
                  </a:lnTo>
                  <a:lnTo>
                    <a:pt x="834631" y="326174"/>
                  </a:lnTo>
                  <a:lnTo>
                    <a:pt x="834923" y="332727"/>
                  </a:lnTo>
                  <a:lnTo>
                    <a:pt x="863511" y="367525"/>
                  </a:lnTo>
                  <a:lnTo>
                    <a:pt x="867664" y="373075"/>
                  </a:lnTo>
                  <a:lnTo>
                    <a:pt x="872642" y="381812"/>
                  </a:lnTo>
                  <a:lnTo>
                    <a:pt x="875258" y="390969"/>
                  </a:lnTo>
                  <a:lnTo>
                    <a:pt x="875817" y="399986"/>
                  </a:lnTo>
                  <a:lnTo>
                    <a:pt x="874610" y="408330"/>
                  </a:lnTo>
                  <a:lnTo>
                    <a:pt x="847369" y="437591"/>
                  </a:lnTo>
                  <a:lnTo>
                    <a:pt x="837450" y="439521"/>
                  </a:lnTo>
                  <a:lnTo>
                    <a:pt x="837463" y="439661"/>
                  </a:lnTo>
                  <a:lnTo>
                    <a:pt x="872947" y="416229"/>
                  </a:lnTo>
                  <a:lnTo>
                    <a:pt x="875753" y="408635"/>
                  </a:lnTo>
                  <a:lnTo>
                    <a:pt x="877087" y="40005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532487" y="4290014"/>
              <a:ext cx="121660" cy="115757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7194817" y="4121480"/>
              <a:ext cx="249554" cy="86360"/>
            </a:xfrm>
            <a:custGeom>
              <a:avLst/>
              <a:gdLst/>
              <a:ahLst/>
              <a:cxnLst/>
              <a:rect l="l" t="t" r="r" b="b"/>
              <a:pathLst>
                <a:path w="249554" h="86360">
                  <a:moveTo>
                    <a:pt x="48691" y="61607"/>
                  </a:moveTo>
                  <a:lnTo>
                    <a:pt x="41630" y="53809"/>
                  </a:lnTo>
                  <a:lnTo>
                    <a:pt x="23152" y="52324"/>
                  </a:lnTo>
                  <a:lnTo>
                    <a:pt x="15201" y="58902"/>
                  </a:lnTo>
                  <a:lnTo>
                    <a:pt x="14655" y="67767"/>
                  </a:lnTo>
                  <a:lnTo>
                    <a:pt x="14097" y="76631"/>
                  </a:lnTo>
                  <a:lnTo>
                    <a:pt x="21158" y="84429"/>
                  </a:lnTo>
                  <a:lnTo>
                    <a:pt x="39649" y="85902"/>
                  </a:lnTo>
                  <a:lnTo>
                    <a:pt x="47586" y="79336"/>
                  </a:lnTo>
                  <a:lnTo>
                    <a:pt x="48691" y="61607"/>
                  </a:lnTo>
                  <a:close/>
                </a:path>
                <a:path w="249554" h="86360">
                  <a:moveTo>
                    <a:pt x="74129" y="24130"/>
                  </a:moveTo>
                  <a:lnTo>
                    <a:pt x="38773" y="0"/>
                  </a:lnTo>
                  <a:lnTo>
                    <a:pt x="29895" y="139"/>
                  </a:lnTo>
                  <a:lnTo>
                    <a:pt x="0" y="17741"/>
                  </a:lnTo>
                  <a:lnTo>
                    <a:pt x="977" y="19075"/>
                  </a:lnTo>
                  <a:lnTo>
                    <a:pt x="4787" y="19151"/>
                  </a:lnTo>
                  <a:lnTo>
                    <a:pt x="12712" y="16586"/>
                  </a:lnTo>
                  <a:lnTo>
                    <a:pt x="23952" y="13804"/>
                  </a:lnTo>
                  <a:lnTo>
                    <a:pt x="37693" y="13271"/>
                  </a:lnTo>
                  <a:lnTo>
                    <a:pt x="51155" y="16154"/>
                  </a:lnTo>
                  <a:lnTo>
                    <a:pt x="61785" y="20828"/>
                  </a:lnTo>
                  <a:lnTo>
                    <a:pt x="69189" y="24714"/>
                  </a:lnTo>
                  <a:lnTo>
                    <a:pt x="72948" y="25273"/>
                  </a:lnTo>
                  <a:lnTo>
                    <a:pt x="74129" y="24130"/>
                  </a:lnTo>
                  <a:close/>
                </a:path>
                <a:path w="249554" h="86360">
                  <a:moveTo>
                    <a:pt x="208102" y="61607"/>
                  </a:moveTo>
                  <a:lnTo>
                    <a:pt x="201053" y="53809"/>
                  </a:lnTo>
                  <a:lnTo>
                    <a:pt x="182562" y="52324"/>
                  </a:lnTo>
                  <a:lnTo>
                    <a:pt x="174612" y="58902"/>
                  </a:lnTo>
                  <a:lnTo>
                    <a:pt x="174066" y="67767"/>
                  </a:lnTo>
                  <a:lnTo>
                    <a:pt x="173520" y="76631"/>
                  </a:lnTo>
                  <a:lnTo>
                    <a:pt x="180581" y="84429"/>
                  </a:lnTo>
                  <a:lnTo>
                    <a:pt x="199059" y="85902"/>
                  </a:lnTo>
                  <a:lnTo>
                    <a:pt x="207010" y="79336"/>
                  </a:lnTo>
                  <a:lnTo>
                    <a:pt x="208102" y="61607"/>
                  </a:lnTo>
                  <a:close/>
                </a:path>
                <a:path w="249554" h="86360">
                  <a:moveTo>
                    <a:pt x="249072" y="25704"/>
                  </a:moveTo>
                  <a:lnTo>
                    <a:pt x="208800" y="5689"/>
                  </a:lnTo>
                  <a:lnTo>
                    <a:pt x="199415" y="6718"/>
                  </a:lnTo>
                  <a:lnTo>
                    <a:pt x="169773" y="26898"/>
                  </a:lnTo>
                  <a:lnTo>
                    <a:pt x="170967" y="28105"/>
                  </a:lnTo>
                  <a:lnTo>
                    <a:pt x="175006" y="27800"/>
                  </a:lnTo>
                  <a:lnTo>
                    <a:pt x="183108" y="24498"/>
                  </a:lnTo>
                  <a:lnTo>
                    <a:pt x="194703" y="20662"/>
                  </a:lnTo>
                  <a:lnTo>
                    <a:pt x="209207" y="18770"/>
                  </a:lnTo>
                  <a:lnTo>
                    <a:pt x="223812" y="20231"/>
                  </a:lnTo>
                  <a:lnTo>
                    <a:pt x="235610" y="23710"/>
                  </a:lnTo>
                  <a:lnTo>
                    <a:pt x="243916" y="26758"/>
                  </a:lnTo>
                  <a:lnTo>
                    <a:pt x="247967" y="26924"/>
                  </a:lnTo>
                  <a:lnTo>
                    <a:pt x="249072" y="2570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322315" y="4288211"/>
              <a:ext cx="55880" cy="51435"/>
            </a:xfrm>
            <a:custGeom>
              <a:avLst/>
              <a:gdLst/>
              <a:ahLst/>
              <a:cxnLst/>
              <a:rect l="l" t="t" r="r" b="b"/>
              <a:pathLst>
                <a:path w="55879" h="51435">
                  <a:moveTo>
                    <a:pt x="29682" y="0"/>
                  </a:moveTo>
                  <a:lnTo>
                    <a:pt x="0" y="28045"/>
                  </a:lnTo>
                  <a:lnTo>
                    <a:pt x="44" y="37666"/>
                  </a:lnTo>
                  <a:lnTo>
                    <a:pt x="25888" y="51154"/>
                  </a:lnTo>
                  <a:lnTo>
                    <a:pt x="34321" y="50950"/>
                  </a:lnTo>
                  <a:lnTo>
                    <a:pt x="41420" y="48575"/>
                  </a:lnTo>
                  <a:lnTo>
                    <a:pt x="52088" y="38288"/>
                  </a:lnTo>
                  <a:lnTo>
                    <a:pt x="55403" y="30122"/>
                  </a:lnTo>
                  <a:lnTo>
                    <a:pt x="54362" y="22248"/>
                  </a:lnTo>
                  <a:lnTo>
                    <a:pt x="53523" y="15860"/>
                  </a:lnTo>
                  <a:lnTo>
                    <a:pt x="49967" y="10209"/>
                  </a:lnTo>
                  <a:lnTo>
                    <a:pt x="45446" y="6323"/>
                  </a:lnTo>
                  <a:lnTo>
                    <a:pt x="37985" y="1829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315046" y="4278891"/>
              <a:ext cx="55244" cy="51435"/>
            </a:xfrm>
            <a:custGeom>
              <a:avLst/>
              <a:gdLst/>
              <a:ahLst/>
              <a:cxnLst/>
              <a:rect l="l" t="t" r="r" b="b"/>
              <a:pathLst>
                <a:path w="55245" h="51435">
                  <a:moveTo>
                    <a:pt x="52768" y="0"/>
                  </a:moveTo>
                  <a:lnTo>
                    <a:pt x="51523" y="177"/>
                  </a:lnTo>
                  <a:lnTo>
                    <a:pt x="49847" y="3248"/>
                  </a:lnTo>
                  <a:lnTo>
                    <a:pt x="47725" y="11056"/>
                  </a:lnTo>
                  <a:lnTo>
                    <a:pt x="43313" y="21467"/>
                  </a:lnTo>
                  <a:lnTo>
                    <a:pt x="34772" y="32346"/>
                  </a:lnTo>
                  <a:lnTo>
                    <a:pt x="23070" y="40271"/>
                  </a:lnTo>
                  <a:lnTo>
                    <a:pt x="11887" y="44340"/>
                  </a:lnTo>
                  <a:lnTo>
                    <a:pt x="3504" y="46282"/>
                  </a:lnTo>
                  <a:lnTo>
                    <a:pt x="203" y="47828"/>
                  </a:lnTo>
                  <a:lnTo>
                    <a:pt x="0" y="48996"/>
                  </a:lnTo>
                  <a:lnTo>
                    <a:pt x="4737" y="51155"/>
                  </a:lnTo>
                  <a:lnTo>
                    <a:pt x="12992" y="50927"/>
                  </a:lnTo>
                  <a:lnTo>
                    <a:pt x="47742" y="32311"/>
                  </a:lnTo>
                  <a:lnTo>
                    <a:pt x="55054" y="4432"/>
                  </a:lnTo>
                  <a:lnTo>
                    <a:pt x="5276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763296" y="6750729"/>
              <a:ext cx="313690" cy="418465"/>
            </a:xfrm>
            <a:custGeom>
              <a:avLst/>
              <a:gdLst/>
              <a:ahLst/>
              <a:cxnLst/>
              <a:rect l="l" t="t" r="r" b="b"/>
              <a:pathLst>
                <a:path w="313690" h="418465">
                  <a:moveTo>
                    <a:pt x="200304" y="0"/>
                  </a:moveTo>
                  <a:lnTo>
                    <a:pt x="0" y="146710"/>
                  </a:lnTo>
                  <a:lnTo>
                    <a:pt x="111721" y="417868"/>
                  </a:lnTo>
                  <a:lnTo>
                    <a:pt x="313626" y="334568"/>
                  </a:lnTo>
                  <a:lnTo>
                    <a:pt x="200304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36653" y="7046701"/>
              <a:ext cx="446405" cy="468630"/>
            </a:xfrm>
            <a:custGeom>
              <a:avLst/>
              <a:gdLst/>
              <a:ahLst/>
              <a:cxnLst/>
              <a:rect l="l" t="t" r="r" b="b"/>
              <a:pathLst>
                <a:path w="446404" h="468629">
                  <a:moveTo>
                    <a:pt x="338964" y="0"/>
                  </a:moveTo>
                  <a:lnTo>
                    <a:pt x="115902" y="103174"/>
                  </a:lnTo>
                  <a:lnTo>
                    <a:pt x="181954" y="242925"/>
                  </a:lnTo>
                  <a:lnTo>
                    <a:pt x="71498" y="348945"/>
                  </a:lnTo>
                  <a:lnTo>
                    <a:pt x="16346" y="407762"/>
                  </a:lnTo>
                  <a:lnTo>
                    <a:pt x="0" y="440503"/>
                  </a:lnTo>
                  <a:lnTo>
                    <a:pt x="5958" y="468299"/>
                  </a:lnTo>
                  <a:lnTo>
                    <a:pt x="446152" y="279260"/>
                  </a:lnTo>
                  <a:lnTo>
                    <a:pt x="33896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030500" y="7211946"/>
              <a:ext cx="37465" cy="36830"/>
            </a:xfrm>
            <a:custGeom>
              <a:avLst/>
              <a:gdLst/>
              <a:ahLst/>
              <a:cxnLst/>
              <a:rect l="l" t="t" r="r" b="b"/>
              <a:pathLst>
                <a:path w="37465" h="36829">
                  <a:moveTo>
                    <a:pt x="16904" y="211"/>
                  </a:moveTo>
                  <a:lnTo>
                    <a:pt x="10979" y="1478"/>
                  </a:lnTo>
                  <a:lnTo>
                    <a:pt x="5127" y="6256"/>
                  </a:lnTo>
                  <a:lnTo>
                    <a:pt x="1185" y="12989"/>
                  </a:lnTo>
                  <a:lnTo>
                    <a:pt x="0" y="20332"/>
                  </a:lnTo>
                  <a:lnTo>
                    <a:pt x="2446" y="27116"/>
                  </a:lnTo>
                  <a:lnTo>
                    <a:pt x="7897" y="32580"/>
                  </a:lnTo>
                  <a:lnTo>
                    <a:pt x="15003" y="35965"/>
                  </a:lnTo>
                  <a:lnTo>
                    <a:pt x="22415" y="36512"/>
                  </a:lnTo>
                  <a:lnTo>
                    <a:pt x="28987" y="33899"/>
                  </a:lnTo>
                  <a:lnTo>
                    <a:pt x="34055" y="28902"/>
                  </a:lnTo>
                  <a:lnTo>
                    <a:pt x="37017" y="22414"/>
                  </a:lnTo>
                  <a:lnTo>
                    <a:pt x="37274" y="15328"/>
                  </a:lnTo>
                  <a:lnTo>
                    <a:pt x="34565" y="8785"/>
                  </a:lnTo>
                  <a:lnTo>
                    <a:pt x="29576" y="3702"/>
                  </a:lnTo>
                  <a:lnTo>
                    <a:pt x="23128" y="637"/>
                  </a:lnTo>
                  <a:lnTo>
                    <a:pt x="16904" y="211"/>
                  </a:lnTo>
                  <a:close/>
                </a:path>
                <a:path w="37465" h="36829">
                  <a:moveTo>
                    <a:pt x="17894" y="0"/>
                  </a:moveTo>
                  <a:lnTo>
                    <a:pt x="16040" y="152"/>
                  </a:lnTo>
                  <a:lnTo>
                    <a:pt x="16904" y="211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740296" y="7290822"/>
              <a:ext cx="442595" cy="224790"/>
            </a:xfrm>
            <a:custGeom>
              <a:avLst/>
              <a:gdLst/>
              <a:ahLst/>
              <a:cxnLst/>
              <a:rect l="l" t="t" r="r" b="b"/>
              <a:pathLst>
                <a:path w="442595" h="224790">
                  <a:moveTo>
                    <a:pt x="425990" y="0"/>
                  </a:moveTo>
                  <a:lnTo>
                    <a:pt x="10111" y="194388"/>
                  </a:lnTo>
                  <a:lnTo>
                    <a:pt x="1024" y="204376"/>
                  </a:lnTo>
                  <a:lnTo>
                    <a:pt x="0" y="206092"/>
                  </a:lnTo>
                  <a:lnTo>
                    <a:pt x="0" y="220184"/>
                  </a:lnTo>
                  <a:lnTo>
                    <a:pt x="2310" y="224177"/>
                  </a:lnTo>
                  <a:lnTo>
                    <a:pt x="442506" y="35144"/>
                  </a:lnTo>
                  <a:lnTo>
                    <a:pt x="42599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10512" y="7282990"/>
              <a:ext cx="50800" cy="15875"/>
            </a:xfrm>
            <a:custGeom>
              <a:avLst/>
              <a:gdLst/>
              <a:ahLst/>
              <a:cxnLst/>
              <a:rect l="l" t="t" r="r" b="b"/>
              <a:pathLst>
                <a:path w="50800" h="15875">
                  <a:moveTo>
                    <a:pt x="15668" y="0"/>
                  </a:moveTo>
                  <a:lnTo>
                    <a:pt x="6846" y="2180"/>
                  </a:lnTo>
                  <a:lnTo>
                    <a:pt x="1352" y="5204"/>
                  </a:lnTo>
                  <a:lnTo>
                    <a:pt x="0" y="7454"/>
                  </a:lnTo>
                  <a:lnTo>
                    <a:pt x="2530" y="8150"/>
                  </a:lnTo>
                  <a:lnTo>
                    <a:pt x="8147" y="7789"/>
                  </a:lnTo>
                  <a:lnTo>
                    <a:pt x="16116" y="7474"/>
                  </a:lnTo>
                  <a:lnTo>
                    <a:pt x="25704" y="8305"/>
                  </a:lnTo>
                  <a:lnTo>
                    <a:pt x="35077" y="10533"/>
                  </a:lnTo>
                  <a:lnTo>
                    <a:pt x="42543" y="13340"/>
                  </a:lnTo>
                  <a:lnTo>
                    <a:pt x="47759" y="15452"/>
                  </a:lnTo>
                  <a:lnTo>
                    <a:pt x="50380" y="15595"/>
                  </a:lnTo>
                  <a:lnTo>
                    <a:pt x="49797" y="13028"/>
                  </a:lnTo>
                  <a:lnTo>
                    <a:pt x="45534" y="8427"/>
                  </a:lnTo>
                  <a:lnTo>
                    <a:pt x="37848" y="3581"/>
                  </a:lnTo>
                  <a:lnTo>
                    <a:pt x="27000" y="279"/>
                  </a:lnTo>
                  <a:lnTo>
                    <a:pt x="1566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836768" y="7326205"/>
              <a:ext cx="78221" cy="70395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6476301" y="5724347"/>
              <a:ext cx="1419225" cy="1512570"/>
            </a:xfrm>
            <a:custGeom>
              <a:avLst/>
              <a:gdLst/>
              <a:ahLst/>
              <a:cxnLst/>
              <a:rect l="l" t="t" r="r" b="b"/>
              <a:pathLst>
                <a:path w="1419225" h="1512570">
                  <a:moveTo>
                    <a:pt x="462597" y="1495590"/>
                  </a:moveTo>
                  <a:lnTo>
                    <a:pt x="460717" y="1493850"/>
                  </a:lnTo>
                  <a:lnTo>
                    <a:pt x="454926" y="1492440"/>
                  </a:lnTo>
                  <a:lnTo>
                    <a:pt x="446303" y="1492440"/>
                  </a:lnTo>
                  <a:lnTo>
                    <a:pt x="415798" y="1512557"/>
                  </a:lnTo>
                  <a:lnTo>
                    <a:pt x="418350" y="1512277"/>
                  </a:lnTo>
                  <a:lnTo>
                    <a:pt x="430034" y="1506194"/>
                  </a:lnTo>
                  <a:lnTo>
                    <a:pt x="438645" y="1502537"/>
                  </a:lnTo>
                  <a:lnTo>
                    <a:pt x="451040" y="1497901"/>
                  </a:lnTo>
                  <a:lnTo>
                    <a:pt x="462254" y="1497914"/>
                  </a:lnTo>
                  <a:lnTo>
                    <a:pt x="462597" y="1495590"/>
                  </a:lnTo>
                  <a:close/>
                </a:path>
                <a:path w="1419225" h="1512570">
                  <a:moveTo>
                    <a:pt x="1418869" y="249047"/>
                  </a:moveTo>
                  <a:lnTo>
                    <a:pt x="1400695" y="177152"/>
                  </a:lnTo>
                  <a:lnTo>
                    <a:pt x="1371041" y="145529"/>
                  </a:lnTo>
                  <a:lnTo>
                    <a:pt x="1331163" y="116408"/>
                  </a:lnTo>
                  <a:lnTo>
                    <a:pt x="1283665" y="89509"/>
                  </a:lnTo>
                  <a:lnTo>
                    <a:pt x="1231150" y="64541"/>
                  </a:lnTo>
                  <a:lnTo>
                    <a:pt x="1176223" y="41224"/>
                  </a:lnTo>
                  <a:lnTo>
                    <a:pt x="1098575" y="11366"/>
                  </a:lnTo>
                  <a:lnTo>
                    <a:pt x="1038606" y="0"/>
                  </a:lnTo>
                  <a:lnTo>
                    <a:pt x="965619" y="5854"/>
                  </a:lnTo>
                  <a:lnTo>
                    <a:pt x="848956" y="27647"/>
                  </a:lnTo>
                  <a:lnTo>
                    <a:pt x="726440" y="63080"/>
                  </a:lnTo>
                  <a:lnTo>
                    <a:pt x="454837" y="144233"/>
                  </a:lnTo>
                  <a:lnTo>
                    <a:pt x="178117" y="233375"/>
                  </a:lnTo>
                  <a:lnTo>
                    <a:pt x="40259" y="292773"/>
                  </a:lnTo>
                  <a:lnTo>
                    <a:pt x="14782" y="347256"/>
                  </a:lnTo>
                  <a:lnTo>
                    <a:pt x="7937" y="392849"/>
                  </a:lnTo>
                  <a:lnTo>
                    <a:pt x="0" y="473227"/>
                  </a:lnTo>
                  <a:lnTo>
                    <a:pt x="271233" y="1317231"/>
                  </a:lnTo>
                  <a:lnTo>
                    <a:pt x="341757" y="1297660"/>
                  </a:lnTo>
                  <a:lnTo>
                    <a:pt x="396925" y="1279309"/>
                  </a:lnTo>
                  <a:lnTo>
                    <a:pt x="465251" y="1251546"/>
                  </a:lnTo>
                  <a:lnTo>
                    <a:pt x="575233" y="1203718"/>
                  </a:lnTo>
                  <a:lnTo>
                    <a:pt x="430580" y="637514"/>
                  </a:lnTo>
                  <a:lnTo>
                    <a:pt x="429945" y="620610"/>
                  </a:lnTo>
                  <a:lnTo>
                    <a:pt x="463397" y="588175"/>
                  </a:lnTo>
                  <a:lnTo>
                    <a:pt x="987145" y="510540"/>
                  </a:lnTo>
                  <a:lnTo>
                    <a:pt x="1089494" y="503377"/>
                  </a:lnTo>
                  <a:lnTo>
                    <a:pt x="1135621" y="500799"/>
                  </a:lnTo>
                  <a:lnTo>
                    <a:pt x="1180338" y="492175"/>
                  </a:lnTo>
                  <a:lnTo>
                    <a:pt x="1223098" y="477850"/>
                  </a:lnTo>
                  <a:lnTo>
                    <a:pt x="1263332" y="458139"/>
                  </a:lnTo>
                  <a:lnTo>
                    <a:pt x="1300480" y="433349"/>
                  </a:lnTo>
                  <a:lnTo>
                    <a:pt x="1333995" y="403796"/>
                  </a:lnTo>
                  <a:lnTo>
                    <a:pt x="1363306" y="369824"/>
                  </a:lnTo>
                  <a:lnTo>
                    <a:pt x="1387868" y="331724"/>
                  </a:lnTo>
                  <a:lnTo>
                    <a:pt x="1407096" y="289852"/>
                  </a:lnTo>
                  <a:lnTo>
                    <a:pt x="1416773" y="258902"/>
                  </a:lnTo>
                  <a:lnTo>
                    <a:pt x="1418869" y="24904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481988" y="6412288"/>
              <a:ext cx="264160" cy="350520"/>
            </a:xfrm>
            <a:custGeom>
              <a:avLst/>
              <a:gdLst/>
              <a:ahLst/>
              <a:cxnLst/>
              <a:rect l="l" t="t" r="r" b="b"/>
              <a:pathLst>
                <a:path w="264159" h="350520">
                  <a:moveTo>
                    <a:pt x="263944" y="0"/>
                  </a:moveTo>
                  <a:lnTo>
                    <a:pt x="19443" y="43205"/>
                  </a:lnTo>
                  <a:lnTo>
                    <a:pt x="0" y="335826"/>
                  </a:lnTo>
                  <a:lnTo>
                    <a:pt x="217932" y="350215"/>
                  </a:lnTo>
                  <a:lnTo>
                    <a:pt x="263944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210255" y="6709121"/>
              <a:ext cx="506095" cy="316230"/>
            </a:xfrm>
            <a:custGeom>
              <a:avLst/>
              <a:gdLst/>
              <a:ahLst/>
              <a:cxnLst/>
              <a:rect l="l" t="t" r="r" b="b"/>
              <a:pathLst>
                <a:path w="506095" h="316229">
                  <a:moveTo>
                    <a:pt x="273342" y="0"/>
                  </a:moveTo>
                  <a:lnTo>
                    <a:pt x="257403" y="166852"/>
                  </a:lnTo>
                  <a:lnTo>
                    <a:pt x="111492" y="213210"/>
                  </a:lnTo>
                  <a:lnTo>
                    <a:pt x="36042" y="241633"/>
                  </a:lnTo>
                  <a:lnTo>
                    <a:pt x="6922" y="263793"/>
                  </a:lnTo>
                  <a:lnTo>
                    <a:pt x="0" y="291363"/>
                  </a:lnTo>
                  <a:lnTo>
                    <a:pt x="478421" y="316090"/>
                  </a:lnTo>
                  <a:lnTo>
                    <a:pt x="505523" y="18186"/>
                  </a:lnTo>
                  <a:lnTo>
                    <a:pt x="273342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428479" y="6733176"/>
              <a:ext cx="74295" cy="52705"/>
            </a:xfrm>
            <a:custGeom>
              <a:avLst/>
              <a:gdLst/>
              <a:ahLst/>
              <a:cxnLst/>
              <a:rect l="l" t="t" r="r" b="b"/>
              <a:pathLst>
                <a:path w="74295" h="52704">
                  <a:moveTo>
                    <a:pt x="11595" y="0"/>
                  </a:moveTo>
                  <a:lnTo>
                    <a:pt x="6680" y="1371"/>
                  </a:lnTo>
                  <a:lnTo>
                    <a:pt x="1816" y="2895"/>
                  </a:lnTo>
                  <a:lnTo>
                    <a:pt x="0" y="7797"/>
                  </a:lnTo>
                  <a:lnTo>
                    <a:pt x="1524" y="15582"/>
                  </a:lnTo>
                  <a:lnTo>
                    <a:pt x="3822" y="18554"/>
                  </a:lnTo>
                  <a:lnTo>
                    <a:pt x="5905" y="21678"/>
                  </a:lnTo>
                  <a:lnTo>
                    <a:pt x="33762" y="48399"/>
                  </a:lnTo>
                  <a:lnTo>
                    <a:pt x="42291" y="51333"/>
                  </a:lnTo>
                  <a:lnTo>
                    <a:pt x="47231" y="52311"/>
                  </a:lnTo>
                  <a:lnTo>
                    <a:pt x="52755" y="49847"/>
                  </a:lnTo>
                  <a:lnTo>
                    <a:pt x="53938" y="48399"/>
                  </a:lnTo>
                  <a:lnTo>
                    <a:pt x="40843" y="48399"/>
                  </a:lnTo>
                  <a:lnTo>
                    <a:pt x="40513" y="48374"/>
                  </a:lnTo>
                  <a:lnTo>
                    <a:pt x="40339" y="45897"/>
                  </a:lnTo>
                  <a:lnTo>
                    <a:pt x="40005" y="45847"/>
                  </a:lnTo>
                  <a:lnTo>
                    <a:pt x="36677" y="44043"/>
                  </a:lnTo>
                  <a:lnTo>
                    <a:pt x="6413" y="13360"/>
                  </a:lnTo>
                  <a:lnTo>
                    <a:pt x="5883" y="10566"/>
                  </a:lnTo>
                  <a:lnTo>
                    <a:pt x="5448" y="8521"/>
                  </a:lnTo>
                  <a:lnTo>
                    <a:pt x="6565" y="6121"/>
                  </a:lnTo>
                  <a:lnTo>
                    <a:pt x="8407" y="5613"/>
                  </a:lnTo>
                  <a:lnTo>
                    <a:pt x="10160" y="4902"/>
                  </a:lnTo>
                  <a:lnTo>
                    <a:pt x="18974" y="4902"/>
                  </a:lnTo>
                  <a:lnTo>
                    <a:pt x="18097" y="4191"/>
                  </a:lnTo>
                  <a:lnTo>
                    <a:pt x="15455" y="2349"/>
                  </a:lnTo>
                  <a:lnTo>
                    <a:pt x="11595" y="0"/>
                  </a:lnTo>
                  <a:close/>
                </a:path>
                <a:path w="74295" h="52704">
                  <a:moveTo>
                    <a:pt x="40339" y="45897"/>
                  </a:moveTo>
                  <a:lnTo>
                    <a:pt x="40513" y="48374"/>
                  </a:lnTo>
                  <a:lnTo>
                    <a:pt x="40843" y="48399"/>
                  </a:lnTo>
                  <a:lnTo>
                    <a:pt x="41741" y="46348"/>
                  </a:lnTo>
                  <a:lnTo>
                    <a:pt x="41812" y="46119"/>
                  </a:lnTo>
                  <a:lnTo>
                    <a:pt x="40339" y="45897"/>
                  </a:lnTo>
                  <a:close/>
                </a:path>
                <a:path w="74295" h="52704">
                  <a:moveTo>
                    <a:pt x="41812" y="46119"/>
                  </a:moveTo>
                  <a:lnTo>
                    <a:pt x="41741" y="46348"/>
                  </a:lnTo>
                  <a:lnTo>
                    <a:pt x="40843" y="48399"/>
                  </a:lnTo>
                  <a:lnTo>
                    <a:pt x="53938" y="48399"/>
                  </a:lnTo>
                  <a:lnTo>
                    <a:pt x="55246" y="46799"/>
                  </a:lnTo>
                  <a:lnTo>
                    <a:pt x="46316" y="46799"/>
                  </a:lnTo>
                  <a:lnTo>
                    <a:pt x="45391" y="46659"/>
                  </a:lnTo>
                  <a:lnTo>
                    <a:pt x="42494" y="46659"/>
                  </a:lnTo>
                  <a:lnTo>
                    <a:pt x="42196" y="46177"/>
                  </a:lnTo>
                  <a:lnTo>
                    <a:pt x="41812" y="46119"/>
                  </a:lnTo>
                  <a:close/>
                </a:path>
                <a:path w="74295" h="52704">
                  <a:moveTo>
                    <a:pt x="72504" y="12814"/>
                  </a:moveTo>
                  <a:lnTo>
                    <a:pt x="62788" y="12814"/>
                  </a:lnTo>
                  <a:lnTo>
                    <a:pt x="67081" y="14617"/>
                  </a:lnTo>
                  <a:lnTo>
                    <a:pt x="68948" y="15379"/>
                  </a:lnTo>
                  <a:lnTo>
                    <a:pt x="69280" y="16510"/>
                  </a:lnTo>
                  <a:lnTo>
                    <a:pt x="69378" y="17068"/>
                  </a:lnTo>
                  <a:lnTo>
                    <a:pt x="67335" y="21678"/>
                  </a:lnTo>
                  <a:lnTo>
                    <a:pt x="65100" y="24282"/>
                  </a:lnTo>
                  <a:lnTo>
                    <a:pt x="63191" y="27012"/>
                  </a:lnTo>
                  <a:lnTo>
                    <a:pt x="59321" y="32156"/>
                  </a:lnTo>
                  <a:lnTo>
                    <a:pt x="55257" y="38404"/>
                  </a:lnTo>
                  <a:lnTo>
                    <a:pt x="50935" y="43548"/>
                  </a:lnTo>
                  <a:lnTo>
                    <a:pt x="48869" y="45770"/>
                  </a:lnTo>
                  <a:lnTo>
                    <a:pt x="46316" y="46799"/>
                  </a:lnTo>
                  <a:lnTo>
                    <a:pt x="55246" y="46799"/>
                  </a:lnTo>
                  <a:lnTo>
                    <a:pt x="60363" y="40538"/>
                  </a:lnTo>
                  <a:lnTo>
                    <a:pt x="63690" y="35039"/>
                  </a:lnTo>
                  <a:lnTo>
                    <a:pt x="67652" y="29540"/>
                  </a:lnTo>
                  <a:lnTo>
                    <a:pt x="69456" y="26784"/>
                  </a:lnTo>
                  <a:lnTo>
                    <a:pt x="71564" y="24396"/>
                  </a:lnTo>
                  <a:lnTo>
                    <a:pt x="73037" y="21018"/>
                  </a:lnTo>
                  <a:lnTo>
                    <a:pt x="73710" y="19367"/>
                  </a:lnTo>
                  <a:lnTo>
                    <a:pt x="74180" y="17335"/>
                  </a:lnTo>
                  <a:lnTo>
                    <a:pt x="73236" y="14363"/>
                  </a:lnTo>
                  <a:lnTo>
                    <a:pt x="72872" y="13144"/>
                  </a:lnTo>
                  <a:lnTo>
                    <a:pt x="72504" y="12814"/>
                  </a:lnTo>
                  <a:close/>
                </a:path>
                <a:path w="74295" h="52704">
                  <a:moveTo>
                    <a:pt x="42196" y="46177"/>
                  </a:moveTo>
                  <a:lnTo>
                    <a:pt x="42494" y="46659"/>
                  </a:lnTo>
                  <a:lnTo>
                    <a:pt x="42837" y="46583"/>
                  </a:lnTo>
                  <a:lnTo>
                    <a:pt x="42801" y="46269"/>
                  </a:lnTo>
                  <a:lnTo>
                    <a:pt x="42196" y="46177"/>
                  </a:lnTo>
                  <a:close/>
                </a:path>
                <a:path w="74295" h="52704">
                  <a:moveTo>
                    <a:pt x="42801" y="46269"/>
                  </a:moveTo>
                  <a:lnTo>
                    <a:pt x="42837" y="46583"/>
                  </a:lnTo>
                  <a:lnTo>
                    <a:pt x="42494" y="46659"/>
                  </a:lnTo>
                  <a:lnTo>
                    <a:pt x="45391" y="46659"/>
                  </a:lnTo>
                  <a:lnTo>
                    <a:pt x="42801" y="46269"/>
                  </a:lnTo>
                  <a:close/>
                </a:path>
                <a:path w="74295" h="52704">
                  <a:moveTo>
                    <a:pt x="42525" y="43829"/>
                  </a:moveTo>
                  <a:lnTo>
                    <a:pt x="42067" y="45300"/>
                  </a:lnTo>
                  <a:lnTo>
                    <a:pt x="42031" y="45910"/>
                  </a:lnTo>
                  <a:lnTo>
                    <a:pt x="42196" y="46177"/>
                  </a:lnTo>
                  <a:lnTo>
                    <a:pt x="42801" y="46269"/>
                  </a:lnTo>
                  <a:lnTo>
                    <a:pt x="42525" y="43829"/>
                  </a:lnTo>
                  <a:close/>
                </a:path>
                <a:path w="74295" h="52704">
                  <a:moveTo>
                    <a:pt x="40714" y="43420"/>
                  </a:moveTo>
                  <a:lnTo>
                    <a:pt x="40428" y="44706"/>
                  </a:lnTo>
                  <a:lnTo>
                    <a:pt x="40328" y="45744"/>
                  </a:lnTo>
                  <a:lnTo>
                    <a:pt x="40425" y="45910"/>
                  </a:lnTo>
                  <a:lnTo>
                    <a:pt x="41812" y="46119"/>
                  </a:lnTo>
                  <a:lnTo>
                    <a:pt x="41929" y="45744"/>
                  </a:lnTo>
                  <a:lnTo>
                    <a:pt x="41288" y="44706"/>
                  </a:lnTo>
                  <a:lnTo>
                    <a:pt x="40714" y="43420"/>
                  </a:lnTo>
                  <a:close/>
                </a:path>
                <a:path w="74295" h="52704">
                  <a:moveTo>
                    <a:pt x="41418" y="40243"/>
                  </a:moveTo>
                  <a:lnTo>
                    <a:pt x="40714" y="43420"/>
                  </a:lnTo>
                  <a:lnTo>
                    <a:pt x="41288" y="44706"/>
                  </a:lnTo>
                  <a:lnTo>
                    <a:pt x="41929" y="45744"/>
                  </a:lnTo>
                  <a:lnTo>
                    <a:pt x="42459" y="44043"/>
                  </a:lnTo>
                  <a:lnTo>
                    <a:pt x="42452" y="43420"/>
                  </a:lnTo>
                  <a:lnTo>
                    <a:pt x="41418" y="40243"/>
                  </a:lnTo>
                  <a:close/>
                </a:path>
                <a:path w="74295" h="52704">
                  <a:moveTo>
                    <a:pt x="64884" y="9194"/>
                  </a:moveTo>
                  <a:lnTo>
                    <a:pt x="60566" y="10566"/>
                  </a:lnTo>
                  <a:lnTo>
                    <a:pt x="57503" y="12839"/>
                  </a:lnTo>
                  <a:lnTo>
                    <a:pt x="55359" y="14363"/>
                  </a:lnTo>
                  <a:lnTo>
                    <a:pt x="53682" y="16510"/>
                  </a:lnTo>
                  <a:lnTo>
                    <a:pt x="51991" y="18554"/>
                  </a:lnTo>
                  <a:lnTo>
                    <a:pt x="45516" y="26644"/>
                  </a:lnTo>
                  <a:lnTo>
                    <a:pt x="42697" y="34480"/>
                  </a:lnTo>
                  <a:lnTo>
                    <a:pt x="41418" y="40243"/>
                  </a:lnTo>
                  <a:lnTo>
                    <a:pt x="42452" y="43420"/>
                  </a:lnTo>
                  <a:lnTo>
                    <a:pt x="42525" y="43829"/>
                  </a:lnTo>
                  <a:lnTo>
                    <a:pt x="62788" y="12814"/>
                  </a:lnTo>
                  <a:lnTo>
                    <a:pt x="72504" y="12814"/>
                  </a:lnTo>
                  <a:lnTo>
                    <a:pt x="70916" y="11391"/>
                  </a:lnTo>
                  <a:lnTo>
                    <a:pt x="68910" y="10718"/>
                  </a:lnTo>
                  <a:lnTo>
                    <a:pt x="64884" y="9194"/>
                  </a:lnTo>
                  <a:close/>
                </a:path>
                <a:path w="74295" h="52704">
                  <a:moveTo>
                    <a:pt x="18974" y="4902"/>
                  </a:moveTo>
                  <a:lnTo>
                    <a:pt x="10160" y="4902"/>
                  </a:lnTo>
                  <a:lnTo>
                    <a:pt x="12966" y="5956"/>
                  </a:lnTo>
                  <a:lnTo>
                    <a:pt x="15176" y="7505"/>
                  </a:lnTo>
                  <a:lnTo>
                    <a:pt x="38690" y="38893"/>
                  </a:lnTo>
                  <a:lnTo>
                    <a:pt x="40714" y="43420"/>
                  </a:lnTo>
                  <a:lnTo>
                    <a:pt x="41418" y="40243"/>
                  </a:lnTo>
                  <a:lnTo>
                    <a:pt x="26524" y="12814"/>
                  </a:lnTo>
                  <a:lnTo>
                    <a:pt x="23406" y="8496"/>
                  </a:lnTo>
                  <a:lnTo>
                    <a:pt x="18974" y="490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592581" y="686183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18964" y="0"/>
                  </a:moveTo>
                  <a:lnTo>
                    <a:pt x="11599" y="1699"/>
                  </a:lnTo>
                  <a:lnTo>
                    <a:pt x="5094" y="5998"/>
                  </a:lnTo>
                  <a:lnTo>
                    <a:pt x="802" y="12062"/>
                  </a:lnTo>
                  <a:lnTo>
                    <a:pt x="0" y="19226"/>
                  </a:lnTo>
                  <a:lnTo>
                    <a:pt x="2476" y="26535"/>
                  </a:lnTo>
                  <a:lnTo>
                    <a:pt x="7357" y="32713"/>
                  </a:lnTo>
                  <a:lnTo>
                    <a:pt x="13769" y="36484"/>
                  </a:lnTo>
                  <a:lnTo>
                    <a:pt x="20812" y="37045"/>
                  </a:lnTo>
                  <a:lnTo>
                    <a:pt x="27563" y="34799"/>
                  </a:lnTo>
                  <a:lnTo>
                    <a:pt x="33088" y="30285"/>
                  </a:lnTo>
                  <a:lnTo>
                    <a:pt x="36451" y="24038"/>
                  </a:lnTo>
                  <a:lnTo>
                    <a:pt x="36913" y="16967"/>
                  </a:lnTo>
                  <a:lnTo>
                    <a:pt x="34681" y="10200"/>
                  </a:lnTo>
                  <a:lnTo>
                    <a:pt x="30242" y="4601"/>
                  </a:lnTo>
                  <a:lnTo>
                    <a:pt x="24866" y="1492"/>
                  </a:lnTo>
                  <a:lnTo>
                    <a:pt x="18964" y="0"/>
                  </a:lnTo>
                  <a:close/>
                </a:path>
                <a:path w="37465" h="37465">
                  <a:moveTo>
                    <a:pt x="24081" y="1038"/>
                  </a:moveTo>
                  <a:lnTo>
                    <a:pt x="24866" y="1492"/>
                  </a:lnTo>
                  <a:lnTo>
                    <a:pt x="25834" y="1737"/>
                  </a:lnTo>
                  <a:lnTo>
                    <a:pt x="24081" y="103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209642" y="6977202"/>
              <a:ext cx="480059" cy="48260"/>
            </a:xfrm>
            <a:custGeom>
              <a:avLst/>
              <a:gdLst/>
              <a:ahLst/>
              <a:cxnLst/>
              <a:rect l="l" t="t" r="r" b="b"/>
              <a:pathLst>
                <a:path w="480059" h="48259">
                  <a:moveTo>
                    <a:pt x="20749" y="0"/>
                  </a:moveTo>
                  <a:lnTo>
                    <a:pt x="8182" y="4950"/>
                  </a:lnTo>
                  <a:lnTo>
                    <a:pt x="1895" y="9026"/>
                  </a:lnTo>
                  <a:lnTo>
                    <a:pt x="0" y="14412"/>
                  </a:lnTo>
                  <a:lnTo>
                    <a:pt x="606" y="23291"/>
                  </a:lnTo>
                  <a:lnTo>
                    <a:pt x="479041" y="48006"/>
                  </a:lnTo>
                  <a:lnTo>
                    <a:pt x="479727" y="9156"/>
                  </a:lnTo>
                  <a:lnTo>
                    <a:pt x="20749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359271" y="5478513"/>
              <a:ext cx="1553210" cy="1471930"/>
            </a:xfrm>
            <a:custGeom>
              <a:avLst/>
              <a:gdLst/>
              <a:ahLst/>
              <a:cxnLst/>
              <a:rect l="l" t="t" r="r" b="b"/>
              <a:pathLst>
                <a:path w="1553209" h="1471929">
                  <a:moveTo>
                    <a:pt x="20993" y="1464513"/>
                  </a:moveTo>
                  <a:lnTo>
                    <a:pt x="3810" y="1430489"/>
                  </a:lnTo>
                  <a:lnTo>
                    <a:pt x="1422" y="1430502"/>
                  </a:lnTo>
                  <a:lnTo>
                    <a:pt x="0" y="1432356"/>
                  </a:lnTo>
                  <a:lnTo>
                    <a:pt x="6743" y="1439595"/>
                  </a:lnTo>
                  <a:lnTo>
                    <a:pt x="10960" y="1450416"/>
                  </a:lnTo>
                  <a:lnTo>
                    <a:pt x="15430" y="1461135"/>
                  </a:lnTo>
                  <a:lnTo>
                    <a:pt x="15582" y="1471028"/>
                  </a:lnTo>
                  <a:lnTo>
                    <a:pt x="17894" y="1471371"/>
                  </a:lnTo>
                  <a:lnTo>
                    <a:pt x="19621" y="1469720"/>
                  </a:lnTo>
                  <a:lnTo>
                    <a:pt x="20993" y="1464513"/>
                  </a:lnTo>
                  <a:close/>
                </a:path>
                <a:path w="1553209" h="1471929">
                  <a:moveTo>
                    <a:pt x="79578" y="1442732"/>
                  </a:moveTo>
                  <a:lnTo>
                    <a:pt x="51879" y="1411960"/>
                  </a:lnTo>
                  <a:lnTo>
                    <a:pt x="49491" y="1412786"/>
                  </a:lnTo>
                  <a:lnTo>
                    <a:pt x="48844" y="1415034"/>
                  </a:lnTo>
                  <a:lnTo>
                    <a:pt x="58750" y="1419517"/>
                  </a:lnTo>
                  <a:lnTo>
                    <a:pt x="66179" y="1429816"/>
                  </a:lnTo>
                  <a:lnTo>
                    <a:pt x="73914" y="1439887"/>
                  </a:lnTo>
                  <a:lnTo>
                    <a:pt x="75361" y="1450670"/>
                  </a:lnTo>
                  <a:lnTo>
                    <a:pt x="77698" y="1450682"/>
                  </a:lnTo>
                  <a:lnTo>
                    <a:pt x="79171" y="1448638"/>
                  </a:lnTo>
                  <a:lnTo>
                    <a:pt x="79578" y="1442732"/>
                  </a:lnTo>
                  <a:close/>
                </a:path>
                <a:path w="1553209" h="1471929">
                  <a:moveTo>
                    <a:pt x="142976" y="1421599"/>
                  </a:moveTo>
                  <a:lnTo>
                    <a:pt x="109232" y="1392910"/>
                  </a:lnTo>
                  <a:lnTo>
                    <a:pt x="102971" y="1393202"/>
                  </a:lnTo>
                  <a:lnTo>
                    <a:pt x="100761" y="1394625"/>
                  </a:lnTo>
                  <a:lnTo>
                    <a:pt x="102717" y="1396365"/>
                  </a:lnTo>
                  <a:lnTo>
                    <a:pt x="107911" y="1398511"/>
                  </a:lnTo>
                  <a:lnTo>
                    <a:pt x="115201" y="1401737"/>
                  </a:lnTo>
                  <a:lnTo>
                    <a:pt x="123444" y="1406728"/>
                  </a:lnTo>
                  <a:lnTo>
                    <a:pt x="130873" y="1412862"/>
                  </a:lnTo>
                  <a:lnTo>
                    <a:pt x="136334" y="1418678"/>
                  </a:lnTo>
                  <a:lnTo>
                    <a:pt x="140081" y="1422869"/>
                  </a:lnTo>
                  <a:lnTo>
                    <a:pt x="142367" y="1424152"/>
                  </a:lnTo>
                  <a:lnTo>
                    <a:pt x="142976" y="1421599"/>
                  </a:lnTo>
                  <a:close/>
                </a:path>
                <a:path w="1553209" h="1471929">
                  <a:moveTo>
                    <a:pt x="157353" y="1343875"/>
                  </a:moveTo>
                  <a:lnTo>
                    <a:pt x="156438" y="1341488"/>
                  </a:lnTo>
                  <a:lnTo>
                    <a:pt x="151879" y="1337678"/>
                  </a:lnTo>
                  <a:lnTo>
                    <a:pt x="144132" y="1333855"/>
                  </a:lnTo>
                  <a:lnTo>
                    <a:pt x="133680" y="1331442"/>
                  </a:lnTo>
                  <a:lnTo>
                    <a:pt x="122961" y="1331531"/>
                  </a:lnTo>
                  <a:lnTo>
                    <a:pt x="114566" y="1333576"/>
                  </a:lnTo>
                  <a:lnTo>
                    <a:pt x="109283" y="1336319"/>
                  </a:lnTo>
                  <a:lnTo>
                    <a:pt x="107873" y="1338453"/>
                  </a:lnTo>
                  <a:lnTo>
                    <a:pt x="110286" y="1339329"/>
                  </a:lnTo>
                  <a:lnTo>
                    <a:pt x="123469" y="1339024"/>
                  </a:lnTo>
                  <a:lnTo>
                    <a:pt x="132791" y="1339545"/>
                  </a:lnTo>
                  <a:lnTo>
                    <a:pt x="142011" y="1341043"/>
                  </a:lnTo>
                  <a:lnTo>
                    <a:pt x="154813" y="1344206"/>
                  </a:lnTo>
                  <a:lnTo>
                    <a:pt x="157353" y="1343875"/>
                  </a:lnTo>
                  <a:close/>
                </a:path>
                <a:path w="1553209" h="1471929">
                  <a:moveTo>
                    <a:pt x="1552829" y="388289"/>
                  </a:moveTo>
                  <a:lnTo>
                    <a:pt x="1529651" y="277088"/>
                  </a:lnTo>
                  <a:lnTo>
                    <a:pt x="1473492" y="157327"/>
                  </a:lnTo>
                  <a:lnTo>
                    <a:pt x="1416329" y="61569"/>
                  </a:lnTo>
                  <a:lnTo>
                    <a:pt x="1390167" y="22415"/>
                  </a:lnTo>
                  <a:lnTo>
                    <a:pt x="849985" y="0"/>
                  </a:lnTo>
                  <a:lnTo>
                    <a:pt x="798995" y="127076"/>
                  </a:lnTo>
                  <a:lnTo>
                    <a:pt x="774242" y="194906"/>
                  </a:lnTo>
                  <a:lnTo>
                    <a:pt x="768743" y="226415"/>
                  </a:lnTo>
                  <a:lnTo>
                    <a:pt x="771372" y="233476"/>
                  </a:lnTo>
                  <a:lnTo>
                    <a:pt x="632383" y="204901"/>
                  </a:lnTo>
                  <a:lnTo>
                    <a:pt x="452158" y="171157"/>
                  </a:lnTo>
                  <a:lnTo>
                    <a:pt x="363169" y="162458"/>
                  </a:lnTo>
                  <a:lnTo>
                    <a:pt x="303301" y="169011"/>
                  </a:lnTo>
                  <a:lnTo>
                    <a:pt x="227660" y="162039"/>
                  </a:lnTo>
                  <a:lnTo>
                    <a:pt x="186753" y="172770"/>
                  </a:lnTo>
                  <a:lnTo>
                    <a:pt x="166446" y="212953"/>
                  </a:lnTo>
                  <a:lnTo>
                    <a:pt x="152603" y="294347"/>
                  </a:lnTo>
                  <a:lnTo>
                    <a:pt x="36639" y="1090028"/>
                  </a:lnTo>
                  <a:lnTo>
                    <a:pt x="394804" y="1134897"/>
                  </a:lnTo>
                  <a:lnTo>
                    <a:pt x="470154" y="460514"/>
                  </a:lnTo>
                  <a:lnTo>
                    <a:pt x="868756" y="310172"/>
                  </a:lnTo>
                  <a:lnTo>
                    <a:pt x="887704" y="321995"/>
                  </a:lnTo>
                  <a:lnTo>
                    <a:pt x="957910" y="362737"/>
                  </a:lnTo>
                  <a:lnTo>
                    <a:pt x="989342" y="380390"/>
                  </a:lnTo>
                  <a:lnTo>
                    <a:pt x="1491627" y="597611"/>
                  </a:lnTo>
                  <a:lnTo>
                    <a:pt x="1524025" y="548652"/>
                  </a:lnTo>
                  <a:lnTo>
                    <a:pt x="1541195" y="510527"/>
                  </a:lnTo>
                  <a:lnTo>
                    <a:pt x="1548879" y="463613"/>
                  </a:lnTo>
                  <a:lnTo>
                    <a:pt x="1552829" y="38828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449682" y="5654370"/>
              <a:ext cx="1305560" cy="962025"/>
            </a:xfrm>
            <a:custGeom>
              <a:avLst/>
              <a:gdLst/>
              <a:ahLst/>
              <a:cxnLst/>
              <a:rect l="l" t="t" r="r" b="b"/>
              <a:pathLst>
                <a:path w="1305559" h="962025">
                  <a:moveTo>
                    <a:pt x="900239" y="87350"/>
                  </a:moveTo>
                  <a:lnTo>
                    <a:pt x="860920" y="101193"/>
                  </a:lnTo>
                  <a:lnTo>
                    <a:pt x="377190" y="282689"/>
                  </a:lnTo>
                  <a:lnTo>
                    <a:pt x="353034" y="497967"/>
                  </a:lnTo>
                  <a:lnTo>
                    <a:pt x="302387" y="956500"/>
                  </a:lnTo>
                  <a:lnTo>
                    <a:pt x="21539" y="922921"/>
                  </a:lnTo>
                  <a:lnTo>
                    <a:pt x="5524" y="921245"/>
                  </a:lnTo>
                  <a:lnTo>
                    <a:pt x="1905" y="920915"/>
                  </a:lnTo>
                  <a:lnTo>
                    <a:pt x="25" y="920788"/>
                  </a:lnTo>
                  <a:lnTo>
                    <a:pt x="0" y="921016"/>
                  </a:lnTo>
                  <a:lnTo>
                    <a:pt x="1841" y="921372"/>
                  </a:lnTo>
                  <a:lnTo>
                    <a:pt x="21374" y="924255"/>
                  </a:lnTo>
                  <a:lnTo>
                    <a:pt x="306387" y="961580"/>
                  </a:lnTo>
                  <a:lnTo>
                    <a:pt x="306705" y="958773"/>
                  </a:lnTo>
                  <a:lnTo>
                    <a:pt x="358838" y="497332"/>
                  </a:lnTo>
                  <a:lnTo>
                    <a:pt x="382193" y="287223"/>
                  </a:lnTo>
                  <a:lnTo>
                    <a:pt x="382257" y="286626"/>
                  </a:lnTo>
                  <a:lnTo>
                    <a:pt x="386626" y="284962"/>
                  </a:lnTo>
                  <a:lnTo>
                    <a:pt x="861568" y="102908"/>
                  </a:lnTo>
                  <a:lnTo>
                    <a:pt x="890371" y="91516"/>
                  </a:lnTo>
                  <a:lnTo>
                    <a:pt x="897763" y="88468"/>
                  </a:lnTo>
                  <a:lnTo>
                    <a:pt x="899414" y="87757"/>
                  </a:lnTo>
                  <a:lnTo>
                    <a:pt x="900239" y="87350"/>
                  </a:lnTo>
                  <a:close/>
                </a:path>
                <a:path w="1305559" h="962025">
                  <a:moveTo>
                    <a:pt x="1238021" y="5803"/>
                  </a:moveTo>
                  <a:lnTo>
                    <a:pt x="1193266" y="0"/>
                  </a:lnTo>
                  <a:lnTo>
                    <a:pt x="1182306" y="114"/>
                  </a:lnTo>
                  <a:lnTo>
                    <a:pt x="1115644" y="4064"/>
                  </a:lnTo>
                  <a:lnTo>
                    <a:pt x="1054163" y="13373"/>
                  </a:lnTo>
                  <a:lnTo>
                    <a:pt x="1001953" y="31572"/>
                  </a:lnTo>
                  <a:lnTo>
                    <a:pt x="966622" y="53886"/>
                  </a:lnTo>
                  <a:lnTo>
                    <a:pt x="948016" y="72542"/>
                  </a:lnTo>
                  <a:lnTo>
                    <a:pt x="948220" y="72745"/>
                  </a:lnTo>
                  <a:lnTo>
                    <a:pt x="950810" y="70929"/>
                  </a:lnTo>
                  <a:lnTo>
                    <a:pt x="957541" y="65074"/>
                  </a:lnTo>
                  <a:lnTo>
                    <a:pt x="968578" y="56438"/>
                  </a:lnTo>
                  <a:lnTo>
                    <a:pt x="1003973" y="35852"/>
                  </a:lnTo>
                  <a:lnTo>
                    <a:pt x="1055433" y="18821"/>
                  </a:lnTo>
                  <a:lnTo>
                    <a:pt x="1101090" y="11252"/>
                  </a:lnTo>
                  <a:lnTo>
                    <a:pt x="1170749" y="5257"/>
                  </a:lnTo>
                  <a:lnTo>
                    <a:pt x="1193317" y="4025"/>
                  </a:lnTo>
                  <a:lnTo>
                    <a:pt x="1211910" y="4076"/>
                  </a:lnTo>
                  <a:lnTo>
                    <a:pt x="1225918" y="5054"/>
                  </a:lnTo>
                  <a:lnTo>
                    <a:pt x="1234770" y="6057"/>
                  </a:lnTo>
                  <a:lnTo>
                    <a:pt x="1237932" y="6134"/>
                  </a:lnTo>
                  <a:lnTo>
                    <a:pt x="1238021" y="5803"/>
                  </a:lnTo>
                  <a:close/>
                </a:path>
                <a:path w="1305559" h="962025">
                  <a:moveTo>
                    <a:pt x="1305369" y="126009"/>
                  </a:moveTo>
                  <a:lnTo>
                    <a:pt x="1254594" y="104101"/>
                  </a:lnTo>
                  <a:lnTo>
                    <a:pt x="1198194" y="83337"/>
                  </a:lnTo>
                  <a:lnTo>
                    <a:pt x="1126959" y="64439"/>
                  </a:lnTo>
                  <a:lnTo>
                    <a:pt x="1089088" y="58851"/>
                  </a:lnTo>
                  <a:lnTo>
                    <a:pt x="1053503" y="56972"/>
                  </a:lnTo>
                  <a:lnTo>
                    <a:pt x="1021245" y="58293"/>
                  </a:lnTo>
                  <a:lnTo>
                    <a:pt x="981443" y="64909"/>
                  </a:lnTo>
                  <a:lnTo>
                    <a:pt x="940600" y="79057"/>
                  </a:lnTo>
                  <a:lnTo>
                    <a:pt x="940727" y="79362"/>
                  </a:lnTo>
                  <a:lnTo>
                    <a:pt x="944511" y="78549"/>
                  </a:lnTo>
                  <a:lnTo>
                    <a:pt x="954989" y="75285"/>
                  </a:lnTo>
                  <a:lnTo>
                    <a:pt x="971689" y="70789"/>
                  </a:lnTo>
                  <a:lnTo>
                    <a:pt x="994130" y="66268"/>
                  </a:lnTo>
                  <a:lnTo>
                    <a:pt x="1021638" y="63017"/>
                  </a:lnTo>
                  <a:lnTo>
                    <a:pt x="1053439" y="62230"/>
                  </a:lnTo>
                  <a:lnTo>
                    <a:pt x="1088504" y="64401"/>
                  </a:lnTo>
                  <a:lnTo>
                    <a:pt x="1162710" y="78536"/>
                  </a:lnTo>
                  <a:lnTo>
                    <a:pt x="1226896" y="98463"/>
                  </a:lnTo>
                  <a:lnTo>
                    <a:pt x="1305077" y="126733"/>
                  </a:lnTo>
                  <a:lnTo>
                    <a:pt x="1305217" y="126365"/>
                  </a:lnTo>
                  <a:lnTo>
                    <a:pt x="1305369" y="126009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823421" y="7158540"/>
              <a:ext cx="73025" cy="54610"/>
            </a:xfrm>
            <a:custGeom>
              <a:avLst/>
              <a:gdLst/>
              <a:ahLst/>
              <a:cxnLst/>
              <a:rect l="l" t="t" r="r" b="b"/>
              <a:pathLst>
                <a:path w="73025" h="54609">
                  <a:moveTo>
                    <a:pt x="7353" y="15036"/>
                  </a:moveTo>
                  <a:lnTo>
                    <a:pt x="3606" y="18605"/>
                  </a:lnTo>
                  <a:lnTo>
                    <a:pt x="0" y="22301"/>
                  </a:lnTo>
                  <a:lnTo>
                    <a:pt x="787" y="28016"/>
                  </a:lnTo>
                  <a:lnTo>
                    <a:pt x="3340" y="31508"/>
                  </a:lnTo>
                  <a:lnTo>
                    <a:pt x="5943" y="35153"/>
                  </a:lnTo>
                  <a:lnTo>
                    <a:pt x="9436" y="37096"/>
                  </a:lnTo>
                  <a:lnTo>
                    <a:pt x="12585" y="39128"/>
                  </a:lnTo>
                  <a:lnTo>
                    <a:pt x="15894" y="41190"/>
                  </a:lnTo>
                  <a:lnTo>
                    <a:pt x="55168" y="54203"/>
                  </a:lnTo>
                  <a:lnTo>
                    <a:pt x="59981" y="52781"/>
                  </a:lnTo>
                  <a:lnTo>
                    <a:pt x="64769" y="51574"/>
                  </a:lnTo>
                  <a:lnTo>
                    <a:pt x="65485" y="50634"/>
                  </a:lnTo>
                  <a:lnTo>
                    <a:pt x="56832" y="50634"/>
                  </a:lnTo>
                  <a:lnTo>
                    <a:pt x="55528" y="48310"/>
                  </a:lnTo>
                  <a:lnTo>
                    <a:pt x="55143" y="48310"/>
                  </a:lnTo>
                  <a:lnTo>
                    <a:pt x="51282" y="47993"/>
                  </a:lnTo>
                  <a:lnTo>
                    <a:pt x="9245" y="30734"/>
                  </a:lnTo>
                  <a:lnTo>
                    <a:pt x="7532" y="28351"/>
                  </a:lnTo>
                  <a:lnTo>
                    <a:pt x="6007" y="26314"/>
                  </a:lnTo>
                  <a:lnTo>
                    <a:pt x="5842" y="23406"/>
                  </a:lnTo>
                  <a:lnTo>
                    <a:pt x="7238" y="22085"/>
                  </a:lnTo>
                  <a:lnTo>
                    <a:pt x="8458" y="20586"/>
                  </a:lnTo>
                  <a:lnTo>
                    <a:pt x="11480" y="20396"/>
                  </a:lnTo>
                  <a:lnTo>
                    <a:pt x="25592" y="20396"/>
                  </a:lnTo>
                  <a:lnTo>
                    <a:pt x="22085" y="18288"/>
                  </a:lnTo>
                  <a:lnTo>
                    <a:pt x="15091" y="16319"/>
                  </a:lnTo>
                  <a:lnTo>
                    <a:pt x="11950" y="15671"/>
                  </a:lnTo>
                  <a:lnTo>
                    <a:pt x="7353" y="15036"/>
                  </a:lnTo>
                  <a:close/>
                </a:path>
                <a:path w="73025" h="54609">
                  <a:moveTo>
                    <a:pt x="56905" y="47776"/>
                  </a:moveTo>
                  <a:lnTo>
                    <a:pt x="55472" y="48211"/>
                  </a:lnTo>
                  <a:lnTo>
                    <a:pt x="56832" y="50634"/>
                  </a:lnTo>
                  <a:lnTo>
                    <a:pt x="57150" y="50507"/>
                  </a:lnTo>
                  <a:lnTo>
                    <a:pt x="56975" y="48310"/>
                  </a:lnTo>
                  <a:lnTo>
                    <a:pt x="56905" y="47776"/>
                  </a:lnTo>
                  <a:close/>
                </a:path>
                <a:path w="73025" h="54609">
                  <a:moveTo>
                    <a:pt x="57266" y="47667"/>
                  </a:moveTo>
                  <a:lnTo>
                    <a:pt x="56905" y="47776"/>
                  </a:lnTo>
                  <a:lnTo>
                    <a:pt x="56975" y="48310"/>
                  </a:lnTo>
                  <a:lnTo>
                    <a:pt x="57150" y="50507"/>
                  </a:lnTo>
                  <a:lnTo>
                    <a:pt x="56832" y="50634"/>
                  </a:lnTo>
                  <a:lnTo>
                    <a:pt x="65485" y="50634"/>
                  </a:lnTo>
                  <a:lnTo>
                    <a:pt x="67466" y="48031"/>
                  </a:lnTo>
                  <a:lnTo>
                    <a:pt x="57785" y="48031"/>
                  </a:lnTo>
                  <a:lnTo>
                    <a:pt x="57266" y="47667"/>
                  </a:lnTo>
                  <a:close/>
                </a:path>
                <a:path w="73025" h="54609">
                  <a:moveTo>
                    <a:pt x="55472" y="48211"/>
                  </a:moveTo>
                  <a:lnTo>
                    <a:pt x="55143" y="48310"/>
                  </a:lnTo>
                  <a:lnTo>
                    <a:pt x="55528" y="48310"/>
                  </a:lnTo>
                  <a:close/>
                </a:path>
                <a:path w="73025" h="54609">
                  <a:moveTo>
                    <a:pt x="54592" y="45557"/>
                  </a:moveTo>
                  <a:lnTo>
                    <a:pt x="55107" y="47488"/>
                  </a:lnTo>
                  <a:lnTo>
                    <a:pt x="55228" y="47776"/>
                  </a:lnTo>
                  <a:lnTo>
                    <a:pt x="55472" y="48211"/>
                  </a:lnTo>
                  <a:lnTo>
                    <a:pt x="56820" y="47802"/>
                  </a:lnTo>
                  <a:lnTo>
                    <a:pt x="56829" y="47360"/>
                  </a:lnTo>
                  <a:lnTo>
                    <a:pt x="55743" y="46598"/>
                  </a:lnTo>
                  <a:lnTo>
                    <a:pt x="54592" y="45557"/>
                  </a:lnTo>
                  <a:close/>
                </a:path>
                <a:path w="73025" h="54609">
                  <a:moveTo>
                    <a:pt x="57857" y="47488"/>
                  </a:moveTo>
                  <a:lnTo>
                    <a:pt x="57266" y="47667"/>
                  </a:lnTo>
                  <a:lnTo>
                    <a:pt x="57785" y="48031"/>
                  </a:lnTo>
                  <a:lnTo>
                    <a:pt x="58051" y="47802"/>
                  </a:lnTo>
                  <a:lnTo>
                    <a:pt x="57857" y="47488"/>
                  </a:lnTo>
                  <a:close/>
                </a:path>
                <a:path w="73025" h="54609">
                  <a:moveTo>
                    <a:pt x="71937" y="4876"/>
                  </a:moveTo>
                  <a:lnTo>
                    <a:pt x="66205" y="4876"/>
                  </a:lnTo>
                  <a:lnTo>
                    <a:pt x="67411" y="6286"/>
                  </a:lnTo>
                  <a:lnTo>
                    <a:pt x="67830" y="11899"/>
                  </a:lnTo>
                  <a:lnTo>
                    <a:pt x="67094" y="15506"/>
                  </a:lnTo>
                  <a:lnTo>
                    <a:pt x="66783" y="18605"/>
                  </a:lnTo>
                  <a:lnTo>
                    <a:pt x="65786" y="25984"/>
                  </a:lnTo>
                  <a:lnTo>
                    <a:pt x="57857" y="47488"/>
                  </a:lnTo>
                  <a:lnTo>
                    <a:pt x="58051" y="47802"/>
                  </a:lnTo>
                  <a:lnTo>
                    <a:pt x="57785" y="48031"/>
                  </a:lnTo>
                  <a:lnTo>
                    <a:pt x="67466" y="48031"/>
                  </a:lnTo>
                  <a:lnTo>
                    <a:pt x="68529" y="46634"/>
                  </a:lnTo>
                  <a:lnTo>
                    <a:pt x="70789" y="33909"/>
                  </a:lnTo>
                  <a:lnTo>
                    <a:pt x="71081" y="26936"/>
                  </a:lnTo>
                  <a:lnTo>
                    <a:pt x="71958" y="19646"/>
                  </a:lnTo>
                  <a:lnTo>
                    <a:pt x="72204" y="16344"/>
                  </a:lnTo>
                  <a:lnTo>
                    <a:pt x="72349" y="15506"/>
                  </a:lnTo>
                  <a:lnTo>
                    <a:pt x="72934" y="12814"/>
                  </a:lnTo>
                  <a:lnTo>
                    <a:pt x="72618" y="8699"/>
                  </a:lnTo>
                  <a:lnTo>
                    <a:pt x="72422" y="6819"/>
                  </a:lnTo>
                  <a:lnTo>
                    <a:pt x="71937" y="4876"/>
                  </a:lnTo>
                  <a:close/>
                </a:path>
                <a:path w="73025" h="54609">
                  <a:moveTo>
                    <a:pt x="56430" y="45182"/>
                  </a:moveTo>
                  <a:lnTo>
                    <a:pt x="56829" y="47360"/>
                  </a:lnTo>
                  <a:lnTo>
                    <a:pt x="57266" y="47667"/>
                  </a:lnTo>
                  <a:lnTo>
                    <a:pt x="57857" y="47488"/>
                  </a:lnTo>
                  <a:lnTo>
                    <a:pt x="56430" y="45182"/>
                  </a:lnTo>
                  <a:close/>
                </a:path>
                <a:path w="73025" h="54609">
                  <a:moveTo>
                    <a:pt x="53656" y="42047"/>
                  </a:moveTo>
                  <a:lnTo>
                    <a:pt x="54592" y="45557"/>
                  </a:lnTo>
                  <a:lnTo>
                    <a:pt x="55795" y="46634"/>
                  </a:lnTo>
                  <a:lnTo>
                    <a:pt x="56829" y="47360"/>
                  </a:lnTo>
                  <a:lnTo>
                    <a:pt x="56430" y="45182"/>
                  </a:lnTo>
                  <a:lnTo>
                    <a:pt x="56261" y="44907"/>
                  </a:lnTo>
                  <a:lnTo>
                    <a:pt x="53656" y="42047"/>
                  </a:lnTo>
                  <a:close/>
                </a:path>
                <a:path w="73025" h="54609">
                  <a:moveTo>
                    <a:pt x="25592" y="20396"/>
                  </a:moveTo>
                  <a:lnTo>
                    <a:pt x="11480" y="20396"/>
                  </a:lnTo>
                  <a:lnTo>
                    <a:pt x="14224" y="20967"/>
                  </a:lnTo>
                  <a:lnTo>
                    <a:pt x="19710" y="22301"/>
                  </a:lnTo>
                  <a:lnTo>
                    <a:pt x="54592" y="45557"/>
                  </a:lnTo>
                  <a:lnTo>
                    <a:pt x="53656" y="42047"/>
                  </a:lnTo>
                  <a:lnTo>
                    <a:pt x="26987" y="21234"/>
                  </a:lnTo>
                  <a:lnTo>
                    <a:pt x="25592" y="20396"/>
                  </a:lnTo>
                  <a:close/>
                </a:path>
                <a:path w="73025" h="54609">
                  <a:moveTo>
                    <a:pt x="66027" y="0"/>
                  </a:moveTo>
                  <a:lnTo>
                    <a:pt x="63893" y="228"/>
                  </a:lnTo>
                  <a:lnTo>
                    <a:pt x="59537" y="495"/>
                  </a:lnTo>
                  <a:lnTo>
                    <a:pt x="56349" y="3771"/>
                  </a:lnTo>
                  <a:lnTo>
                    <a:pt x="55003" y="6819"/>
                  </a:lnTo>
                  <a:lnTo>
                    <a:pt x="53543" y="9931"/>
                  </a:lnTo>
                  <a:lnTo>
                    <a:pt x="53098" y="12814"/>
                  </a:lnTo>
                  <a:lnTo>
                    <a:pt x="52587" y="15506"/>
                  </a:lnTo>
                  <a:lnTo>
                    <a:pt x="51881" y="22085"/>
                  </a:lnTo>
                  <a:lnTo>
                    <a:pt x="51799" y="30450"/>
                  </a:lnTo>
                  <a:lnTo>
                    <a:pt x="52469" y="36372"/>
                  </a:lnTo>
                  <a:lnTo>
                    <a:pt x="52595" y="37096"/>
                  </a:lnTo>
                  <a:lnTo>
                    <a:pt x="53555" y="41668"/>
                  </a:lnTo>
                  <a:lnTo>
                    <a:pt x="53656" y="42047"/>
                  </a:lnTo>
                  <a:lnTo>
                    <a:pt x="56261" y="44907"/>
                  </a:lnTo>
                  <a:lnTo>
                    <a:pt x="56430" y="45182"/>
                  </a:lnTo>
                  <a:lnTo>
                    <a:pt x="55788" y="41668"/>
                  </a:lnTo>
                  <a:lnTo>
                    <a:pt x="55685" y="40957"/>
                  </a:lnTo>
                  <a:lnTo>
                    <a:pt x="55015" y="30450"/>
                  </a:lnTo>
                  <a:lnTo>
                    <a:pt x="56524" y="16344"/>
                  </a:lnTo>
                  <a:lnTo>
                    <a:pt x="57543" y="11290"/>
                  </a:lnTo>
                  <a:lnTo>
                    <a:pt x="59448" y="5067"/>
                  </a:lnTo>
                  <a:lnTo>
                    <a:pt x="64173" y="4953"/>
                  </a:lnTo>
                  <a:lnTo>
                    <a:pt x="66205" y="4876"/>
                  </a:lnTo>
                  <a:lnTo>
                    <a:pt x="71937" y="4876"/>
                  </a:lnTo>
                  <a:lnTo>
                    <a:pt x="71843" y="4508"/>
                  </a:lnTo>
                  <a:lnTo>
                    <a:pt x="68630" y="889"/>
                  </a:lnTo>
                  <a:lnTo>
                    <a:pt x="6602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95503" y="4574260"/>
              <a:ext cx="1216025" cy="1059180"/>
            </a:xfrm>
            <a:custGeom>
              <a:avLst/>
              <a:gdLst/>
              <a:ahLst/>
              <a:cxnLst/>
              <a:rect l="l" t="t" r="r" b="b"/>
              <a:pathLst>
                <a:path w="1216025" h="1059179">
                  <a:moveTo>
                    <a:pt x="1215567" y="738924"/>
                  </a:moveTo>
                  <a:lnTo>
                    <a:pt x="1215047" y="724535"/>
                  </a:lnTo>
                  <a:lnTo>
                    <a:pt x="1212329" y="709701"/>
                  </a:lnTo>
                  <a:lnTo>
                    <a:pt x="1127671" y="441871"/>
                  </a:lnTo>
                  <a:lnTo>
                    <a:pt x="1096378" y="244665"/>
                  </a:lnTo>
                  <a:lnTo>
                    <a:pt x="1068336" y="138620"/>
                  </a:lnTo>
                  <a:lnTo>
                    <a:pt x="1027645" y="87464"/>
                  </a:lnTo>
                  <a:lnTo>
                    <a:pt x="958481" y="54927"/>
                  </a:lnTo>
                  <a:lnTo>
                    <a:pt x="944359" y="51485"/>
                  </a:lnTo>
                  <a:lnTo>
                    <a:pt x="796772" y="0"/>
                  </a:lnTo>
                  <a:lnTo>
                    <a:pt x="675741" y="36245"/>
                  </a:lnTo>
                  <a:lnTo>
                    <a:pt x="650328" y="56045"/>
                  </a:lnTo>
                  <a:lnTo>
                    <a:pt x="619836" y="87109"/>
                  </a:lnTo>
                  <a:lnTo>
                    <a:pt x="588886" y="115062"/>
                  </a:lnTo>
                  <a:lnTo>
                    <a:pt x="562178" y="125476"/>
                  </a:lnTo>
                  <a:lnTo>
                    <a:pt x="541108" y="108254"/>
                  </a:lnTo>
                  <a:lnTo>
                    <a:pt x="527151" y="72999"/>
                  </a:lnTo>
                  <a:lnTo>
                    <a:pt x="516991" y="33731"/>
                  </a:lnTo>
                  <a:lnTo>
                    <a:pt x="507276" y="4521"/>
                  </a:lnTo>
                  <a:lnTo>
                    <a:pt x="445325" y="20434"/>
                  </a:lnTo>
                  <a:lnTo>
                    <a:pt x="367969" y="42799"/>
                  </a:lnTo>
                  <a:lnTo>
                    <a:pt x="325729" y="64465"/>
                  </a:lnTo>
                  <a:lnTo>
                    <a:pt x="303758" y="98221"/>
                  </a:lnTo>
                  <a:lnTo>
                    <a:pt x="287261" y="156870"/>
                  </a:lnTo>
                  <a:lnTo>
                    <a:pt x="245630" y="321856"/>
                  </a:lnTo>
                  <a:lnTo>
                    <a:pt x="127241" y="784085"/>
                  </a:lnTo>
                  <a:lnTo>
                    <a:pt x="0" y="887082"/>
                  </a:lnTo>
                  <a:lnTo>
                    <a:pt x="81127" y="1021664"/>
                  </a:lnTo>
                  <a:lnTo>
                    <a:pt x="164071" y="993508"/>
                  </a:lnTo>
                  <a:lnTo>
                    <a:pt x="212661" y="971321"/>
                  </a:lnTo>
                  <a:lnTo>
                    <a:pt x="245783" y="943597"/>
                  </a:lnTo>
                  <a:lnTo>
                    <a:pt x="282282" y="898804"/>
                  </a:lnTo>
                  <a:lnTo>
                    <a:pt x="325996" y="810247"/>
                  </a:lnTo>
                  <a:lnTo>
                    <a:pt x="364388" y="689749"/>
                  </a:lnTo>
                  <a:lnTo>
                    <a:pt x="371348" y="662609"/>
                  </a:lnTo>
                  <a:lnTo>
                    <a:pt x="371741" y="668362"/>
                  </a:lnTo>
                  <a:lnTo>
                    <a:pt x="371487" y="736473"/>
                  </a:lnTo>
                  <a:lnTo>
                    <a:pt x="368909" y="799261"/>
                  </a:lnTo>
                  <a:lnTo>
                    <a:pt x="370865" y="852309"/>
                  </a:lnTo>
                  <a:lnTo>
                    <a:pt x="383692" y="889381"/>
                  </a:lnTo>
                  <a:lnTo>
                    <a:pt x="413753" y="904252"/>
                  </a:lnTo>
                  <a:lnTo>
                    <a:pt x="501281" y="907897"/>
                  </a:lnTo>
                  <a:lnTo>
                    <a:pt x="558901" y="1058646"/>
                  </a:lnTo>
                  <a:lnTo>
                    <a:pt x="924890" y="925474"/>
                  </a:lnTo>
                  <a:lnTo>
                    <a:pt x="953922" y="926668"/>
                  </a:lnTo>
                  <a:lnTo>
                    <a:pt x="1025398" y="908951"/>
                  </a:lnTo>
                  <a:lnTo>
                    <a:pt x="1062939" y="892441"/>
                  </a:lnTo>
                  <a:lnTo>
                    <a:pt x="1077379" y="869975"/>
                  </a:lnTo>
                  <a:lnTo>
                    <a:pt x="1130465" y="850658"/>
                  </a:lnTo>
                  <a:lnTo>
                    <a:pt x="1181214" y="817892"/>
                  </a:lnTo>
                  <a:lnTo>
                    <a:pt x="1211287" y="765949"/>
                  </a:lnTo>
                  <a:lnTo>
                    <a:pt x="1214208" y="752767"/>
                  </a:lnTo>
                  <a:lnTo>
                    <a:pt x="1215567" y="738924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943464" y="5505526"/>
              <a:ext cx="411480" cy="154940"/>
            </a:xfrm>
            <a:custGeom>
              <a:avLst/>
              <a:gdLst/>
              <a:ahLst/>
              <a:cxnLst/>
              <a:rect l="l" t="t" r="r" b="b"/>
              <a:pathLst>
                <a:path w="411479" h="154939">
                  <a:moveTo>
                    <a:pt x="362254" y="0"/>
                  </a:moveTo>
                  <a:lnTo>
                    <a:pt x="343369" y="11963"/>
                  </a:lnTo>
                  <a:lnTo>
                    <a:pt x="117602" y="20472"/>
                  </a:lnTo>
                  <a:lnTo>
                    <a:pt x="0" y="70853"/>
                  </a:lnTo>
                  <a:lnTo>
                    <a:pt x="31483" y="147053"/>
                  </a:lnTo>
                  <a:lnTo>
                    <a:pt x="130822" y="140766"/>
                  </a:lnTo>
                  <a:lnTo>
                    <a:pt x="319786" y="154355"/>
                  </a:lnTo>
                  <a:lnTo>
                    <a:pt x="338640" y="153241"/>
                  </a:lnTo>
                  <a:lnTo>
                    <a:pt x="354420" y="150058"/>
                  </a:lnTo>
                  <a:lnTo>
                    <a:pt x="375669" y="142277"/>
                  </a:lnTo>
                  <a:lnTo>
                    <a:pt x="410933" y="127368"/>
                  </a:lnTo>
                  <a:lnTo>
                    <a:pt x="362254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269107" y="5105300"/>
              <a:ext cx="1139825" cy="593725"/>
            </a:xfrm>
            <a:custGeom>
              <a:avLst/>
              <a:gdLst/>
              <a:ahLst/>
              <a:cxnLst/>
              <a:rect l="l" t="t" r="r" b="b"/>
              <a:pathLst>
                <a:path w="1139825" h="593725">
                  <a:moveTo>
                    <a:pt x="44119" y="0"/>
                  </a:moveTo>
                  <a:lnTo>
                    <a:pt x="25840" y="3275"/>
                  </a:lnTo>
                  <a:lnTo>
                    <a:pt x="11234" y="13476"/>
                  </a:lnTo>
                  <a:lnTo>
                    <a:pt x="2041" y="28737"/>
                  </a:lnTo>
                  <a:lnTo>
                    <a:pt x="0" y="47193"/>
                  </a:lnTo>
                  <a:lnTo>
                    <a:pt x="52235" y="549224"/>
                  </a:lnTo>
                  <a:lnTo>
                    <a:pt x="1119416" y="593509"/>
                  </a:lnTo>
                  <a:lnTo>
                    <a:pt x="1127066" y="592297"/>
                  </a:lnTo>
                  <a:lnTo>
                    <a:pt x="1133430" y="588379"/>
                  </a:lnTo>
                  <a:lnTo>
                    <a:pt x="1137861" y="582359"/>
                  </a:lnTo>
                  <a:lnTo>
                    <a:pt x="1139710" y="574840"/>
                  </a:lnTo>
                  <a:lnTo>
                    <a:pt x="1138493" y="567195"/>
                  </a:lnTo>
                  <a:lnTo>
                    <a:pt x="1134576" y="560831"/>
                  </a:lnTo>
                  <a:lnTo>
                    <a:pt x="1128559" y="556402"/>
                  </a:lnTo>
                  <a:lnTo>
                    <a:pt x="1121041" y="554558"/>
                  </a:lnTo>
                  <a:lnTo>
                    <a:pt x="786891" y="540689"/>
                  </a:lnTo>
                  <a:lnTo>
                    <a:pt x="735622" y="64935"/>
                  </a:lnTo>
                  <a:lnTo>
                    <a:pt x="730901" y="51112"/>
                  </a:lnTo>
                  <a:lnTo>
                    <a:pt x="721153" y="41043"/>
                  </a:lnTo>
                  <a:lnTo>
                    <a:pt x="707886" y="34731"/>
                  </a:lnTo>
                  <a:lnTo>
                    <a:pt x="692607" y="32181"/>
                  </a:lnTo>
                  <a:lnTo>
                    <a:pt x="4411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268171" y="5104704"/>
              <a:ext cx="1143635" cy="597535"/>
            </a:xfrm>
            <a:custGeom>
              <a:avLst/>
              <a:gdLst/>
              <a:ahLst/>
              <a:cxnLst/>
              <a:rect l="l" t="t" r="r" b="b"/>
              <a:pathLst>
                <a:path w="1143634" h="597535">
                  <a:moveTo>
                    <a:pt x="41550" y="0"/>
                  </a:moveTo>
                  <a:lnTo>
                    <a:pt x="5101" y="21704"/>
                  </a:lnTo>
                  <a:lnTo>
                    <a:pt x="0" y="43891"/>
                  </a:lnTo>
                  <a:lnTo>
                    <a:pt x="318" y="49831"/>
                  </a:lnTo>
                  <a:lnTo>
                    <a:pt x="1058" y="56640"/>
                  </a:lnTo>
                  <a:lnTo>
                    <a:pt x="2323" y="69570"/>
                  </a:lnTo>
                  <a:lnTo>
                    <a:pt x="8352" y="129933"/>
                  </a:lnTo>
                  <a:lnTo>
                    <a:pt x="51354" y="551751"/>
                  </a:lnTo>
                  <a:lnTo>
                    <a:pt x="1116262" y="596569"/>
                  </a:lnTo>
                  <a:lnTo>
                    <a:pt x="1120555" y="596925"/>
                  </a:lnTo>
                  <a:lnTo>
                    <a:pt x="1126549" y="596925"/>
                  </a:lnTo>
                  <a:lnTo>
                    <a:pt x="1131121" y="594372"/>
                  </a:lnTo>
                  <a:lnTo>
                    <a:pt x="1135833" y="592023"/>
                  </a:lnTo>
                  <a:lnTo>
                    <a:pt x="1136159" y="591667"/>
                  </a:lnTo>
                  <a:lnTo>
                    <a:pt x="1121367" y="591667"/>
                  </a:lnTo>
                  <a:lnTo>
                    <a:pt x="1116478" y="591324"/>
                  </a:lnTo>
                  <a:lnTo>
                    <a:pt x="96719" y="549605"/>
                  </a:lnTo>
                  <a:lnTo>
                    <a:pt x="55164" y="549605"/>
                  </a:lnTo>
                  <a:lnTo>
                    <a:pt x="53259" y="547827"/>
                  </a:lnTo>
                  <a:lnTo>
                    <a:pt x="54975" y="547827"/>
                  </a:lnTo>
                  <a:lnTo>
                    <a:pt x="10587" y="129679"/>
                  </a:lnTo>
                  <a:lnTo>
                    <a:pt x="2591" y="55486"/>
                  </a:lnTo>
                  <a:lnTo>
                    <a:pt x="1920" y="49831"/>
                  </a:lnTo>
                  <a:lnTo>
                    <a:pt x="1484" y="43226"/>
                  </a:lnTo>
                  <a:lnTo>
                    <a:pt x="23216" y="6105"/>
                  </a:lnTo>
                  <a:lnTo>
                    <a:pt x="41537" y="406"/>
                  </a:lnTo>
                  <a:lnTo>
                    <a:pt x="43936" y="406"/>
                  </a:lnTo>
                  <a:lnTo>
                    <a:pt x="41550" y="0"/>
                  </a:lnTo>
                  <a:close/>
                </a:path>
                <a:path w="1143634" h="597535">
                  <a:moveTo>
                    <a:pt x="47011" y="546"/>
                  </a:moveTo>
                  <a:lnTo>
                    <a:pt x="45055" y="596"/>
                  </a:lnTo>
                  <a:lnTo>
                    <a:pt x="46998" y="850"/>
                  </a:lnTo>
                  <a:lnTo>
                    <a:pt x="67890" y="2171"/>
                  </a:lnTo>
                  <a:lnTo>
                    <a:pt x="683932" y="34426"/>
                  </a:lnTo>
                  <a:lnTo>
                    <a:pt x="690379" y="34694"/>
                  </a:lnTo>
                  <a:lnTo>
                    <a:pt x="696757" y="35151"/>
                  </a:lnTo>
                  <a:lnTo>
                    <a:pt x="702979" y="36067"/>
                  </a:lnTo>
                  <a:lnTo>
                    <a:pt x="711157" y="37706"/>
                  </a:lnTo>
                  <a:lnTo>
                    <a:pt x="719196" y="41160"/>
                  </a:lnTo>
                  <a:lnTo>
                    <a:pt x="725178" y="46977"/>
                  </a:lnTo>
                  <a:lnTo>
                    <a:pt x="731325" y="52793"/>
                  </a:lnTo>
                  <a:lnTo>
                    <a:pt x="734373" y="60667"/>
                  </a:lnTo>
                  <a:lnTo>
                    <a:pt x="734817" y="69570"/>
                  </a:lnTo>
                  <a:lnTo>
                    <a:pt x="785554" y="543725"/>
                  </a:lnTo>
                  <a:lnTo>
                    <a:pt x="1117913" y="557593"/>
                  </a:lnTo>
                  <a:lnTo>
                    <a:pt x="1122752" y="557669"/>
                  </a:lnTo>
                  <a:lnTo>
                    <a:pt x="1126358" y="558012"/>
                  </a:lnTo>
                  <a:lnTo>
                    <a:pt x="1129914" y="560197"/>
                  </a:lnTo>
                  <a:lnTo>
                    <a:pt x="1136861" y="564261"/>
                  </a:lnTo>
                  <a:lnTo>
                    <a:pt x="1140024" y="573646"/>
                  </a:lnTo>
                  <a:lnTo>
                    <a:pt x="1136747" y="581075"/>
                  </a:lnTo>
                  <a:lnTo>
                    <a:pt x="1135223" y="584758"/>
                  </a:lnTo>
                  <a:lnTo>
                    <a:pt x="1132327" y="587921"/>
                  </a:lnTo>
                  <a:lnTo>
                    <a:pt x="1128759" y="589699"/>
                  </a:lnTo>
                  <a:lnTo>
                    <a:pt x="1125012" y="591616"/>
                  </a:lnTo>
                  <a:lnTo>
                    <a:pt x="1121367" y="591667"/>
                  </a:lnTo>
                  <a:lnTo>
                    <a:pt x="1136159" y="591667"/>
                  </a:lnTo>
                  <a:lnTo>
                    <a:pt x="1139597" y="587908"/>
                  </a:lnTo>
                  <a:lnTo>
                    <a:pt x="1141586" y="583082"/>
                  </a:lnTo>
                  <a:lnTo>
                    <a:pt x="1143280" y="575448"/>
                  </a:lnTo>
                  <a:lnTo>
                    <a:pt x="1142138" y="567742"/>
                  </a:lnTo>
                  <a:lnTo>
                    <a:pt x="1138482" y="560867"/>
                  </a:lnTo>
                  <a:lnTo>
                    <a:pt x="1132632" y="555726"/>
                  </a:lnTo>
                  <a:lnTo>
                    <a:pt x="1128289" y="552843"/>
                  </a:lnTo>
                  <a:lnTo>
                    <a:pt x="1122371" y="552373"/>
                  </a:lnTo>
                  <a:lnTo>
                    <a:pt x="1118129" y="552373"/>
                  </a:lnTo>
                  <a:lnTo>
                    <a:pt x="842767" y="541019"/>
                  </a:lnTo>
                  <a:lnTo>
                    <a:pt x="790355" y="541019"/>
                  </a:lnTo>
                  <a:lnTo>
                    <a:pt x="787942" y="538759"/>
                  </a:lnTo>
                  <a:lnTo>
                    <a:pt x="790109" y="538759"/>
                  </a:lnTo>
                  <a:lnTo>
                    <a:pt x="739123" y="69100"/>
                  </a:lnTo>
                  <a:lnTo>
                    <a:pt x="716734" y="36114"/>
                  </a:lnTo>
                  <a:lnTo>
                    <a:pt x="684102" y="30250"/>
                  </a:lnTo>
                  <a:lnTo>
                    <a:pt x="50859" y="660"/>
                  </a:lnTo>
                  <a:lnTo>
                    <a:pt x="47011" y="546"/>
                  </a:lnTo>
                  <a:close/>
                </a:path>
                <a:path w="1143634" h="597535">
                  <a:moveTo>
                    <a:pt x="53259" y="547827"/>
                  </a:moveTo>
                  <a:lnTo>
                    <a:pt x="55164" y="549605"/>
                  </a:lnTo>
                  <a:lnTo>
                    <a:pt x="54983" y="547897"/>
                  </a:lnTo>
                  <a:lnTo>
                    <a:pt x="53259" y="547827"/>
                  </a:lnTo>
                  <a:close/>
                </a:path>
                <a:path w="1143634" h="597535">
                  <a:moveTo>
                    <a:pt x="54983" y="547897"/>
                  </a:moveTo>
                  <a:lnTo>
                    <a:pt x="55164" y="549605"/>
                  </a:lnTo>
                  <a:lnTo>
                    <a:pt x="96719" y="549605"/>
                  </a:lnTo>
                  <a:lnTo>
                    <a:pt x="54983" y="547897"/>
                  </a:lnTo>
                  <a:close/>
                </a:path>
                <a:path w="1143634" h="597535">
                  <a:moveTo>
                    <a:pt x="54975" y="547827"/>
                  </a:moveTo>
                  <a:lnTo>
                    <a:pt x="53259" y="547827"/>
                  </a:lnTo>
                  <a:lnTo>
                    <a:pt x="54983" y="547897"/>
                  </a:lnTo>
                  <a:close/>
                </a:path>
                <a:path w="1143634" h="597535">
                  <a:moveTo>
                    <a:pt x="787942" y="538759"/>
                  </a:moveTo>
                  <a:lnTo>
                    <a:pt x="790355" y="541019"/>
                  </a:lnTo>
                  <a:lnTo>
                    <a:pt x="790119" y="538849"/>
                  </a:lnTo>
                  <a:lnTo>
                    <a:pt x="787942" y="538759"/>
                  </a:lnTo>
                  <a:close/>
                </a:path>
                <a:path w="1143634" h="597535">
                  <a:moveTo>
                    <a:pt x="790119" y="538849"/>
                  </a:moveTo>
                  <a:lnTo>
                    <a:pt x="790355" y="541019"/>
                  </a:lnTo>
                  <a:lnTo>
                    <a:pt x="842767" y="541019"/>
                  </a:lnTo>
                  <a:lnTo>
                    <a:pt x="790119" y="538849"/>
                  </a:lnTo>
                  <a:close/>
                </a:path>
                <a:path w="1143634" h="597535">
                  <a:moveTo>
                    <a:pt x="790109" y="538759"/>
                  </a:moveTo>
                  <a:lnTo>
                    <a:pt x="787942" y="538759"/>
                  </a:lnTo>
                  <a:lnTo>
                    <a:pt x="790119" y="538849"/>
                  </a:lnTo>
                  <a:close/>
                </a:path>
                <a:path w="1143634" h="597535">
                  <a:moveTo>
                    <a:pt x="43936" y="406"/>
                  </a:moveTo>
                  <a:lnTo>
                    <a:pt x="41537" y="406"/>
                  </a:lnTo>
                  <a:lnTo>
                    <a:pt x="45068" y="863"/>
                  </a:lnTo>
                  <a:lnTo>
                    <a:pt x="45055" y="596"/>
                  </a:lnTo>
                  <a:lnTo>
                    <a:pt x="43936" y="40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584670" y="5346056"/>
              <a:ext cx="81229" cy="81229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6961708" y="4863071"/>
              <a:ext cx="918210" cy="816610"/>
            </a:xfrm>
            <a:custGeom>
              <a:avLst/>
              <a:gdLst/>
              <a:ahLst/>
              <a:cxnLst/>
              <a:rect l="l" t="t" r="r" b="b"/>
              <a:pathLst>
                <a:path w="918209" h="816610">
                  <a:moveTo>
                    <a:pt x="66573" y="816432"/>
                  </a:moveTo>
                  <a:lnTo>
                    <a:pt x="61125" y="764019"/>
                  </a:lnTo>
                  <a:lnTo>
                    <a:pt x="45389" y="630897"/>
                  </a:lnTo>
                  <a:lnTo>
                    <a:pt x="24345" y="459562"/>
                  </a:lnTo>
                  <a:lnTo>
                    <a:pt x="7404" y="326580"/>
                  </a:lnTo>
                  <a:lnTo>
                    <a:pt x="2222" y="288163"/>
                  </a:lnTo>
                  <a:lnTo>
                    <a:pt x="0" y="274421"/>
                  </a:lnTo>
                  <a:lnTo>
                    <a:pt x="1168" y="288302"/>
                  </a:lnTo>
                  <a:lnTo>
                    <a:pt x="5435" y="326821"/>
                  </a:lnTo>
                  <a:lnTo>
                    <a:pt x="21183" y="459968"/>
                  </a:lnTo>
                  <a:lnTo>
                    <a:pt x="42227" y="631291"/>
                  </a:lnTo>
                  <a:lnTo>
                    <a:pt x="59169" y="764260"/>
                  </a:lnTo>
                  <a:lnTo>
                    <a:pt x="64350" y="802678"/>
                  </a:lnTo>
                  <a:lnTo>
                    <a:pt x="66573" y="816432"/>
                  </a:lnTo>
                  <a:close/>
                </a:path>
                <a:path w="918209" h="816610">
                  <a:moveTo>
                    <a:pt x="917854" y="578815"/>
                  </a:moveTo>
                  <a:lnTo>
                    <a:pt x="878497" y="592137"/>
                  </a:lnTo>
                  <a:lnTo>
                    <a:pt x="394208" y="766508"/>
                  </a:lnTo>
                  <a:lnTo>
                    <a:pt x="338899" y="621487"/>
                  </a:lnTo>
                  <a:lnTo>
                    <a:pt x="338480" y="620356"/>
                  </a:lnTo>
                  <a:lnTo>
                    <a:pt x="342734" y="618109"/>
                  </a:lnTo>
                  <a:lnTo>
                    <a:pt x="795248" y="378155"/>
                  </a:lnTo>
                  <a:lnTo>
                    <a:pt x="795172" y="377964"/>
                  </a:lnTo>
                  <a:lnTo>
                    <a:pt x="793915" y="374967"/>
                  </a:lnTo>
                  <a:lnTo>
                    <a:pt x="681240" y="103149"/>
                  </a:lnTo>
                  <a:lnTo>
                    <a:pt x="649198" y="26835"/>
                  </a:lnTo>
                  <a:lnTo>
                    <a:pt x="640575" y="6807"/>
                  </a:lnTo>
                  <a:lnTo>
                    <a:pt x="637743" y="571"/>
                  </a:lnTo>
                  <a:lnTo>
                    <a:pt x="637451" y="0"/>
                  </a:lnTo>
                  <a:lnTo>
                    <a:pt x="678675" y="104203"/>
                  </a:lnTo>
                  <a:lnTo>
                    <a:pt x="789216" y="375958"/>
                  </a:lnTo>
                  <a:lnTo>
                    <a:pt x="331647" y="617791"/>
                  </a:lnTo>
                  <a:lnTo>
                    <a:pt x="391172" y="773163"/>
                  </a:lnTo>
                  <a:lnTo>
                    <a:pt x="402780" y="768908"/>
                  </a:lnTo>
                  <a:lnTo>
                    <a:pt x="879081" y="593763"/>
                  </a:lnTo>
                  <a:lnTo>
                    <a:pt x="907961" y="582803"/>
                  </a:lnTo>
                  <a:lnTo>
                    <a:pt x="911047" y="581596"/>
                  </a:lnTo>
                  <a:lnTo>
                    <a:pt x="913472" y="580618"/>
                  </a:lnTo>
                  <a:lnTo>
                    <a:pt x="915365" y="579882"/>
                  </a:lnTo>
                  <a:lnTo>
                    <a:pt x="917028" y="579196"/>
                  </a:lnTo>
                  <a:lnTo>
                    <a:pt x="917854" y="57881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271532" y="4510100"/>
              <a:ext cx="327025" cy="223520"/>
            </a:xfrm>
            <a:custGeom>
              <a:avLst/>
              <a:gdLst/>
              <a:ahLst/>
              <a:cxnLst/>
              <a:rect l="l" t="t" r="r" b="b"/>
              <a:pathLst>
                <a:path w="327025" h="223520">
                  <a:moveTo>
                    <a:pt x="303695" y="0"/>
                  </a:moveTo>
                  <a:lnTo>
                    <a:pt x="131102" y="79552"/>
                  </a:lnTo>
                  <a:lnTo>
                    <a:pt x="86588" y="179184"/>
                  </a:lnTo>
                  <a:lnTo>
                    <a:pt x="79844" y="77431"/>
                  </a:lnTo>
                  <a:lnTo>
                    <a:pt x="27762" y="36017"/>
                  </a:lnTo>
                  <a:lnTo>
                    <a:pt x="0" y="75742"/>
                  </a:lnTo>
                  <a:lnTo>
                    <a:pt x="50215" y="219646"/>
                  </a:lnTo>
                  <a:lnTo>
                    <a:pt x="129514" y="222935"/>
                  </a:lnTo>
                  <a:lnTo>
                    <a:pt x="320535" y="69392"/>
                  </a:lnTo>
                  <a:lnTo>
                    <a:pt x="326936" y="65989"/>
                  </a:lnTo>
                  <a:lnTo>
                    <a:pt x="303695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271531" y="4585840"/>
              <a:ext cx="79844" cy="113004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402267" y="4575788"/>
              <a:ext cx="196418" cy="133565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7105320" y="4688916"/>
              <a:ext cx="259079" cy="768350"/>
            </a:xfrm>
            <a:custGeom>
              <a:avLst/>
              <a:gdLst/>
              <a:ahLst/>
              <a:cxnLst/>
              <a:rect l="l" t="t" r="r" b="b"/>
              <a:pathLst>
                <a:path w="259079" h="768350">
                  <a:moveTo>
                    <a:pt x="69265" y="503148"/>
                  </a:moveTo>
                  <a:lnTo>
                    <a:pt x="41744" y="467144"/>
                  </a:lnTo>
                  <a:lnTo>
                    <a:pt x="21082" y="425513"/>
                  </a:lnTo>
                  <a:lnTo>
                    <a:pt x="7581" y="373621"/>
                  </a:lnTo>
                  <a:lnTo>
                    <a:pt x="5334" y="339255"/>
                  </a:lnTo>
                  <a:lnTo>
                    <a:pt x="5918" y="322529"/>
                  </a:lnTo>
                  <a:lnTo>
                    <a:pt x="15760" y="259816"/>
                  </a:lnTo>
                  <a:lnTo>
                    <a:pt x="30365" y="204952"/>
                  </a:lnTo>
                  <a:lnTo>
                    <a:pt x="37287" y="180568"/>
                  </a:lnTo>
                  <a:lnTo>
                    <a:pt x="43281" y="158292"/>
                  </a:lnTo>
                  <a:lnTo>
                    <a:pt x="51777" y="120738"/>
                  </a:lnTo>
                  <a:lnTo>
                    <a:pt x="56959" y="80416"/>
                  </a:lnTo>
                  <a:lnTo>
                    <a:pt x="57048" y="77927"/>
                  </a:lnTo>
                  <a:lnTo>
                    <a:pt x="56857" y="77901"/>
                  </a:lnTo>
                  <a:lnTo>
                    <a:pt x="56337" y="79705"/>
                  </a:lnTo>
                  <a:lnTo>
                    <a:pt x="54229" y="93738"/>
                  </a:lnTo>
                  <a:lnTo>
                    <a:pt x="52082" y="105879"/>
                  </a:lnTo>
                  <a:lnTo>
                    <a:pt x="39890" y="157391"/>
                  </a:lnTo>
                  <a:lnTo>
                    <a:pt x="26289" y="203758"/>
                  </a:lnTo>
                  <a:lnTo>
                    <a:pt x="18529" y="230149"/>
                  </a:lnTo>
                  <a:lnTo>
                    <a:pt x="4686" y="289394"/>
                  </a:lnTo>
                  <a:lnTo>
                    <a:pt x="0" y="339280"/>
                  </a:lnTo>
                  <a:lnTo>
                    <a:pt x="419" y="356692"/>
                  </a:lnTo>
                  <a:lnTo>
                    <a:pt x="9956" y="409905"/>
                  </a:lnTo>
                  <a:lnTo>
                    <a:pt x="25615" y="449478"/>
                  </a:lnTo>
                  <a:lnTo>
                    <a:pt x="50203" y="488924"/>
                  </a:lnTo>
                  <a:lnTo>
                    <a:pt x="63855" y="505066"/>
                  </a:lnTo>
                  <a:lnTo>
                    <a:pt x="64287" y="505066"/>
                  </a:lnTo>
                  <a:lnTo>
                    <a:pt x="69176" y="505066"/>
                  </a:lnTo>
                  <a:lnTo>
                    <a:pt x="69215" y="504037"/>
                  </a:lnTo>
                  <a:lnTo>
                    <a:pt x="69265" y="503148"/>
                  </a:lnTo>
                  <a:close/>
                </a:path>
                <a:path w="259079" h="768350">
                  <a:moveTo>
                    <a:pt x="70065" y="767740"/>
                  </a:moveTo>
                  <a:lnTo>
                    <a:pt x="62814" y="725322"/>
                  </a:lnTo>
                  <a:lnTo>
                    <a:pt x="61874" y="693839"/>
                  </a:lnTo>
                  <a:lnTo>
                    <a:pt x="61937" y="675259"/>
                  </a:lnTo>
                  <a:lnTo>
                    <a:pt x="62420" y="654977"/>
                  </a:lnTo>
                  <a:lnTo>
                    <a:pt x="63271" y="633120"/>
                  </a:lnTo>
                  <a:lnTo>
                    <a:pt x="64452" y="609828"/>
                  </a:lnTo>
                  <a:lnTo>
                    <a:pt x="69138" y="505955"/>
                  </a:lnTo>
                  <a:lnTo>
                    <a:pt x="64617" y="505955"/>
                  </a:lnTo>
                  <a:lnTo>
                    <a:pt x="63830" y="505955"/>
                  </a:lnTo>
                  <a:lnTo>
                    <a:pt x="59867" y="610044"/>
                  </a:lnTo>
                  <a:lnTo>
                    <a:pt x="58940" y="633298"/>
                  </a:lnTo>
                  <a:lnTo>
                    <a:pt x="58381" y="655078"/>
                  </a:lnTo>
                  <a:lnTo>
                    <a:pt x="58216" y="675271"/>
                  </a:lnTo>
                  <a:lnTo>
                    <a:pt x="58483" y="693839"/>
                  </a:lnTo>
                  <a:lnTo>
                    <a:pt x="61595" y="738365"/>
                  </a:lnTo>
                  <a:lnTo>
                    <a:pt x="69519" y="768032"/>
                  </a:lnTo>
                  <a:lnTo>
                    <a:pt x="70065" y="767740"/>
                  </a:lnTo>
                  <a:close/>
                </a:path>
                <a:path w="259079" h="768350">
                  <a:moveTo>
                    <a:pt x="258572" y="50"/>
                  </a:moveTo>
                  <a:lnTo>
                    <a:pt x="248818" y="64884"/>
                  </a:lnTo>
                  <a:lnTo>
                    <a:pt x="243255" y="111404"/>
                  </a:lnTo>
                  <a:lnTo>
                    <a:pt x="238493" y="155892"/>
                  </a:lnTo>
                  <a:lnTo>
                    <a:pt x="233819" y="205981"/>
                  </a:lnTo>
                  <a:lnTo>
                    <a:pt x="229425" y="260896"/>
                  </a:lnTo>
                  <a:lnTo>
                    <a:pt x="225552" y="319849"/>
                  </a:lnTo>
                  <a:lnTo>
                    <a:pt x="222415" y="382054"/>
                  </a:lnTo>
                  <a:lnTo>
                    <a:pt x="220294" y="444284"/>
                  </a:lnTo>
                  <a:lnTo>
                    <a:pt x="219189" y="503339"/>
                  </a:lnTo>
                  <a:lnTo>
                    <a:pt x="218922" y="558419"/>
                  </a:lnTo>
                  <a:lnTo>
                    <a:pt x="219354" y="608723"/>
                  </a:lnTo>
                  <a:lnTo>
                    <a:pt x="220345" y="653427"/>
                  </a:lnTo>
                  <a:lnTo>
                    <a:pt x="221957" y="700278"/>
                  </a:lnTo>
                  <a:lnTo>
                    <a:pt x="223710" y="735622"/>
                  </a:lnTo>
                  <a:lnTo>
                    <a:pt x="225831" y="765721"/>
                  </a:lnTo>
                  <a:lnTo>
                    <a:pt x="226021" y="765708"/>
                  </a:lnTo>
                  <a:lnTo>
                    <a:pt x="226212" y="765695"/>
                  </a:lnTo>
                  <a:lnTo>
                    <a:pt x="224231" y="653351"/>
                  </a:lnTo>
                  <a:lnTo>
                    <a:pt x="223799" y="608672"/>
                  </a:lnTo>
                  <a:lnTo>
                    <a:pt x="223812" y="558431"/>
                  </a:lnTo>
                  <a:lnTo>
                    <a:pt x="224409" y="503428"/>
                  </a:lnTo>
                  <a:lnTo>
                    <a:pt x="225729" y="444436"/>
                  </a:lnTo>
                  <a:lnTo>
                    <a:pt x="227901" y="382282"/>
                  </a:lnTo>
                  <a:lnTo>
                    <a:pt x="230974" y="320154"/>
                  </a:lnTo>
                  <a:lnTo>
                    <a:pt x="234645" y="261264"/>
                  </a:lnTo>
                  <a:lnTo>
                    <a:pt x="238696" y="206387"/>
                  </a:lnTo>
                  <a:lnTo>
                    <a:pt x="242925" y="156324"/>
                  </a:lnTo>
                  <a:lnTo>
                    <a:pt x="247129" y="111823"/>
                  </a:lnTo>
                  <a:lnTo>
                    <a:pt x="258572" y="5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574760" y="4632268"/>
              <a:ext cx="170802" cy="147527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7432916" y="5158485"/>
              <a:ext cx="412750" cy="122555"/>
            </a:xfrm>
            <a:custGeom>
              <a:avLst/>
              <a:gdLst/>
              <a:ahLst/>
              <a:cxnLst/>
              <a:rect l="l" t="t" r="r" b="b"/>
              <a:pathLst>
                <a:path w="412750" h="122554">
                  <a:moveTo>
                    <a:pt x="205295" y="8674"/>
                  </a:moveTo>
                  <a:lnTo>
                    <a:pt x="205155" y="8318"/>
                  </a:lnTo>
                  <a:lnTo>
                    <a:pt x="202946" y="8572"/>
                  </a:lnTo>
                  <a:lnTo>
                    <a:pt x="187706" y="13017"/>
                  </a:lnTo>
                  <a:lnTo>
                    <a:pt x="175298" y="16281"/>
                  </a:lnTo>
                  <a:lnTo>
                    <a:pt x="160134" y="19494"/>
                  </a:lnTo>
                  <a:lnTo>
                    <a:pt x="142532" y="22047"/>
                  </a:lnTo>
                  <a:lnTo>
                    <a:pt x="122961" y="23558"/>
                  </a:lnTo>
                  <a:lnTo>
                    <a:pt x="101879" y="23583"/>
                  </a:lnTo>
                  <a:lnTo>
                    <a:pt x="80873" y="21844"/>
                  </a:lnTo>
                  <a:lnTo>
                    <a:pt x="29273" y="10337"/>
                  </a:lnTo>
                  <a:lnTo>
                    <a:pt x="2362" y="419"/>
                  </a:lnTo>
                  <a:lnTo>
                    <a:pt x="165" y="0"/>
                  </a:lnTo>
                  <a:lnTo>
                    <a:pt x="42900" y="19164"/>
                  </a:lnTo>
                  <a:lnTo>
                    <a:pt x="80200" y="27190"/>
                  </a:lnTo>
                  <a:lnTo>
                    <a:pt x="101663" y="29083"/>
                  </a:lnTo>
                  <a:lnTo>
                    <a:pt x="123202" y="28943"/>
                  </a:lnTo>
                  <a:lnTo>
                    <a:pt x="161023" y="23964"/>
                  </a:lnTo>
                  <a:lnTo>
                    <a:pt x="192874" y="14579"/>
                  </a:lnTo>
                  <a:lnTo>
                    <a:pt x="205295" y="8674"/>
                  </a:lnTo>
                  <a:close/>
                </a:path>
                <a:path w="412750" h="122554">
                  <a:moveTo>
                    <a:pt x="412661" y="122059"/>
                  </a:moveTo>
                  <a:lnTo>
                    <a:pt x="380860" y="93853"/>
                  </a:lnTo>
                  <a:lnTo>
                    <a:pt x="341884" y="81915"/>
                  </a:lnTo>
                  <a:lnTo>
                    <a:pt x="333933" y="81546"/>
                  </a:lnTo>
                  <a:lnTo>
                    <a:pt x="324192" y="81559"/>
                  </a:lnTo>
                  <a:lnTo>
                    <a:pt x="318325" y="83096"/>
                  </a:lnTo>
                  <a:lnTo>
                    <a:pt x="318414" y="83743"/>
                  </a:lnTo>
                  <a:lnTo>
                    <a:pt x="322592" y="84543"/>
                  </a:lnTo>
                  <a:lnTo>
                    <a:pt x="333756" y="85445"/>
                  </a:lnTo>
                  <a:lnTo>
                    <a:pt x="349885" y="88125"/>
                  </a:lnTo>
                  <a:lnTo>
                    <a:pt x="368947" y="94246"/>
                  </a:lnTo>
                  <a:lnTo>
                    <a:pt x="386765" y="103352"/>
                  </a:lnTo>
                  <a:lnTo>
                    <a:pt x="400088" y="112839"/>
                  </a:lnTo>
                  <a:lnTo>
                    <a:pt x="408635" y="120078"/>
                  </a:lnTo>
                  <a:lnTo>
                    <a:pt x="412153" y="122453"/>
                  </a:lnTo>
                  <a:lnTo>
                    <a:pt x="412661" y="12205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