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3528" y="1235049"/>
            <a:ext cx="7946390" cy="1199515"/>
            <a:chOff x="1053528" y="1235049"/>
            <a:chExt cx="7946390" cy="1199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528" y="1235049"/>
              <a:ext cx="7946389" cy="11989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22103" y="1400011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8690" y="1524994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01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6507" y="1350298"/>
            <a:ext cx="7458075" cy="733425"/>
            <a:chOff x="1416507" y="1350298"/>
            <a:chExt cx="7458075" cy="733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507" y="1659470"/>
              <a:ext cx="208724" cy="3255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4868" y="1664449"/>
              <a:ext cx="148069" cy="3162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39671" y="1350298"/>
              <a:ext cx="734695" cy="733425"/>
            </a:xfrm>
            <a:custGeom>
              <a:avLst/>
              <a:gdLst/>
              <a:ahLst/>
              <a:cxnLst/>
              <a:rect l="l" t="t" r="r" b="b"/>
              <a:pathLst>
                <a:path w="734695" h="733425">
                  <a:moveTo>
                    <a:pt x="369239" y="0"/>
                  </a:moveTo>
                  <a:lnTo>
                    <a:pt x="322292" y="2585"/>
                  </a:lnTo>
                  <a:lnTo>
                    <a:pt x="277264" y="10595"/>
                  </a:lnTo>
                  <a:lnTo>
                    <a:pt x="234475" y="23708"/>
                  </a:lnTo>
                  <a:lnTo>
                    <a:pt x="194244" y="41601"/>
                  </a:lnTo>
                  <a:lnTo>
                    <a:pt x="156892" y="63953"/>
                  </a:lnTo>
                  <a:lnTo>
                    <a:pt x="122736" y="90441"/>
                  </a:lnTo>
                  <a:lnTo>
                    <a:pt x="92097" y="120742"/>
                  </a:lnTo>
                  <a:lnTo>
                    <a:pt x="65295" y="154536"/>
                  </a:lnTo>
                  <a:lnTo>
                    <a:pt x="42647" y="191499"/>
                  </a:lnTo>
                  <a:lnTo>
                    <a:pt x="24474" y="231309"/>
                  </a:lnTo>
                  <a:lnTo>
                    <a:pt x="11096" y="273645"/>
                  </a:lnTo>
                  <a:lnTo>
                    <a:pt x="2831" y="318184"/>
                  </a:lnTo>
                  <a:lnTo>
                    <a:pt x="0" y="364604"/>
                  </a:lnTo>
                  <a:lnTo>
                    <a:pt x="2711" y="411721"/>
                  </a:lnTo>
                  <a:lnTo>
                    <a:pt x="10765" y="457507"/>
                  </a:lnTo>
                  <a:lnTo>
                    <a:pt x="23804" y="500485"/>
                  </a:lnTo>
                  <a:lnTo>
                    <a:pt x="41560" y="540758"/>
                  </a:lnTo>
                  <a:lnTo>
                    <a:pt x="63743" y="578033"/>
                  </a:lnTo>
                  <a:lnTo>
                    <a:pt x="90063" y="612017"/>
                  </a:lnTo>
                  <a:lnTo>
                    <a:pt x="120230" y="642419"/>
                  </a:lnTo>
                  <a:lnTo>
                    <a:pt x="153953" y="668946"/>
                  </a:lnTo>
                  <a:lnTo>
                    <a:pt x="190943" y="691305"/>
                  </a:lnTo>
                  <a:lnTo>
                    <a:pt x="230908" y="709205"/>
                  </a:lnTo>
                  <a:lnTo>
                    <a:pt x="273560" y="722352"/>
                  </a:lnTo>
                  <a:lnTo>
                    <a:pt x="318607" y="730455"/>
                  </a:lnTo>
                  <a:lnTo>
                    <a:pt x="365759" y="733221"/>
                  </a:lnTo>
                  <a:lnTo>
                    <a:pt x="419328" y="730321"/>
                  </a:lnTo>
                  <a:lnTo>
                    <a:pt x="468792" y="720705"/>
                  </a:lnTo>
                  <a:lnTo>
                    <a:pt x="514126" y="705080"/>
                  </a:lnTo>
                  <a:lnTo>
                    <a:pt x="555304" y="684157"/>
                  </a:lnTo>
                  <a:lnTo>
                    <a:pt x="592300" y="658642"/>
                  </a:lnTo>
                  <a:lnTo>
                    <a:pt x="625088" y="629245"/>
                  </a:lnTo>
                  <a:lnTo>
                    <a:pt x="653641" y="596675"/>
                  </a:lnTo>
                  <a:lnTo>
                    <a:pt x="677934" y="561640"/>
                  </a:lnTo>
                  <a:lnTo>
                    <a:pt x="697941" y="524849"/>
                  </a:lnTo>
                  <a:lnTo>
                    <a:pt x="703254" y="512038"/>
                  </a:lnTo>
                  <a:lnTo>
                    <a:pt x="239661" y="512038"/>
                  </a:lnTo>
                  <a:lnTo>
                    <a:pt x="229881" y="511060"/>
                  </a:lnTo>
                  <a:lnTo>
                    <a:pt x="224355" y="507512"/>
                  </a:lnTo>
                  <a:lnTo>
                    <a:pt x="222280" y="501278"/>
                  </a:lnTo>
                  <a:lnTo>
                    <a:pt x="222935" y="492290"/>
                  </a:lnTo>
                  <a:lnTo>
                    <a:pt x="227510" y="477773"/>
                  </a:lnTo>
                  <a:lnTo>
                    <a:pt x="231765" y="471409"/>
                  </a:lnTo>
                  <a:lnTo>
                    <a:pt x="194436" y="471409"/>
                  </a:lnTo>
                  <a:lnTo>
                    <a:pt x="192644" y="471220"/>
                  </a:lnTo>
                  <a:lnTo>
                    <a:pt x="164541" y="471220"/>
                  </a:lnTo>
                  <a:lnTo>
                    <a:pt x="163895" y="471136"/>
                  </a:lnTo>
                  <a:lnTo>
                    <a:pt x="147283" y="471136"/>
                  </a:lnTo>
                  <a:lnTo>
                    <a:pt x="141601" y="469960"/>
                  </a:lnTo>
                  <a:lnTo>
                    <a:pt x="137401" y="465188"/>
                  </a:lnTo>
                  <a:lnTo>
                    <a:pt x="135742" y="458096"/>
                  </a:lnTo>
                  <a:lnTo>
                    <a:pt x="136534" y="451030"/>
                  </a:lnTo>
                  <a:lnTo>
                    <a:pt x="160444" y="420232"/>
                  </a:lnTo>
                  <a:lnTo>
                    <a:pt x="198348" y="403313"/>
                  </a:lnTo>
                  <a:lnTo>
                    <a:pt x="218404" y="394844"/>
                  </a:lnTo>
                  <a:lnTo>
                    <a:pt x="226975" y="386661"/>
                  </a:lnTo>
                  <a:lnTo>
                    <a:pt x="225396" y="374996"/>
                  </a:lnTo>
                  <a:lnTo>
                    <a:pt x="214998" y="356082"/>
                  </a:lnTo>
                  <a:lnTo>
                    <a:pt x="205631" y="337079"/>
                  </a:lnTo>
                  <a:lnTo>
                    <a:pt x="200347" y="317446"/>
                  </a:lnTo>
                  <a:lnTo>
                    <a:pt x="199508" y="297178"/>
                  </a:lnTo>
                  <a:lnTo>
                    <a:pt x="203479" y="276275"/>
                  </a:lnTo>
                  <a:lnTo>
                    <a:pt x="216436" y="252754"/>
                  </a:lnTo>
                  <a:lnTo>
                    <a:pt x="236664" y="237151"/>
                  </a:lnTo>
                  <a:lnTo>
                    <a:pt x="261025" y="230929"/>
                  </a:lnTo>
                  <a:lnTo>
                    <a:pt x="473754" y="230929"/>
                  </a:lnTo>
                  <a:lnTo>
                    <a:pt x="474350" y="230815"/>
                  </a:lnTo>
                  <a:lnTo>
                    <a:pt x="706751" y="230815"/>
                  </a:lnTo>
                  <a:lnTo>
                    <a:pt x="695379" y="204159"/>
                  </a:lnTo>
                  <a:lnTo>
                    <a:pt x="673752" y="166285"/>
                  </a:lnTo>
                  <a:lnTo>
                    <a:pt x="647893" y="131167"/>
                  </a:lnTo>
                  <a:lnTo>
                    <a:pt x="618049" y="99251"/>
                  </a:lnTo>
                  <a:lnTo>
                    <a:pt x="584469" y="70984"/>
                  </a:lnTo>
                  <a:lnTo>
                    <a:pt x="547403" y="46812"/>
                  </a:lnTo>
                  <a:lnTo>
                    <a:pt x="507098" y="27181"/>
                  </a:lnTo>
                  <a:lnTo>
                    <a:pt x="463803" y="12538"/>
                  </a:lnTo>
                  <a:lnTo>
                    <a:pt x="417767" y="3329"/>
                  </a:lnTo>
                  <a:lnTo>
                    <a:pt x="369239" y="0"/>
                  </a:lnTo>
                  <a:close/>
                </a:path>
                <a:path w="734695" h="733425">
                  <a:moveTo>
                    <a:pt x="303158" y="511465"/>
                  </a:moveTo>
                  <a:lnTo>
                    <a:pt x="271405" y="511538"/>
                  </a:lnTo>
                  <a:lnTo>
                    <a:pt x="239661" y="512038"/>
                  </a:lnTo>
                  <a:lnTo>
                    <a:pt x="703254" y="512038"/>
                  </a:lnTo>
                  <a:lnTo>
                    <a:pt x="495769" y="511949"/>
                  </a:lnTo>
                  <a:lnTo>
                    <a:pt x="471718" y="511683"/>
                  </a:lnTo>
                  <a:lnTo>
                    <a:pt x="366674" y="511683"/>
                  </a:lnTo>
                  <a:lnTo>
                    <a:pt x="303158" y="511465"/>
                  </a:lnTo>
                  <a:close/>
                </a:path>
                <a:path w="734695" h="733425">
                  <a:moveTo>
                    <a:pt x="445386" y="237299"/>
                  </a:moveTo>
                  <a:lnTo>
                    <a:pt x="369227" y="237299"/>
                  </a:lnTo>
                  <a:lnTo>
                    <a:pt x="392824" y="241820"/>
                  </a:lnTo>
                  <a:lnTo>
                    <a:pt x="412667" y="253457"/>
                  </a:lnTo>
                  <a:lnTo>
                    <a:pt x="427737" y="271260"/>
                  </a:lnTo>
                  <a:lnTo>
                    <a:pt x="437019" y="294284"/>
                  </a:lnTo>
                  <a:lnTo>
                    <a:pt x="440132" y="320275"/>
                  </a:lnTo>
                  <a:lnTo>
                    <a:pt x="437160" y="344841"/>
                  </a:lnTo>
                  <a:lnTo>
                    <a:pt x="428781" y="368195"/>
                  </a:lnTo>
                  <a:lnTo>
                    <a:pt x="408047" y="403548"/>
                  </a:lnTo>
                  <a:lnTo>
                    <a:pt x="407973" y="403887"/>
                  </a:lnTo>
                  <a:lnTo>
                    <a:pt x="440301" y="433741"/>
                  </a:lnTo>
                  <a:lnTo>
                    <a:pt x="454912" y="439132"/>
                  </a:lnTo>
                  <a:lnTo>
                    <a:pt x="469273" y="445111"/>
                  </a:lnTo>
                  <a:lnTo>
                    <a:pt x="502172" y="469771"/>
                  </a:lnTo>
                  <a:lnTo>
                    <a:pt x="512482" y="502075"/>
                  </a:lnTo>
                  <a:lnTo>
                    <a:pt x="510101" y="507842"/>
                  </a:lnTo>
                  <a:lnTo>
                    <a:pt x="504672" y="511060"/>
                  </a:lnTo>
                  <a:lnTo>
                    <a:pt x="495769" y="511949"/>
                  </a:lnTo>
                  <a:lnTo>
                    <a:pt x="703291" y="511949"/>
                  </a:lnTo>
                  <a:lnTo>
                    <a:pt x="713635" y="487010"/>
                  </a:lnTo>
                  <a:lnTo>
                    <a:pt x="718237" y="471537"/>
                  </a:lnTo>
                  <a:lnTo>
                    <a:pt x="543990" y="471537"/>
                  </a:lnTo>
                  <a:lnTo>
                    <a:pt x="531820" y="468402"/>
                  </a:lnTo>
                  <a:lnTo>
                    <a:pt x="520310" y="461165"/>
                  </a:lnTo>
                  <a:lnTo>
                    <a:pt x="509358" y="449668"/>
                  </a:lnTo>
                  <a:lnTo>
                    <a:pt x="496411" y="437136"/>
                  </a:lnTo>
                  <a:lnTo>
                    <a:pt x="480944" y="427915"/>
                  </a:lnTo>
                  <a:lnTo>
                    <a:pt x="463926" y="421020"/>
                  </a:lnTo>
                  <a:lnTo>
                    <a:pt x="446328" y="415467"/>
                  </a:lnTo>
                  <a:lnTo>
                    <a:pt x="437435" y="411805"/>
                  </a:lnTo>
                  <a:lnTo>
                    <a:pt x="433130" y="406987"/>
                  </a:lnTo>
                  <a:lnTo>
                    <a:pt x="433287" y="400298"/>
                  </a:lnTo>
                  <a:lnTo>
                    <a:pt x="437781" y="391020"/>
                  </a:lnTo>
                  <a:lnTo>
                    <a:pt x="453603" y="357746"/>
                  </a:lnTo>
                  <a:lnTo>
                    <a:pt x="460006" y="324019"/>
                  </a:lnTo>
                  <a:lnTo>
                    <a:pt x="456008" y="290023"/>
                  </a:lnTo>
                  <a:lnTo>
                    <a:pt x="440626" y="255943"/>
                  </a:lnTo>
                  <a:lnTo>
                    <a:pt x="437387" y="248566"/>
                  </a:lnTo>
                  <a:lnTo>
                    <a:pt x="438027" y="243214"/>
                  </a:lnTo>
                  <a:lnTo>
                    <a:pt x="441857" y="239191"/>
                  </a:lnTo>
                  <a:lnTo>
                    <a:pt x="445386" y="237299"/>
                  </a:lnTo>
                  <a:close/>
                </a:path>
                <a:path w="734695" h="733425">
                  <a:moveTo>
                    <a:pt x="431231" y="511535"/>
                  </a:moveTo>
                  <a:lnTo>
                    <a:pt x="366674" y="511683"/>
                  </a:lnTo>
                  <a:lnTo>
                    <a:pt x="471718" y="511683"/>
                  </a:lnTo>
                  <a:lnTo>
                    <a:pt x="431231" y="511535"/>
                  </a:lnTo>
                  <a:close/>
                </a:path>
                <a:path w="734695" h="733425">
                  <a:moveTo>
                    <a:pt x="564083" y="470725"/>
                  </a:moveTo>
                  <a:lnTo>
                    <a:pt x="556920" y="470725"/>
                  </a:lnTo>
                  <a:lnTo>
                    <a:pt x="543990" y="471537"/>
                  </a:lnTo>
                  <a:lnTo>
                    <a:pt x="718237" y="471537"/>
                  </a:lnTo>
                  <a:lnTo>
                    <a:pt x="718297" y="471333"/>
                  </a:lnTo>
                  <a:lnTo>
                    <a:pt x="586652" y="471333"/>
                  </a:lnTo>
                  <a:lnTo>
                    <a:pt x="586275" y="471297"/>
                  </a:lnTo>
                  <a:lnTo>
                    <a:pt x="567664" y="471297"/>
                  </a:lnTo>
                  <a:lnTo>
                    <a:pt x="564083" y="470725"/>
                  </a:lnTo>
                  <a:close/>
                </a:path>
                <a:path w="734695" h="733425">
                  <a:moveTo>
                    <a:pt x="473754" y="230929"/>
                  </a:moveTo>
                  <a:lnTo>
                    <a:pt x="261025" y="230929"/>
                  </a:lnTo>
                  <a:lnTo>
                    <a:pt x="286384" y="235546"/>
                  </a:lnTo>
                  <a:lnTo>
                    <a:pt x="293200" y="238936"/>
                  </a:lnTo>
                  <a:lnTo>
                    <a:pt x="297341" y="243004"/>
                  </a:lnTo>
                  <a:lnTo>
                    <a:pt x="297954" y="248630"/>
                  </a:lnTo>
                  <a:lnTo>
                    <a:pt x="294182" y="256692"/>
                  </a:lnTo>
                  <a:lnTo>
                    <a:pt x="278609" y="290202"/>
                  </a:lnTo>
                  <a:lnTo>
                    <a:pt x="274653" y="322922"/>
                  </a:lnTo>
                  <a:lnTo>
                    <a:pt x="274595" y="324019"/>
                  </a:lnTo>
                  <a:lnTo>
                    <a:pt x="280818" y="357137"/>
                  </a:lnTo>
                  <a:lnTo>
                    <a:pt x="296227" y="390004"/>
                  </a:lnTo>
                  <a:lnTo>
                    <a:pt x="301018" y="399943"/>
                  </a:lnTo>
                  <a:lnTo>
                    <a:pt x="301115" y="406815"/>
                  </a:lnTo>
                  <a:lnTo>
                    <a:pt x="296475" y="411721"/>
                  </a:lnTo>
                  <a:lnTo>
                    <a:pt x="287058" y="415759"/>
                  </a:lnTo>
                  <a:lnTo>
                    <a:pt x="265667" y="423773"/>
                  </a:lnTo>
                  <a:lnTo>
                    <a:pt x="245532" y="433863"/>
                  </a:lnTo>
                  <a:lnTo>
                    <a:pt x="227297" y="447106"/>
                  </a:lnTo>
                  <a:lnTo>
                    <a:pt x="211607" y="464578"/>
                  </a:lnTo>
                  <a:lnTo>
                    <a:pt x="203715" y="470537"/>
                  </a:lnTo>
                  <a:lnTo>
                    <a:pt x="194436" y="471409"/>
                  </a:lnTo>
                  <a:lnTo>
                    <a:pt x="231765" y="471409"/>
                  </a:lnTo>
                  <a:lnTo>
                    <a:pt x="235367" y="466021"/>
                  </a:lnTo>
                  <a:lnTo>
                    <a:pt x="245908" y="456615"/>
                  </a:lnTo>
                  <a:lnTo>
                    <a:pt x="258533" y="449135"/>
                  </a:lnTo>
                  <a:lnTo>
                    <a:pt x="271252" y="443287"/>
                  </a:lnTo>
                  <a:lnTo>
                    <a:pt x="297190" y="432610"/>
                  </a:lnTo>
                  <a:lnTo>
                    <a:pt x="310045" y="427012"/>
                  </a:lnTo>
                  <a:lnTo>
                    <a:pt x="322877" y="419918"/>
                  </a:lnTo>
                  <a:lnTo>
                    <a:pt x="328425" y="412810"/>
                  </a:lnTo>
                  <a:lnTo>
                    <a:pt x="327215" y="403887"/>
                  </a:lnTo>
                  <a:lnTo>
                    <a:pt x="319773" y="391350"/>
                  </a:lnTo>
                  <a:lnTo>
                    <a:pt x="305899" y="367483"/>
                  </a:lnTo>
                  <a:lnTo>
                    <a:pt x="297340" y="342577"/>
                  </a:lnTo>
                  <a:lnTo>
                    <a:pt x="294936" y="316492"/>
                  </a:lnTo>
                  <a:lnTo>
                    <a:pt x="299529" y="289090"/>
                  </a:lnTo>
                  <a:lnTo>
                    <a:pt x="309944" y="267090"/>
                  </a:lnTo>
                  <a:lnTo>
                    <a:pt x="325796" y="250626"/>
                  </a:lnTo>
                  <a:lnTo>
                    <a:pt x="345938" y="240446"/>
                  </a:lnTo>
                  <a:lnTo>
                    <a:pt x="369227" y="237299"/>
                  </a:lnTo>
                  <a:lnTo>
                    <a:pt x="445386" y="237299"/>
                  </a:lnTo>
                  <a:lnTo>
                    <a:pt x="448182" y="235800"/>
                  </a:lnTo>
                  <a:lnTo>
                    <a:pt x="473754" y="230929"/>
                  </a:lnTo>
                  <a:close/>
                </a:path>
                <a:path w="734695" h="733425">
                  <a:moveTo>
                    <a:pt x="706751" y="230815"/>
                  </a:moveTo>
                  <a:lnTo>
                    <a:pt x="474350" y="230815"/>
                  </a:lnTo>
                  <a:lnTo>
                    <a:pt x="499473" y="237666"/>
                  </a:lnTo>
                  <a:lnTo>
                    <a:pt x="520036" y="254544"/>
                  </a:lnTo>
                  <a:lnTo>
                    <a:pt x="532523" y="279641"/>
                  </a:lnTo>
                  <a:lnTo>
                    <a:pt x="535575" y="301801"/>
                  </a:lnTo>
                  <a:lnTo>
                    <a:pt x="533517" y="322922"/>
                  </a:lnTo>
                  <a:lnTo>
                    <a:pt x="526844" y="343120"/>
                  </a:lnTo>
                  <a:lnTo>
                    <a:pt x="516051" y="362508"/>
                  </a:lnTo>
                  <a:lnTo>
                    <a:pt x="508076" y="376212"/>
                  </a:lnTo>
                  <a:lnTo>
                    <a:pt x="506891" y="385479"/>
                  </a:lnTo>
                  <a:lnTo>
                    <a:pt x="513208" y="392551"/>
                  </a:lnTo>
                  <a:lnTo>
                    <a:pt x="527735" y="399669"/>
                  </a:lnTo>
                  <a:lnTo>
                    <a:pt x="547012" y="407350"/>
                  </a:lnTo>
                  <a:lnTo>
                    <a:pt x="556580" y="411322"/>
                  </a:lnTo>
                  <a:lnTo>
                    <a:pt x="593368" y="438733"/>
                  </a:lnTo>
                  <a:lnTo>
                    <a:pt x="599525" y="455085"/>
                  </a:lnTo>
                  <a:lnTo>
                    <a:pt x="598436" y="463702"/>
                  </a:lnTo>
                  <a:lnTo>
                    <a:pt x="593678" y="470020"/>
                  </a:lnTo>
                  <a:lnTo>
                    <a:pt x="586652" y="471333"/>
                  </a:lnTo>
                  <a:lnTo>
                    <a:pt x="718297" y="471333"/>
                  </a:lnTo>
                  <a:lnTo>
                    <a:pt x="724990" y="448832"/>
                  </a:lnTo>
                  <a:lnTo>
                    <a:pt x="731980" y="411024"/>
                  </a:lnTo>
                  <a:lnTo>
                    <a:pt x="734580" y="374294"/>
                  </a:lnTo>
                  <a:lnTo>
                    <a:pt x="732373" y="329857"/>
                  </a:lnTo>
                  <a:lnTo>
                    <a:pt x="724938" y="286392"/>
                  </a:lnTo>
                  <a:lnTo>
                    <a:pt x="712523" y="244344"/>
                  </a:lnTo>
                  <a:lnTo>
                    <a:pt x="706751" y="230815"/>
                  </a:lnTo>
                  <a:close/>
                </a:path>
                <a:path w="734695" h="733425">
                  <a:moveTo>
                    <a:pt x="578657" y="470558"/>
                  </a:moveTo>
                  <a:lnTo>
                    <a:pt x="570991" y="470611"/>
                  </a:lnTo>
                  <a:lnTo>
                    <a:pt x="567664" y="471297"/>
                  </a:lnTo>
                  <a:lnTo>
                    <a:pt x="586275" y="471297"/>
                  </a:lnTo>
                  <a:lnTo>
                    <a:pt x="578657" y="470558"/>
                  </a:lnTo>
                  <a:close/>
                </a:path>
                <a:path w="734695" h="733425">
                  <a:moveTo>
                    <a:pt x="184882" y="470402"/>
                  </a:moveTo>
                  <a:lnTo>
                    <a:pt x="176161" y="470725"/>
                  </a:lnTo>
                  <a:lnTo>
                    <a:pt x="169468" y="470725"/>
                  </a:lnTo>
                  <a:lnTo>
                    <a:pt x="164541" y="471220"/>
                  </a:lnTo>
                  <a:lnTo>
                    <a:pt x="192644" y="471220"/>
                  </a:lnTo>
                  <a:lnTo>
                    <a:pt x="184882" y="470402"/>
                  </a:lnTo>
                  <a:close/>
                </a:path>
                <a:path w="734695" h="733425">
                  <a:moveTo>
                    <a:pt x="159765" y="470598"/>
                  </a:moveTo>
                  <a:lnTo>
                    <a:pt x="153615" y="470690"/>
                  </a:lnTo>
                  <a:lnTo>
                    <a:pt x="147283" y="471136"/>
                  </a:lnTo>
                  <a:lnTo>
                    <a:pt x="163895" y="471136"/>
                  </a:lnTo>
                  <a:lnTo>
                    <a:pt x="159765" y="470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00821" y="1317872"/>
            <a:ext cx="4495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Segmento</a:t>
            </a:r>
            <a:r>
              <a:rPr sz="1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Verdana"/>
                <a:cs typeface="Verdana"/>
              </a:rPr>
              <a:t>clientes:</a:t>
            </a:r>
            <a:r>
              <a:rPr sz="12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precisa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quién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grupo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población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dirige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producto,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bien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servicio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pretende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ofrecer,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cuántos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qué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lugar 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localizan,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gustos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capacidad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compra.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12" name="object 12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6571703" y="3187551"/>
            <a:ext cx="1073150" cy="721995"/>
            <a:chOff x="6571703" y="3187551"/>
            <a:chExt cx="1073150" cy="721995"/>
          </a:xfrm>
        </p:grpSpPr>
        <p:sp>
          <p:nvSpPr>
            <p:cNvPr id="16" name="object 16"/>
            <p:cNvSpPr/>
            <p:nvPr/>
          </p:nvSpPr>
          <p:spPr>
            <a:xfrm>
              <a:off x="6576594" y="3187551"/>
              <a:ext cx="1068070" cy="718185"/>
            </a:xfrm>
            <a:custGeom>
              <a:avLst/>
              <a:gdLst/>
              <a:ahLst/>
              <a:cxnLst/>
              <a:rect l="l" t="t" r="r" b="b"/>
              <a:pathLst>
                <a:path w="1068070" h="718185">
                  <a:moveTo>
                    <a:pt x="1067955" y="0"/>
                  </a:moveTo>
                  <a:lnTo>
                    <a:pt x="0" y="5029"/>
                  </a:lnTo>
                  <a:lnTo>
                    <a:pt x="37134" y="717715"/>
                  </a:lnTo>
                  <a:lnTo>
                    <a:pt x="1067955" y="717715"/>
                  </a:lnTo>
                  <a:lnTo>
                    <a:pt x="106795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6593" y="3192576"/>
              <a:ext cx="1031240" cy="711200"/>
            </a:xfrm>
            <a:custGeom>
              <a:avLst/>
              <a:gdLst/>
              <a:ahLst/>
              <a:cxnLst/>
              <a:rect l="l" t="t" r="r" b="b"/>
              <a:pathLst>
                <a:path w="1031240" h="711200">
                  <a:moveTo>
                    <a:pt x="1030820" y="0"/>
                  </a:moveTo>
                  <a:lnTo>
                    <a:pt x="0" y="0"/>
                  </a:lnTo>
                  <a:lnTo>
                    <a:pt x="0" y="711174"/>
                  </a:lnTo>
                  <a:lnTo>
                    <a:pt x="1030820" y="711174"/>
                  </a:lnTo>
                  <a:lnTo>
                    <a:pt x="1030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1703" y="3187699"/>
              <a:ext cx="1040765" cy="721360"/>
            </a:xfrm>
            <a:custGeom>
              <a:avLst/>
              <a:gdLst/>
              <a:ahLst/>
              <a:cxnLst/>
              <a:rect l="l" t="t" r="r" b="b"/>
              <a:pathLst>
                <a:path w="1040765" h="721360">
                  <a:moveTo>
                    <a:pt x="926084" y="627697"/>
                  </a:moveTo>
                  <a:lnTo>
                    <a:pt x="925017" y="237566"/>
                  </a:lnTo>
                  <a:lnTo>
                    <a:pt x="924496" y="130492"/>
                  </a:lnTo>
                  <a:lnTo>
                    <a:pt x="924052" y="93230"/>
                  </a:lnTo>
                  <a:lnTo>
                    <a:pt x="923963" y="95580"/>
                  </a:lnTo>
                  <a:lnTo>
                    <a:pt x="923836" y="103035"/>
                  </a:lnTo>
                  <a:lnTo>
                    <a:pt x="923607" y="131292"/>
                  </a:lnTo>
                  <a:lnTo>
                    <a:pt x="923086" y="238823"/>
                  </a:lnTo>
                  <a:lnTo>
                    <a:pt x="922032" y="625665"/>
                  </a:lnTo>
                  <a:lnTo>
                    <a:pt x="119075" y="625144"/>
                  </a:lnTo>
                  <a:lnTo>
                    <a:pt x="118859" y="95580"/>
                  </a:lnTo>
                  <a:lnTo>
                    <a:pt x="908583" y="93510"/>
                  </a:lnTo>
                  <a:lnTo>
                    <a:pt x="922667" y="93332"/>
                  </a:lnTo>
                  <a:lnTo>
                    <a:pt x="924052" y="93230"/>
                  </a:lnTo>
                  <a:lnTo>
                    <a:pt x="922845" y="93141"/>
                  </a:lnTo>
                  <a:lnTo>
                    <a:pt x="114185" y="90893"/>
                  </a:lnTo>
                  <a:lnTo>
                    <a:pt x="113982" y="630237"/>
                  </a:lnTo>
                  <a:lnTo>
                    <a:pt x="926084" y="629716"/>
                  </a:lnTo>
                  <a:lnTo>
                    <a:pt x="926084" y="627697"/>
                  </a:lnTo>
                  <a:close/>
                </a:path>
                <a:path w="1040765" h="721360">
                  <a:moveTo>
                    <a:pt x="104059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711200"/>
                  </a:lnTo>
                  <a:lnTo>
                    <a:pt x="0" y="721360"/>
                  </a:lnTo>
                  <a:lnTo>
                    <a:pt x="1040599" y="721360"/>
                  </a:lnTo>
                  <a:lnTo>
                    <a:pt x="1040599" y="711200"/>
                  </a:lnTo>
                  <a:lnTo>
                    <a:pt x="9779" y="711200"/>
                  </a:lnTo>
                  <a:lnTo>
                    <a:pt x="9779" y="10160"/>
                  </a:lnTo>
                  <a:lnTo>
                    <a:pt x="1030820" y="10160"/>
                  </a:lnTo>
                  <a:lnTo>
                    <a:pt x="1030820" y="711161"/>
                  </a:lnTo>
                  <a:lnTo>
                    <a:pt x="1040599" y="711161"/>
                  </a:lnTo>
                  <a:lnTo>
                    <a:pt x="1040599" y="10160"/>
                  </a:lnTo>
                  <a:lnTo>
                    <a:pt x="1040599" y="9753"/>
                  </a:lnTo>
                  <a:lnTo>
                    <a:pt x="104059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6590" y="3190018"/>
              <a:ext cx="112102" cy="9090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5765" y="3192574"/>
              <a:ext cx="111645" cy="8835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1657" y="3810693"/>
              <a:ext cx="114937" cy="931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6590" y="3816347"/>
              <a:ext cx="110502" cy="8740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52195" y="3447440"/>
              <a:ext cx="508634" cy="179070"/>
            </a:xfrm>
            <a:custGeom>
              <a:avLst/>
              <a:gdLst/>
              <a:ahLst/>
              <a:cxnLst/>
              <a:rect l="l" t="t" r="r" b="b"/>
              <a:pathLst>
                <a:path w="508634" h="179070">
                  <a:moveTo>
                    <a:pt x="508114" y="0"/>
                  </a:moveTo>
                  <a:lnTo>
                    <a:pt x="0" y="0"/>
                  </a:lnTo>
                  <a:lnTo>
                    <a:pt x="0" y="178968"/>
                  </a:lnTo>
                  <a:lnTo>
                    <a:pt x="508114" y="178968"/>
                  </a:lnTo>
                  <a:lnTo>
                    <a:pt x="50811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063904" y="2571194"/>
            <a:ext cx="7960359" cy="4852670"/>
            <a:chOff x="1063904" y="2571194"/>
            <a:chExt cx="7960359" cy="4852670"/>
          </a:xfrm>
        </p:grpSpPr>
        <p:sp>
          <p:nvSpPr>
            <p:cNvPr id="25" name="object 25"/>
            <p:cNvSpPr/>
            <p:nvPr/>
          </p:nvSpPr>
          <p:spPr>
            <a:xfrm>
              <a:off x="3179356" y="2571203"/>
              <a:ext cx="2134235" cy="1764664"/>
            </a:xfrm>
            <a:custGeom>
              <a:avLst/>
              <a:gdLst/>
              <a:ahLst/>
              <a:cxnLst/>
              <a:rect l="l" t="t" r="r" b="b"/>
              <a:pathLst>
                <a:path w="2134235" h="1764664">
                  <a:moveTo>
                    <a:pt x="2133790" y="166446"/>
                  </a:moveTo>
                  <a:lnTo>
                    <a:pt x="1510360" y="166446"/>
                  </a:lnTo>
                  <a:lnTo>
                    <a:pt x="1503032" y="163207"/>
                  </a:lnTo>
                  <a:lnTo>
                    <a:pt x="1503032" y="166446"/>
                  </a:lnTo>
                  <a:lnTo>
                    <a:pt x="759206" y="166446"/>
                  </a:lnTo>
                  <a:lnTo>
                    <a:pt x="1134643" y="6553"/>
                  </a:lnTo>
                  <a:lnTo>
                    <a:pt x="1503032" y="166446"/>
                  </a:lnTo>
                  <a:lnTo>
                    <a:pt x="1503032" y="163207"/>
                  </a:lnTo>
                  <a:lnTo>
                    <a:pt x="1148410" y="6032"/>
                  </a:lnTo>
                  <a:lnTo>
                    <a:pt x="1134668" y="0"/>
                  </a:lnTo>
                  <a:lnTo>
                    <a:pt x="1120724" y="6045"/>
                  </a:lnTo>
                  <a:lnTo>
                    <a:pt x="752373" y="166446"/>
                  </a:lnTo>
                  <a:lnTo>
                    <a:pt x="0" y="166446"/>
                  </a:lnTo>
                  <a:lnTo>
                    <a:pt x="0" y="1764118"/>
                  </a:lnTo>
                  <a:lnTo>
                    <a:pt x="2133790" y="1764118"/>
                  </a:lnTo>
                  <a:lnTo>
                    <a:pt x="2133790" y="16644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3956" y="2811932"/>
              <a:ext cx="1992630" cy="1457960"/>
            </a:xfrm>
            <a:custGeom>
              <a:avLst/>
              <a:gdLst/>
              <a:ahLst/>
              <a:cxnLst/>
              <a:rect l="l" t="t" r="r" b="b"/>
              <a:pathLst>
                <a:path w="1992629" h="1457960">
                  <a:moveTo>
                    <a:pt x="1992604" y="0"/>
                  </a:moveTo>
                  <a:lnTo>
                    <a:pt x="0" y="0"/>
                  </a:lnTo>
                  <a:lnTo>
                    <a:pt x="0" y="1457731"/>
                  </a:lnTo>
                  <a:lnTo>
                    <a:pt x="1992604" y="1457731"/>
                  </a:lnTo>
                  <a:lnTo>
                    <a:pt x="1992604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4087" y="3448831"/>
              <a:ext cx="321945" cy="319405"/>
            </a:xfrm>
            <a:custGeom>
              <a:avLst/>
              <a:gdLst/>
              <a:ahLst/>
              <a:cxnLst/>
              <a:rect l="l" t="t" r="r" b="b"/>
              <a:pathLst>
                <a:path w="321945" h="319404">
                  <a:moveTo>
                    <a:pt x="304850" y="0"/>
                  </a:moveTo>
                  <a:lnTo>
                    <a:pt x="0" y="0"/>
                  </a:lnTo>
                  <a:lnTo>
                    <a:pt x="1391" y="142642"/>
                  </a:lnTo>
                  <a:lnTo>
                    <a:pt x="3367" y="223456"/>
                  </a:lnTo>
                  <a:lnTo>
                    <a:pt x="7288" y="272380"/>
                  </a:lnTo>
                  <a:lnTo>
                    <a:pt x="14516" y="319354"/>
                  </a:lnTo>
                  <a:lnTo>
                    <a:pt x="321437" y="304850"/>
                  </a:lnTo>
                  <a:lnTo>
                    <a:pt x="306011" y="164770"/>
                  </a:lnTo>
                  <a:lnTo>
                    <a:pt x="299142" y="86321"/>
                  </a:lnTo>
                  <a:lnTo>
                    <a:pt x="299273" y="40924"/>
                  </a:lnTo>
                  <a:lnTo>
                    <a:pt x="30485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6591" y="3482976"/>
              <a:ext cx="142541" cy="23469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52253" y="3048781"/>
              <a:ext cx="321945" cy="319405"/>
            </a:xfrm>
            <a:custGeom>
              <a:avLst/>
              <a:gdLst/>
              <a:ahLst/>
              <a:cxnLst/>
              <a:rect l="l" t="t" r="r" b="b"/>
              <a:pathLst>
                <a:path w="321945" h="319404">
                  <a:moveTo>
                    <a:pt x="304850" y="0"/>
                  </a:moveTo>
                  <a:lnTo>
                    <a:pt x="0" y="0"/>
                  </a:lnTo>
                  <a:lnTo>
                    <a:pt x="1398" y="142642"/>
                  </a:lnTo>
                  <a:lnTo>
                    <a:pt x="3376" y="223456"/>
                  </a:lnTo>
                  <a:lnTo>
                    <a:pt x="7295" y="272380"/>
                  </a:lnTo>
                  <a:lnTo>
                    <a:pt x="14516" y="319354"/>
                  </a:lnTo>
                  <a:lnTo>
                    <a:pt x="321449" y="304850"/>
                  </a:lnTo>
                  <a:lnTo>
                    <a:pt x="306017" y="164770"/>
                  </a:lnTo>
                  <a:lnTo>
                    <a:pt x="299143" y="86321"/>
                  </a:lnTo>
                  <a:lnTo>
                    <a:pt x="299273" y="40924"/>
                  </a:lnTo>
                  <a:lnTo>
                    <a:pt x="30485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4892" y="3157762"/>
              <a:ext cx="206375" cy="100330"/>
            </a:xfrm>
            <a:custGeom>
              <a:avLst/>
              <a:gdLst/>
              <a:ahLst/>
              <a:cxnLst/>
              <a:rect l="l" t="t" r="r" b="b"/>
              <a:pathLst>
                <a:path w="206375" h="100329">
                  <a:moveTo>
                    <a:pt x="0" y="0"/>
                  </a:moveTo>
                  <a:lnTo>
                    <a:pt x="205955" y="0"/>
                  </a:lnTo>
                </a:path>
                <a:path w="206375" h="100329">
                  <a:moveTo>
                    <a:pt x="81" y="51832"/>
                  </a:moveTo>
                  <a:lnTo>
                    <a:pt x="206037" y="51832"/>
                  </a:lnTo>
                </a:path>
                <a:path w="206375" h="100329">
                  <a:moveTo>
                    <a:pt x="36518" y="100062"/>
                  </a:moveTo>
                  <a:lnTo>
                    <a:pt x="153866" y="1000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37725" y="3768725"/>
              <a:ext cx="321945" cy="319405"/>
            </a:xfrm>
            <a:custGeom>
              <a:avLst/>
              <a:gdLst/>
              <a:ahLst/>
              <a:cxnLst/>
              <a:rect l="l" t="t" r="r" b="b"/>
              <a:pathLst>
                <a:path w="321945" h="319404">
                  <a:moveTo>
                    <a:pt x="304850" y="0"/>
                  </a:moveTo>
                  <a:lnTo>
                    <a:pt x="0" y="0"/>
                  </a:lnTo>
                  <a:lnTo>
                    <a:pt x="1398" y="142643"/>
                  </a:lnTo>
                  <a:lnTo>
                    <a:pt x="3376" y="223458"/>
                  </a:lnTo>
                  <a:lnTo>
                    <a:pt x="7295" y="272385"/>
                  </a:lnTo>
                  <a:lnTo>
                    <a:pt x="14516" y="319366"/>
                  </a:lnTo>
                  <a:lnTo>
                    <a:pt x="321449" y="304863"/>
                  </a:lnTo>
                  <a:lnTo>
                    <a:pt x="306017" y="164775"/>
                  </a:lnTo>
                  <a:lnTo>
                    <a:pt x="299143" y="86323"/>
                  </a:lnTo>
                  <a:lnTo>
                    <a:pt x="299273" y="40925"/>
                  </a:lnTo>
                  <a:lnTo>
                    <a:pt x="30485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90364" y="3877711"/>
              <a:ext cx="206375" cy="100330"/>
            </a:xfrm>
            <a:custGeom>
              <a:avLst/>
              <a:gdLst/>
              <a:ahLst/>
              <a:cxnLst/>
              <a:rect l="l" t="t" r="r" b="b"/>
              <a:pathLst>
                <a:path w="206375" h="100329">
                  <a:moveTo>
                    <a:pt x="0" y="0"/>
                  </a:moveTo>
                  <a:lnTo>
                    <a:pt x="205955" y="0"/>
                  </a:lnTo>
                </a:path>
                <a:path w="206375" h="100329">
                  <a:moveTo>
                    <a:pt x="81" y="51831"/>
                  </a:moveTo>
                  <a:lnTo>
                    <a:pt x="206037" y="51831"/>
                  </a:lnTo>
                </a:path>
                <a:path w="206375" h="100329">
                  <a:moveTo>
                    <a:pt x="36517" y="100063"/>
                  </a:moveTo>
                  <a:lnTo>
                    <a:pt x="153865" y="1000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6495" y="3113645"/>
              <a:ext cx="911860" cy="716915"/>
            </a:xfrm>
            <a:custGeom>
              <a:avLst/>
              <a:gdLst/>
              <a:ahLst/>
              <a:cxnLst/>
              <a:rect l="l" t="t" r="r" b="b"/>
              <a:pathLst>
                <a:path w="911860" h="716914">
                  <a:moveTo>
                    <a:pt x="0" y="0"/>
                  </a:moveTo>
                  <a:lnTo>
                    <a:pt x="30403" y="705802"/>
                  </a:lnTo>
                  <a:lnTo>
                    <a:pt x="911504" y="716432"/>
                  </a:lnTo>
                  <a:lnTo>
                    <a:pt x="871956" y="9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6285" y="3108591"/>
              <a:ext cx="875665" cy="661035"/>
            </a:xfrm>
            <a:custGeom>
              <a:avLst/>
              <a:gdLst/>
              <a:ahLst/>
              <a:cxnLst/>
              <a:rect l="l" t="t" r="r" b="b"/>
              <a:pathLst>
                <a:path w="875664" h="661035">
                  <a:moveTo>
                    <a:pt x="875245" y="0"/>
                  </a:moveTo>
                  <a:lnTo>
                    <a:pt x="0" y="0"/>
                  </a:lnTo>
                  <a:lnTo>
                    <a:pt x="0" y="660895"/>
                  </a:lnTo>
                  <a:lnTo>
                    <a:pt x="875245" y="660895"/>
                  </a:lnTo>
                  <a:lnTo>
                    <a:pt x="87524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3278" y="3105576"/>
              <a:ext cx="880744" cy="666750"/>
            </a:xfrm>
            <a:custGeom>
              <a:avLst/>
              <a:gdLst/>
              <a:ahLst/>
              <a:cxnLst/>
              <a:rect l="l" t="t" r="r" b="b"/>
              <a:pathLst>
                <a:path w="880745" h="666750">
                  <a:moveTo>
                    <a:pt x="0" y="0"/>
                  </a:moveTo>
                  <a:lnTo>
                    <a:pt x="304" y="666623"/>
                  </a:lnTo>
                  <a:lnTo>
                    <a:pt x="867410" y="664159"/>
                  </a:lnTo>
                  <a:lnTo>
                    <a:pt x="876973" y="664019"/>
                  </a:lnTo>
                  <a:lnTo>
                    <a:pt x="878255" y="663905"/>
                  </a:lnTo>
                  <a:lnTo>
                    <a:pt x="5727" y="663905"/>
                  </a:lnTo>
                  <a:lnTo>
                    <a:pt x="3009" y="661187"/>
                  </a:lnTo>
                  <a:lnTo>
                    <a:pt x="5728" y="661187"/>
                  </a:lnTo>
                  <a:lnTo>
                    <a:pt x="6018" y="6007"/>
                  </a:lnTo>
                  <a:lnTo>
                    <a:pt x="3009" y="6007"/>
                  </a:lnTo>
                  <a:lnTo>
                    <a:pt x="6019" y="3009"/>
                  </a:lnTo>
                  <a:lnTo>
                    <a:pt x="880725" y="3009"/>
                  </a:lnTo>
                  <a:lnTo>
                    <a:pt x="880732" y="546"/>
                  </a:lnTo>
                  <a:lnTo>
                    <a:pt x="0" y="0"/>
                  </a:lnTo>
                  <a:close/>
                </a:path>
                <a:path w="880745" h="666750">
                  <a:moveTo>
                    <a:pt x="3009" y="661187"/>
                  </a:moveTo>
                  <a:lnTo>
                    <a:pt x="5727" y="663905"/>
                  </a:lnTo>
                  <a:lnTo>
                    <a:pt x="5728" y="661193"/>
                  </a:lnTo>
                  <a:lnTo>
                    <a:pt x="3009" y="661187"/>
                  </a:lnTo>
                  <a:close/>
                </a:path>
                <a:path w="880745" h="666750">
                  <a:moveTo>
                    <a:pt x="5728" y="661193"/>
                  </a:moveTo>
                  <a:lnTo>
                    <a:pt x="5727" y="663905"/>
                  </a:lnTo>
                  <a:lnTo>
                    <a:pt x="878255" y="663905"/>
                  </a:lnTo>
                  <a:lnTo>
                    <a:pt x="876757" y="663803"/>
                  </a:lnTo>
                  <a:lnTo>
                    <a:pt x="873975" y="663740"/>
                  </a:lnTo>
                  <a:lnTo>
                    <a:pt x="5728" y="661193"/>
                  </a:lnTo>
                  <a:close/>
                </a:path>
                <a:path w="880745" h="666750">
                  <a:moveTo>
                    <a:pt x="880725" y="3009"/>
                  </a:moveTo>
                  <a:lnTo>
                    <a:pt x="875779" y="3009"/>
                  </a:lnTo>
                  <a:lnTo>
                    <a:pt x="878255" y="5473"/>
                  </a:lnTo>
                  <a:lnTo>
                    <a:pt x="875785" y="5475"/>
                  </a:lnTo>
                  <a:lnTo>
                    <a:pt x="877082" y="484200"/>
                  </a:lnTo>
                  <a:lnTo>
                    <a:pt x="877718" y="617372"/>
                  </a:lnTo>
                  <a:lnTo>
                    <a:pt x="878078" y="659650"/>
                  </a:lnTo>
                  <a:lnTo>
                    <a:pt x="878255" y="663905"/>
                  </a:lnTo>
                  <a:lnTo>
                    <a:pt x="878437" y="659650"/>
                  </a:lnTo>
                  <a:lnTo>
                    <a:pt x="878522" y="652170"/>
                  </a:lnTo>
                  <a:lnTo>
                    <a:pt x="878806" y="616381"/>
                  </a:lnTo>
                  <a:lnTo>
                    <a:pt x="879441" y="482650"/>
                  </a:lnTo>
                  <a:lnTo>
                    <a:pt x="880725" y="3009"/>
                  </a:lnTo>
                  <a:close/>
                </a:path>
                <a:path w="880745" h="666750">
                  <a:moveTo>
                    <a:pt x="6019" y="3009"/>
                  </a:moveTo>
                  <a:lnTo>
                    <a:pt x="3009" y="6007"/>
                  </a:lnTo>
                  <a:lnTo>
                    <a:pt x="6018" y="6005"/>
                  </a:lnTo>
                  <a:lnTo>
                    <a:pt x="6019" y="3009"/>
                  </a:lnTo>
                  <a:close/>
                </a:path>
                <a:path w="880745" h="666750">
                  <a:moveTo>
                    <a:pt x="875779" y="3009"/>
                  </a:moveTo>
                  <a:lnTo>
                    <a:pt x="6019" y="3009"/>
                  </a:lnTo>
                  <a:lnTo>
                    <a:pt x="6018" y="6005"/>
                  </a:lnTo>
                  <a:lnTo>
                    <a:pt x="875785" y="5475"/>
                  </a:lnTo>
                  <a:lnTo>
                    <a:pt x="875779" y="3009"/>
                  </a:lnTo>
                  <a:close/>
                </a:path>
                <a:path w="880745" h="666750">
                  <a:moveTo>
                    <a:pt x="875779" y="3009"/>
                  </a:moveTo>
                  <a:lnTo>
                    <a:pt x="875785" y="5475"/>
                  </a:lnTo>
                  <a:lnTo>
                    <a:pt x="878255" y="5473"/>
                  </a:lnTo>
                  <a:lnTo>
                    <a:pt x="875779" y="300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1873" y="3248596"/>
              <a:ext cx="354965" cy="447040"/>
            </a:xfrm>
            <a:custGeom>
              <a:avLst/>
              <a:gdLst/>
              <a:ahLst/>
              <a:cxnLst/>
              <a:rect l="l" t="t" r="r" b="b"/>
              <a:pathLst>
                <a:path w="354964" h="447039">
                  <a:moveTo>
                    <a:pt x="354799" y="0"/>
                  </a:moveTo>
                  <a:lnTo>
                    <a:pt x="0" y="0"/>
                  </a:lnTo>
                  <a:lnTo>
                    <a:pt x="0" y="446532"/>
                  </a:lnTo>
                  <a:lnTo>
                    <a:pt x="354799" y="446532"/>
                  </a:lnTo>
                  <a:lnTo>
                    <a:pt x="35479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66186" y="3244914"/>
              <a:ext cx="363220" cy="452755"/>
            </a:xfrm>
            <a:custGeom>
              <a:avLst/>
              <a:gdLst/>
              <a:ahLst/>
              <a:cxnLst/>
              <a:rect l="l" t="t" r="r" b="b"/>
              <a:pathLst>
                <a:path w="363220" h="452754">
                  <a:moveTo>
                    <a:pt x="8635" y="3759"/>
                  </a:moveTo>
                  <a:lnTo>
                    <a:pt x="2679" y="3759"/>
                  </a:lnTo>
                  <a:lnTo>
                    <a:pt x="2806" y="241122"/>
                  </a:lnTo>
                  <a:lnTo>
                    <a:pt x="3187" y="452716"/>
                  </a:lnTo>
                  <a:lnTo>
                    <a:pt x="354291" y="450481"/>
                  </a:lnTo>
                  <a:lnTo>
                    <a:pt x="358470" y="450392"/>
                  </a:lnTo>
                  <a:lnTo>
                    <a:pt x="360578" y="450303"/>
                  </a:lnTo>
                  <a:lnTo>
                    <a:pt x="360331" y="450202"/>
                  </a:lnTo>
                  <a:lnTo>
                    <a:pt x="8178" y="450202"/>
                  </a:lnTo>
                  <a:lnTo>
                    <a:pt x="5689" y="447713"/>
                  </a:lnTo>
                  <a:lnTo>
                    <a:pt x="8183" y="447713"/>
                  </a:lnTo>
                  <a:lnTo>
                    <a:pt x="8559" y="241122"/>
                  </a:lnTo>
                  <a:lnTo>
                    <a:pt x="8661" y="125247"/>
                  </a:lnTo>
                  <a:lnTo>
                    <a:pt x="8698" y="7327"/>
                  </a:lnTo>
                  <a:lnTo>
                    <a:pt x="5016" y="7327"/>
                  </a:lnTo>
                  <a:lnTo>
                    <a:pt x="8635" y="3759"/>
                  </a:lnTo>
                  <a:close/>
                </a:path>
                <a:path w="363220" h="452754">
                  <a:moveTo>
                    <a:pt x="363183" y="3682"/>
                  </a:moveTo>
                  <a:lnTo>
                    <a:pt x="357797" y="3682"/>
                  </a:lnTo>
                  <a:lnTo>
                    <a:pt x="360489" y="6375"/>
                  </a:lnTo>
                  <a:lnTo>
                    <a:pt x="357808" y="6377"/>
                  </a:lnTo>
                  <a:lnTo>
                    <a:pt x="359156" y="327317"/>
                  </a:lnTo>
                  <a:lnTo>
                    <a:pt x="359870" y="418312"/>
                  </a:lnTo>
                  <a:lnTo>
                    <a:pt x="360540" y="450265"/>
                  </a:lnTo>
                  <a:lnTo>
                    <a:pt x="360655" y="447713"/>
                  </a:lnTo>
                  <a:lnTo>
                    <a:pt x="360794" y="442213"/>
                  </a:lnTo>
                  <a:lnTo>
                    <a:pt x="361133" y="417182"/>
                  </a:lnTo>
                  <a:lnTo>
                    <a:pt x="361842" y="325577"/>
                  </a:lnTo>
                  <a:lnTo>
                    <a:pt x="363183" y="3682"/>
                  </a:lnTo>
                  <a:close/>
                </a:path>
                <a:path w="363220" h="452754">
                  <a:moveTo>
                    <a:pt x="5689" y="447713"/>
                  </a:moveTo>
                  <a:lnTo>
                    <a:pt x="8178" y="450202"/>
                  </a:lnTo>
                  <a:lnTo>
                    <a:pt x="8183" y="447725"/>
                  </a:lnTo>
                  <a:lnTo>
                    <a:pt x="5689" y="447713"/>
                  </a:lnTo>
                  <a:close/>
                </a:path>
                <a:path w="363220" h="452754">
                  <a:moveTo>
                    <a:pt x="8183" y="447725"/>
                  </a:moveTo>
                  <a:lnTo>
                    <a:pt x="8178" y="450202"/>
                  </a:lnTo>
                  <a:lnTo>
                    <a:pt x="360331" y="450202"/>
                  </a:lnTo>
                  <a:lnTo>
                    <a:pt x="358114" y="450024"/>
                  </a:lnTo>
                  <a:lnTo>
                    <a:pt x="8183" y="447725"/>
                  </a:lnTo>
                  <a:close/>
                </a:path>
                <a:path w="363220" h="452754">
                  <a:moveTo>
                    <a:pt x="11391" y="1041"/>
                  </a:moveTo>
                  <a:lnTo>
                    <a:pt x="5016" y="7327"/>
                  </a:lnTo>
                  <a:lnTo>
                    <a:pt x="5727" y="6680"/>
                  </a:lnTo>
                  <a:lnTo>
                    <a:pt x="8698" y="6677"/>
                  </a:lnTo>
                  <a:lnTo>
                    <a:pt x="8774" y="3682"/>
                  </a:lnTo>
                  <a:lnTo>
                    <a:pt x="11391" y="1041"/>
                  </a:lnTo>
                  <a:close/>
                </a:path>
                <a:path w="363220" h="452754">
                  <a:moveTo>
                    <a:pt x="8698" y="6677"/>
                  </a:moveTo>
                  <a:lnTo>
                    <a:pt x="5727" y="6680"/>
                  </a:lnTo>
                  <a:lnTo>
                    <a:pt x="5016" y="7327"/>
                  </a:lnTo>
                  <a:lnTo>
                    <a:pt x="8698" y="7327"/>
                  </a:lnTo>
                  <a:lnTo>
                    <a:pt x="8698" y="6677"/>
                  </a:lnTo>
                  <a:close/>
                </a:path>
                <a:path w="363220" h="452754">
                  <a:moveTo>
                    <a:pt x="363194" y="1041"/>
                  </a:moveTo>
                  <a:lnTo>
                    <a:pt x="11391" y="1041"/>
                  </a:lnTo>
                  <a:lnTo>
                    <a:pt x="8774" y="3682"/>
                  </a:lnTo>
                  <a:lnTo>
                    <a:pt x="8698" y="6677"/>
                  </a:lnTo>
                  <a:lnTo>
                    <a:pt x="357808" y="6377"/>
                  </a:lnTo>
                  <a:lnTo>
                    <a:pt x="357797" y="3682"/>
                  </a:lnTo>
                  <a:lnTo>
                    <a:pt x="363183" y="3682"/>
                  </a:lnTo>
                  <a:lnTo>
                    <a:pt x="363194" y="1041"/>
                  </a:lnTo>
                  <a:close/>
                </a:path>
                <a:path w="363220" h="452754">
                  <a:moveTo>
                    <a:pt x="6324" y="0"/>
                  </a:moveTo>
                  <a:lnTo>
                    <a:pt x="0" y="6426"/>
                  </a:lnTo>
                  <a:lnTo>
                    <a:pt x="2679" y="3759"/>
                  </a:lnTo>
                  <a:lnTo>
                    <a:pt x="8635" y="3759"/>
                  </a:lnTo>
                  <a:lnTo>
                    <a:pt x="11391" y="1041"/>
                  </a:lnTo>
                  <a:lnTo>
                    <a:pt x="363194" y="1041"/>
                  </a:lnTo>
                  <a:lnTo>
                    <a:pt x="5727" y="673"/>
                  </a:lnTo>
                  <a:lnTo>
                    <a:pt x="6324" y="0"/>
                  </a:lnTo>
                  <a:close/>
                </a:path>
                <a:path w="363220" h="452754">
                  <a:moveTo>
                    <a:pt x="357797" y="3682"/>
                  </a:moveTo>
                  <a:lnTo>
                    <a:pt x="357808" y="6377"/>
                  </a:lnTo>
                  <a:lnTo>
                    <a:pt x="360489" y="6375"/>
                  </a:lnTo>
                  <a:lnTo>
                    <a:pt x="357797" y="368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5462" y="3146425"/>
              <a:ext cx="680085" cy="64769"/>
            </a:xfrm>
            <a:custGeom>
              <a:avLst/>
              <a:gdLst/>
              <a:ahLst/>
              <a:cxnLst/>
              <a:rect l="l" t="t" r="r" b="b"/>
              <a:pathLst>
                <a:path w="680085" h="64769">
                  <a:moveTo>
                    <a:pt x="679970" y="0"/>
                  </a:moveTo>
                  <a:lnTo>
                    <a:pt x="0" y="0"/>
                  </a:lnTo>
                  <a:lnTo>
                    <a:pt x="0" y="64325"/>
                  </a:lnTo>
                  <a:lnTo>
                    <a:pt x="679970" y="64325"/>
                  </a:lnTo>
                  <a:lnTo>
                    <a:pt x="6799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79449" y="3143407"/>
              <a:ext cx="687705" cy="70485"/>
            </a:xfrm>
            <a:custGeom>
              <a:avLst/>
              <a:gdLst/>
              <a:ahLst/>
              <a:cxnLst/>
              <a:rect l="l" t="t" r="r" b="b"/>
              <a:pathLst>
                <a:path w="687704" h="70485">
                  <a:moveTo>
                    <a:pt x="10354" y="1676"/>
                  </a:moveTo>
                  <a:lnTo>
                    <a:pt x="4356" y="1676"/>
                  </a:lnTo>
                  <a:lnTo>
                    <a:pt x="3022" y="3022"/>
                  </a:lnTo>
                  <a:lnTo>
                    <a:pt x="3022" y="70345"/>
                  </a:lnTo>
                  <a:lnTo>
                    <a:pt x="672807" y="67754"/>
                  </a:lnTo>
                  <a:lnTo>
                    <a:pt x="682739" y="67563"/>
                  </a:lnTo>
                  <a:lnTo>
                    <a:pt x="684949" y="67487"/>
                  </a:lnTo>
                  <a:lnTo>
                    <a:pt x="686041" y="67424"/>
                  </a:lnTo>
                  <a:lnTo>
                    <a:pt x="9017" y="67348"/>
                  </a:lnTo>
                  <a:lnTo>
                    <a:pt x="6007" y="64350"/>
                  </a:lnTo>
                  <a:lnTo>
                    <a:pt x="9017" y="64350"/>
                  </a:lnTo>
                  <a:lnTo>
                    <a:pt x="9017" y="6019"/>
                  </a:lnTo>
                  <a:lnTo>
                    <a:pt x="6019" y="6019"/>
                  </a:lnTo>
                  <a:lnTo>
                    <a:pt x="10354" y="1676"/>
                  </a:lnTo>
                  <a:close/>
                </a:path>
                <a:path w="687704" h="70485">
                  <a:moveTo>
                    <a:pt x="687192" y="3022"/>
                  </a:moveTo>
                  <a:lnTo>
                    <a:pt x="684758" y="3022"/>
                  </a:lnTo>
                  <a:lnTo>
                    <a:pt x="685977" y="4229"/>
                  </a:lnTo>
                  <a:lnTo>
                    <a:pt x="684776" y="4238"/>
                  </a:lnTo>
                  <a:lnTo>
                    <a:pt x="685460" y="51168"/>
                  </a:lnTo>
                  <a:lnTo>
                    <a:pt x="686054" y="67424"/>
                  </a:lnTo>
                  <a:lnTo>
                    <a:pt x="686145" y="65620"/>
                  </a:lnTo>
                  <a:lnTo>
                    <a:pt x="686229" y="62941"/>
                  </a:lnTo>
                  <a:lnTo>
                    <a:pt x="686508" y="50469"/>
                  </a:lnTo>
                  <a:lnTo>
                    <a:pt x="687192" y="3022"/>
                  </a:lnTo>
                  <a:close/>
                </a:path>
                <a:path w="687704" h="70485">
                  <a:moveTo>
                    <a:pt x="6007" y="64350"/>
                  </a:moveTo>
                  <a:lnTo>
                    <a:pt x="9017" y="67348"/>
                  </a:lnTo>
                  <a:lnTo>
                    <a:pt x="9017" y="64358"/>
                  </a:lnTo>
                  <a:lnTo>
                    <a:pt x="6007" y="64350"/>
                  </a:lnTo>
                  <a:close/>
                </a:path>
                <a:path w="687704" h="70485">
                  <a:moveTo>
                    <a:pt x="9017" y="64358"/>
                  </a:moveTo>
                  <a:lnTo>
                    <a:pt x="9017" y="67348"/>
                  </a:lnTo>
                  <a:lnTo>
                    <a:pt x="685977" y="67348"/>
                  </a:lnTo>
                  <a:lnTo>
                    <a:pt x="684669" y="67208"/>
                  </a:lnTo>
                  <a:lnTo>
                    <a:pt x="682320" y="67132"/>
                  </a:lnTo>
                  <a:lnTo>
                    <a:pt x="9017" y="64358"/>
                  </a:lnTo>
                  <a:close/>
                </a:path>
                <a:path w="687704" h="70485">
                  <a:moveTo>
                    <a:pt x="9017" y="64350"/>
                  </a:moveTo>
                  <a:lnTo>
                    <a:pt x="6007" y="64350"/>
                  </a:lnTo>
                  <a:lnTo>
                    <a:pt x="9017" y="64358"/>
                  </a:lnTo>
                  <a:close/>
                </a:path>
                <a:path w="687704" h="70485">
                  <a:moveTo>
                    <a:pt x="6019" y="0"/>
                  </a:moveTo>
                  <a:lnTo>
                    <a:pt x="0" y="6019"/>
                  </a:lnTo>
                  <a:lnTo>
                    <a:pt x="4356" y="1676"/>
                  </a:lnTo>
                  <a:lnTo>
                    <a:pt x="10354" y="1676"/>
                  </a:lnTo>
                  <a:lnTo>
                    <a:pt x="12025" y="1"/>
                  </a:lnTo>
                  <a:lnTo>
                    <a:pt x="6019" y="0"/>
                  </a:lnTo>
                  <a:close/>
                </a:path>
                <a:path w="687704" h="70485">
                  <a:moveTo>
                    <a:pt x="9017" y="3035"/>
                  </a:moveTo>
                  <a:lnTo>
                    <a:pt x="6019" y="6019"/>
                  </a:lnTo>
                  <a:lnTo>
                    <a:pt x="9017" y="6019"/>
                  </a:lnTo>
                  <a:lnTo>
                    <a:pt x="9017" y="3035"/>
                  </a:lnTo>
                  <a:close/>
                </a:path>
                <a:path w="687704" h="70485">
                  <a:moveTo>
                    <a:pt x="9017" y="6019"/>
                  </a:moveTo>
                  <a:lnTo>
                    <a:pt x="6045" y="6019"/>
                  </a:lnTo>
                  <a:lnTo>
                    <a:pt x="9017" y="6019"/>
                  </a:lnTo>
                  <a:close/>
                </a:path>
                <a:path w="687704" h="70485">
                  <a:moveTo>
                    <a:pt x="684758" y="3035"/>
                  </a:moveTo>
                  <a:lnTo>
                    <a:pt x="9017" y="3035"/>
                  </a:lnTo>
                  <a:lnTo>
                    <a:pt x="9017" y="6019"/>
                  </a:lnTo>
                  <a:lnTo>
                    <a:pt x="684776" y="4238"/>
                  </a:lnTo>
                  <a:lnTo>
                    <a:pt x="684758" y="3035"/>
                  </a:lnTo>
                  <a:close/>
                </a:path>
                <a:path w="687704" h="70485">
                  <a:moveTo>
                    <a:pt x="12025" y="1"/>
                  </a:moveTo>
                  <a:lnTo>
                    <a:pt x="7683" y="4368"/>
                  </a:lnTo>
                  <a:lnTo>
                    <a:pt x="9017" y="3035"/>
                  </a:lnTo>
                  <a:lnTo>
                    <a:pt x="684758" y="3035"/>
                  </a:lnTo>
                  <a:lnTo>
                    <a:pt x="687192" y="3022"/>
                  </a:lnTo>
                  <a:lnTo>
                    <a:pt x="687209" y="1803"/>
                  </a:lnTo>
                  <a:lnTo>
                    <a:pt x="12025" y="1"/>
                  </a:lnTo>
                  <a:close/>
                </a:path>
                <a:path w="687704" h="70485">
                  <a:moveTo>
                    <a:pt x="684758" y="3022"/>
                  </a:moveTo>
                  <a:lnTo>
                    <a:pt x="684776" y="4238"/>
                  </a:lnTo>
                  <a:lnTo>
                    <a:pt x="685977" y="4229"/>
                  </a:lnTo>
                  <a:lnTo>
                    <a:pt x="684758" y="302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70120" y="3248596"/>
              <a:ext cx="295910" cy="269240"/>
            </a:xfrm>
            <a:custGeom>
              <a:avLst/>
              <a:gdLst/>
              <a:ahLst/>
              <a:cxnLst/>
              <a:rect l="l" t="t" r="r" b="b"/>
              <a:pathLst>
                <a:path w="295910" h="269239">
                  <a:moveTo>
                    <a:pt x="295313" y="0"/>
                  </a:moveTo>
                  <a:lnTo>
                    <a:pt x="0" y="0"/>
                  </a:lnTo>
                  <a:lnTo>
                    <a:pt x="0" y="269113"/>
                  </a:lnTo>
                  <a:lnTo>
                    <a:pt x="295313" y="269113"/>
                  </a:lnTo>
                  <a:lnTo>
                    <a:pt x="29531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64411" y="3244931"/>
              <a:ext cx="304165" cy="275590"/>
            </a:xfrm>
            <a:custGeom>
              <a:avLst/>
              <a:gdLst/>
              <a:ahLst/>
              <a:cxnLst/>
              <a:rect l="l" t="t" r="r" b="b"/>
              <a:pathLst>
                <a:path w="304164" h="275589">
                  <a:moveTo>
                    <a:pt x="8677" y="3708"/>
                  </a:moveTo>
                  <a:lnTo>
                    <a:pt x="2692" y="3708"/>
                  </a:lnTo>
                  <a:lnTo>
                    <a:pt x="2793" y="145376"/>
                  </a:lnTo>
                  <a:lnTo>
                    <a:pt x="3073" y="275437"/>
                  </a:lnTo>
                  <a:lnTo>
                    <a:pt x="280250" y="273392"/>
                  </a:lnTo>
                  <a:lnTo>
                    <a:pt x="299364" y="272986"/>
                  </a:lnTo>
                  <a:lnTo>
                    <a:pt x="301116" y="272884"/>
                  </a:lnTo>
                  <a:lnTo>
                    <a:pt x="8343" y="272783"/>
                  </a:lnTo>
                  <a:lnTo>
                    <a:pt x="5702" y="270141"/>
                  </a:lnTo>
                  <a:lnTo>
                    <a:pt x="8349" y="270141"/>
                  </a:lnTo>
                  <a:lnTo>
                    <a:pt x="8623" y="145376"/>
                  </a:lnTo>
                  <a:lnTo>
                    <a:pt x="8709" y="7315"/>
                  </a:lnTo>
                  <a:lnTo>
                    <a:pt x="5041" y="7315"/>
                  </a:lnTo>
                  <a:lnTo>
                    <a:pt x="8677" y="3708"/>
                  </a:lnTo>
                  <a:close/>
                </a:path>
                <a:path w="304164" h="275589">
                  <a:moveTo>
                    <a:pt x="303576" y="3670"/>
                  </a:moveTo>
                  <a:lnTo>
                    <a:pt x="298449" y="3670"/>
                  </a:lnTo>
                  <a:lnTo>
                    <a:pt x="301015" y="6222"/>
                  </a:lnTo>
                  <a:lnTo>
                    <a:pt x="298467" y="6226"/>
                  </a:lnTo>
                  <a:lnTo>
                    <a:pt x="299790" y="199745"/>
                  </a:lnTo>
                  <a:lnTo>
                    <a:pt x="300454" y="254012"/>
                  </a:lnTo>
                  <a:lnTo>
                    <a:pt x="301105" y="272872"/>
                  </a:lnTo>
                  <a:lnTo>
                    <a:pt x="301216" y="270929"/>
                  </a:lnTo>
                  <a:lnTo>
                    <a:pt x="301294" y="268147"/>
                  </a:lnTo>
                  <a:lnTo>
                    <a:pt x="301612" y="252971"/>
                  </a:lnTo>
                  <a:lnTo>
                    <a:pt x="302270" y="198119"/>
                  </a:lnTo>
                  <a:lnTo>
                    <a:pt x="303576" y="3670"/>
                  </a:lnTo>
                  <a:close/>
                </a:path>
                <a:path w="304164" h="275589">
                  <a:moveTo>
                    <a:pt x="5702" y="270141"/>
                  </a:moveTo>
                  <a:lnTo>
                    <a:pt x="8343" y="272783"/>
                  </a:lnTo>
                  <a:lnTo>
                    <a:pt x="8349" y="270158"/>
                  </a:lnTo>
                  <a:lnTo>
                    <a:pt x="5702" y="270141"/>
                  </a:lnTo>
                  <a:close/>
                </a:path>
                <a:path w="304164" h="275589">
                  <a:moveTo>
                    <a:pt x="8349" y="270158"/>
                  </a:moveTo>
                  <a:lnTo>
                    <a:pt x="8343" y="272783"/>
                  </a:lnTo>
                  <a:lnTo>
                    <a:pt x="301015" y="272783"/>
                  </a:lnTo>
                  <a:lnTo>
                    <a:pt x="298958" y="272580"/>
                  </a:lnTo>
                  <a:lnTo>
                    <a:pt x="8349" y="270158"/>
                  </a:lnTo>
                  <a:close/>
                </a:path>
                <a:path w="304164" h="275589">
                  <a:moveTo>
                    <a:pt x="8349" y="270141"/>
                  </a:moveTo>
                  <a:lnTo>
                    <a:pt x="5702" y="270141"/>
                  </a:lnTo>
                  <a:lnTo>
                    <a:pt x="8349" y="270158"/>
                  </a:lnTo>
                  <a:close/>
                </a:path>
                <a:path w="304164" h="275589">
                  <a:moveTo>
                    <a:pt x="11404" y="1003"/>
                  </a:moveTo>
                  <a:lnTo>
                    <a:pt x="5041" y="7315"/>
                  </a:lnTo>
                  <a:lnTo>
                    <a:pt x="5727" y="6667"/>
                  </a:lnTo>
                  <a:lnTo>
                    <a:pt x="8710" y="6663"/>
                  </a:lnTo>
                  <a:lnTo>
                    <a:pt x="8750" y="3670"/>
                  </a:lnTo>
                  <a:lnTo>
                    <a:pt x="11404" y="1003"/>
                  </a:lnTo>
                  <a:close/>
                </a:path>
                <a:path w="304164" h="275589">
                  <a:moveTo>
                    <a:pt x="8710" y="6663"/>
                  </a:moveTo>
                  <a:lnTo>
                    <a:pt x="5727" y="6667"/>
                  </a:lnTo>
                  <a:lnTo>
                    <a:pt x="5041" y="7315"/>
                  </a:lnTo>
                  <a:lnTo>
                    <a:pt x="8709" y="7315"/>
                  </a:lnTo>
                  <a:lnTo>
                    <a:pt x="8710" y="6663"/>
                  </a:lnTo>
                  <a:close/>
                </a:path>
                <a:path w="304164" h="275589">
                  <a:moveTo>
                    <a:pt x="237401" y="1003"/>
                  </a:moveTo>
                  <a:lnTo>
                    <a:pt x="11404" y="1003"/>
                  </a:lnTo>
                  <a:lnTo>
                    <a:pt x="8750" y="3670"/>
                  </a:lnTo>
                  <a:lnTo>
                    <a:pt x="8710" y="6663"/>
                  </a:lnTo>
                  <a:lnTo>
                    <a:pt x="298467" y="6226"/>
                  </a:lnTo>
                  <a:lnTo>
                    <a:pt x="298449" y="3670"/>
                  </a:lnTo>
                  <a:lnTo>
                    <a:pt x="303576" y="3670"/>
                  </a:lnTo>
                  <a:lnTo>
                    <a:pt x="303593" y="1104"/>
                  </a:lnTo>
                  <a:lnTo>
                    <a:pt x="237401" y="1003"/>
                  </a:lnTo>
                  <a:close/>
                </a:path>
                <a:path w="304164" h="275589">
                  <a:moveTo>
                    <a:pt x="6349" y="0"/>
                  </a:moveTo>
                  <a:lnTo>
                    <a:pt x="0" y="6362"/>
                  </a:lnTo>
                  <a:lnTo>
                    <a:pt x="2692" y="3708"/>
                  </a:lnTo>
                  <a:lnTo>
                    <a:pt x="8677" y="3708"/>
                  </a:lnTo>
                  <a:lnTo>
                    <a:pt x="11404" y="1003"/>
                  </a:lnTo>
                  <a:lnTo>
                    <a:pt x="237401" y="1003"/>
                  </a:lnTo>
                  <a:lnTo>
                    <a:pt x="5727" y="647"/>
                  </a:lnTo>
                  <a:lnTo>
                    <a:pt x="6349" y="0"/>
                  </a:lnTo>
                  <a:close/>
                </a:path>
                <a:path w="304164" h="275589">
                  <a:moveTo>
                    <a:pt x="298449" y="3670"/>
                  </a:moveTo>
                  <a:lnTo>
                    <a:pt x="298467" y="6226"/>
                  </a:lnTo>
                  <a:lnTo>
                    <a:pt x="301015" y="6222"/>
                  </a:lnTo>
                  <a:lnTo>
                    <a:pt x="298449" y="36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70120" y="3559911"/>
              <a:ext cx="295910" cy="135255"/>
            </a:xfrm>
            <a:custGeom>
              <a:avLst/>
              <a:gdLst/>
              <a:ahLst/>
              <a:cxnLst/>
              <a:rect l="l" t="t" r="r" b="b"/>
              <a:pathLst>
                <a:path w="295910" h="135254">
                  <a:moveTo>
                    <a:pt x="295313" y="0"/>
                  </a:moveTo>
                  <a:lnTo>
                    <a:pt x="0" y="0"/>
                  </a:lnTo>
                  <a:lnTo>
                    <a:pt x="0" y="135216"/>
                  </a:lnTo>
                  <a:lnTo>
                    <a:pt x="295313" y="135216"/>
                  </a:lnTo>
                  <a:lnTo>
                    <a:pt x="29531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66443" y="3554197"/>
              <a:ext cx="301625" cy="144145"/>
            </a:xfrm>
            <a:custGeom>
              <a:avLst/>
              <a:gdLst/>
              <a:ahLst/>
              <a:cxnLst/>
              <a:rect l="l" t="t" r="r" b="b"/>
              <a:pathLst>
                <a:path w="301625" h="144145">
                  <a:moveTo>
                    <a:pt x="6656" y="5727"/>
                  </a:moveTo>
                  <a:lnTo>
                    <a:pt x="660" y="5727"/>
                  </a:lnTo>
                  <a:lnTo>
                    <a:pt x="721" y="75412"/>
                  </a:lnTo>
                  <a:lnTo>
                    <a:pt x="812" y="143802"/>
                  </a:lnTo>
                  <a:lnTo>
                    <a:pt x="277660" y="141643"/>
                  </a:lnTo>
                  <a:lnTo>
                    <a:pt x="297294" y="141160"/>
                  </a:lnTo>
                  <a:lnTo>
                    <a:pt x="299097" y="141046"/>
                  </a:lnTo>
                  <a:lnTo>
                    <a:pt x="6527" y="140919"/>
                  </a:lnTo>
                  <a:lnTo>
                    <a:pt x="3670" y="138061"/>
                  </a:lnTo>
                  <a:lnTo>
                    <a:pt x="6532" y="138061"/>
                  </a:lnTo>
                  <a:lnTo>
                    <a:pt x="6642" y="75412"/>
                  </a:lnTo>
                  <a:lnTo>
                    <a:pt x="6677" y="11404"/>
                  </a:lnTo>
                  <a:lnTo>
                    <a:pt x="990" y="11404"/>
                  </a:lnTo>
                  <a:lnTo>
                    <a:pt x="6656" y="5727"/>
                  </a:lnTo>
                  <a:close/>
                </a:path>
                <a:path w="301625" h="144145">
                  <a:moveTo>
                    <a:pt x="301167" y="5714"/>
                  </a:moveTo>
                  <a:lnTo>
                    <a:pt x="296798" y="5714"/>
                  </a:lnTo>
                  <a:lnTo>
                    <a:pt x="298983" y="7886"/>
                  </a:lnTo>
                  <a:lnTo>
                    <a:pt x="296824" y="7892"/>
                  </a:lnTo>
                  <a:lnTo>
                    <a:pt x="297993" y="105295"/>
                  </a:lnTo>
                  <a:lnTo>
                    <a:pt x="299135" y="141084"/>
                  </a:lnTo>
                  <a:lnTo>
                    <a:pt x="299293" y="137401"/>
                  </a:lnTo>
                  <a:lnTo>
                    <a:pt x="299470" y="131127"/>
                  </a:lnTo>
                  <a:lnTo>
                    <a:pt x="300014" y="103974"/>
                  </a:lnTo>
                  <a:lnTo>
                    <a:pt x="301167" y="5714"/>
                  </a:lnTo>
                  <a:close/>
                </a:path>
                <a:path w="301625" h="144145">
                  <a:moveTo>
                    <a:pt x="3670" y="138061"/>
                  </a:moveTo>
                  <a:lnTo>
                    <a:pt x="6527" y="140919"/>
                  </a:lnTo>
                  <a:lnTo>
                    <a:pt x="6532" y="138080"/>
                  </a:lnTo>
                  <a:lnTo>
                    <a:pt x="3670" y="138061"/>
                  </a:lnTo>
                  <a:close/>
                </a:path>
                <a:path w="301625" h="144145">
                  <a:moveTo>
                    <a:pt x="6532" y="138080"/>
                  </a:moveTo>
                  <a:lnTo>
                    <a:pt x="6527" y="140919"/>
                  </a:lnTo>
                  <a:lnTo>
                    <a:pt x="298971" y="140919"/>
                  </a:lnTo>
                  <a:lnTo>
                    <a:pt x="296824" y="140690"/>
                  </a:lnTo>
                  <a:lnTo>
                    <a:pt x="276390" y="140207"/>
                  </a:lnTo>
                  <a:lnTo>
                    <a:pt x="6532" y="138080"/>
                  </a:lnTo>
                  <a:close/>
                </a:path>
                <a:path w="301625" h="144145">
                  <a:moveTo>
                    <a:pt x="6532" y="138061"/>
                  </a:moveTo>
                  <a:lnTo>
                    <a:pt x="3670" y="138061"/>
                  </a:lnTo>
                  <a:lnTo>
                    <a:pt x="6532" y="138080"/>
                  </a:lnTo>
                  <a:close/>
                </a:path>
                <a:path w="301625" h="144145">
                  <a:moveTo>
                    <a:pt x="7327" y="5054"/>
                  </a:moveTo>
                  <a:lnTo>
                    <a:pt x="990" y="11404"/>
                  </a:lnTo>
                  <a:lnTo>
                    <a:pt x="3695" y="8712"/>
                  </a:lnTo>
                  <a:lnTo>
                    <a:pt x="6678" y="8703"/>
                  </a:lnTo>
                  <a:lnTo>
                    <a:pt x="6692" y="5714"/>
                  </a:lnTo>
                  <a:lnTo>
                    <a:pt x="7327" y="5054"/>
                  </a:lnTo>
                  <a:close/>
                </a:path>
                <a:path w="301625" h="144145">
                  <a:moveTo>
                    <a:pt x="6678" y="8703"/>
                  </a:moveTo>
                  <a:lnTo>
                    <a:pt x="3695" y="8712"/>
                  </a:lnTo>
                  <a:lnTo>
                    <a:pt x="990" y="11404"/>
                  </a:lnTo>
                  <a:lnTo>
                    <a:pt x="6677" y="11404"/>
                  </a:lnTo>
                  <a:lnTo>
                    <a:pt x="6678" y="8703"/>
                  </a:lnTo>
                  <a:close/>
                </a:path>
                <a:path w="301625" h="144145">
                  <a:moveTo>
                    <a:pt x="301175" y="5054"/>
                  </a:moveTo>
                  <a:lnTo>
                    <a:pt x="7327" y="5054"/>
                  </a:lnTo>
                  <a:lnTo>
                    <a:pt x="6692" y="5714"/>
                  </a:lnTo>
                  <a:lnTo>
                    <a:pt x="6678" y="8703"/>
                  </a:lnTo>
                  <a:lnTo>
                    <a:pt x="296824" y="7892"/>
                  </a:lnTo>
                  <a:lnTo>
                    <a:pt x="296798" y="5714"/>
                  </a:lnTo>
                  <a:lnTo>
                    <a:pt x="301167" y="5714"/>
                  </a:lnTo>
                  <a:lnTo>
                    <a:pt x="301175" y="5054"/>
                  </a:lnTo>
                  <a:close/>
                </a:path>
                <a:path w="301625" h="144145">
                  <a:moveTo>
                    <a:pt x="296798" y="5714"/>
                  </a:moveTo>
                  <a:lnTo>
                    <a:pt x="296824" y="7892"/>
                  </a:lnTo>
                  <a:lnTo>
                    <a:pt x="298983" y="7886"/>
                  </a:lnTo>
                  <a:lnTo>
                    <a:pt x="296798" y="5714"/>
                  </a:lnTo>
                  <a:close/>
                </a:path>
                <a:path w="301625" h="144145">
                  <a:moveTo>
                    <a:pt x="6362" y="0"/>
                  </a:moveTo>
                  <a:lnTo>
                    <a:pt x="0" y="6349"/>
                  </a:lnTo>
                  <a:lnTo>
                    <a:pt x="660" y="5727"/>
                  </a:lnTo>
                  <a:lnTo>
                    <a:pt x="6668" y="5714"/>
                  </a:lnTo>
                  <a:lnTo>
                    <a:pt x="7327" y="5054"/>
                  </a:lnTo>
                  <a:lnTo>
                    <a:pt x="301175" y="5054"/>
                  </a:lnTo>
                  <a:lnTo>
                    <a:pt x="301193" y="3530"/>
                  </a:lnTo>
                  <a:lnTo>
                    <a:pt x="3695" y="2692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71871" y="3249364"/>
              <a:ext cx="346075" cy="445770"/>
            </a:xfrm>
            <a:custGeom>
              <a:avLst/>
              <a:gdLst/>
              <a:ahLst/>
              <a:cxnLst/>
              <a:rect l="l" t="t" r="r" b="b"/>
              <a:pathLst>
                <a:path w="346075" h="445770">
                  <a:moveTo>
                    <a:pt x="346024" y="0"/>
                  </a:moveTo>
                  <a:lnTo>
                    <a:pt x="0" y="445770"/>
                  </a:lnTo>
                  <a:lnTo>
                    <a:pt x="30338" y="404608"/>
                  </a:lnTo>
                  <a:lnTo>
                    <a:pt x="61349" y="363829"/>
                  </a:lnTo>
                  <a:lnTo>
                    <a:pt x="92881" y="323345"/>
                  </a:lnTo>
                  <a:lnTo>
                    <a:pt x="124786" y="283074"/>
                  </a:lnTo>
                  <a:lnTo>
                    <a:pt x="221246" y="162686"/>
                  </a:lnTo>
                  <a:lnTo>
                    <a:pt x="253150" y="122416"/>
                  </a:lnTo>
                  <a:lnTo>
                    <a:pt x="284680" y="81935"/>
                  </a:lnTo>
                  <a:lnTo>
                    <a:pt x="315688" y="41158"/>
                  </a:lnTo>
                  <a:lnTo>
                    <a:pt x="346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71711" y="3249245"/>
              <a:ext cx="346710" cy="446405"/>
            </a:xfrm>
            <a:custGeom>
              <a:avLst/>
              <a:gdLst/>
              <a:ahLst/>
              <a:cxnLst/>
              <a:rect l="l" t="t" r="r" b="b"/>
              <a:pathLst>
                <a:path w="346710" h="446404">
                  <a:moveTo>
                    <a:pt x="346011" y="0"/>
                  </a:moveTo>
                  <a:lnTo>
                    <a:pt x="344690" y="1473"/>
                  </a:lnTo>
                  <a:lnTo>
                    <a:pt x="269361" y="97942"/>
                  </a:lnTo>
                  <a:lnTo>
                    <a:pt x="239556" y="135458"/>
                  </a:lnTo>
                  <a:lnTo>
                    <a:pt x="135282" y="265524"/>
                  </a:lnTo>
                  <a:lnTo>
                    <a:pt x="102444" y="307098"/>
                  </a:lnTo>
                  <a:lnTo>
                    <a:pt x="73054" y="344987"/>
                  </a:lnTo>
                  <a:lnTo>
                    <a:pt x="47853" y="378320"/>
                  </a:lnTo>
                  <a:lnTo>
                    <a:pt x="12331" y="427304"/>
                  </a:lnTo>
                  <a:lnTo>
                    <a:pt x="0" y="445757"/>
                  </a:lnTo>
                  <a:lnTo>
                    <a:pt x="165" y="445884"/>
                  </a:lnTo>
                  <a:lnTo>
                    <a:pt x="330" y="445998"/>
                  </a:lnTo>
                  <a:lnTo>
                    <a:pt x="1663" y="444525"/>
                  </a:lnTo>
                  <a:lnTo>
                    <a:pt x="76992" y="348051"/>
                  </a:lnTo>
                  <a:lnTo>
                    <a:pt x="106795" y="310540"/>
                  </a:lnTo>
                  <a:lnTo>
                    <a:pt x="211061" y="180489"/>
                  </a:lnTo>
                  <a:lnTo>
                    <a:pt x="243903" y="138901"/>
                  </a:lnTo>
                  <a:lnTo>
                    <a:pt x="273297" y="101012"/>
                  </a:lnTo>
                  <a:lnTo>
                    <a:pt x="298500" y="67690"/>
                  </a:lnTo>
                  <a:lnTo>
                    <a:pt x="334022" y="18694"/>
                  </a:lnTo>
                  <a:lnTo>
                    <a:pt x="346354" y="241"/>
                  </a:lnTo>
                  <a:lnTo>
                    <a:pt x="34601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1876" y="3248595"/>
              <a:ext cx="354965" cy="447040"/>
            </a:xfrm>
            <a:custGeom>
              <a:avLst/>
              <a:gdLst/>
              <a:ahLst/>
              <a:cxnLst/>
              <a:rect l="l" t="t" r="r" b="b"/>
              <a:pathLst>
                <a:path w="354964" h="447039">
                  <a:moveTo>
                    <a:pt x="0" y="0"/>
                  </a:moveTo>
                  <a:lnTo>
                    <a:pt x="354799" y="44653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71876" y="3248597"/>
              <a:ext cx="354965" cy="447040"/>
            </a:xfrm>
            <a:custGeom>
              <a:avLst/>
              <a:gdLst/>
              <a:ahLst/>
              <a:cxnLst/>
              <a:rect l="l" t="t" r="r" b="b"/>
              <a:pathLst>
                <a:path w="354964" h="447039">
                  <a:moveTo>
                    <a:pt x="0" y="0"/>
                  </a:moveTo>
                  <a:lnTo>
                    <a:pt x="23024" y="31418"/>
                  </a:lnTo>
                  <a:lnTo>
                    <a:pt x="50285" y="66705"/>
                  </a:lnTo>
                  <a:lnTo>
                    <a:pt x="127968" y="165712"/>
                  </a:lnTo>
                  <a:lnTo>
                    <a:pt x="222292" y="284421"/>
                  </a:lnTo>
                  <a:lnTo>
                    <a:pt x="301170" y="382452"/>
                  </a:lnTo>
                  <a:lnTo>
                    <a:pt x="329386" y="416984"/>
                  </a:lnTo>
                  <a:lnTo>
                    <a:pt x="354799" y="446519"/>
                  </a:lnTo>
                  <a:lnTo>
                    <a:pt x="349091" y="438047"/>
                  </a:lnTo>
                  <a:lnTo>
                    <a:pt x="304507" y="379803"/>
                  </a:lnTo>
                  <a:lnTo>
                    <a:pt x="226836" y="280808"/>
                  </a:lnTo>
                  <a:lnTo>
                    <a:pt x="132512" y="162104"/>
                  </a:lnTo>
                  <a:lnTo>
                    <a:pt x="53617" y="64065"/>
                  </a:lnTo>
                  <a:lnTo>
                    <a:pt x="25403" y="29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5889" y="3194038"/>
              <a:ext cx="111010" cy="11101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3697" y="3059311"/>
              <a:ext cx="111010" cy="11099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29824" y="3909275"/>
              <a:ext cx="499109" cy="419100"/>
            </a:xfrm>
            <a:custGeom>
              <a:avLst/>
              <a:gdLst/>
              <a:ahLst/>
              <a:cxnLst/>
              <a:rect l="l" t="t" r="r" b="b"/>
              <a:pathLst>
                <a:path w="499110" h="419100">
                  <a:moveTo>
                    <a:pt x="277634" y="397624"/>
                  </a:moveTo>
                  <a:lnTo>
                    <a:pt x="276034" y="398945"/>
                  </a:lnTo>
                  <a:lnTo>
                    <a:pt x="274180" y="401980"/>
                  </a:lnTo>
                  <a:lnTo>
                    <a:pt x="277634" y="397624"/>
                  </a:lnTo>
                  <a:close/>
                </a:path>
                <a:path w="499110" h="419100">
                  <a:moveTo>
                    <a:pt x="298932" y="317779"/>
                  </a:moveTo>
                  <a:lnTo>
                    <a:pt x="282257" y="260324"/>
                  </a:lnTo>
                  <a:lnTo>
                    <a:pt x="247548" y="211366"/>
                  </a:lnTo>
                  <a:lnTo>
                    <a:pt x="198526" y="168059"/>
                  </a:lnTo>
                  <a:lnTo>
                    <a:pt x="137833" y="132257"/>
                  </a:lnTo>
                  <a:lnTo>
                    <a:pt x="91909" y="114655"/>
                  </a:lnTo>
                  <a:lnTo>
                    <a:pt x="64655" y="109550"/>
                  </a:lnTo>
                  <a:lnTo>
                    <a:pt x="50850" y="109702"/>
                  </a:lnTo>
                  <a:lnTo>
                    <a:pt x="13398" y="126301"/>
                  </a:lnTo>
                  <a:lnTo>
                    <a:pt x="0" y="156273"/>
                  </a:lnTo>
                  <a:lnTo>
                    <a:pt x="1866" y="176212"/>
                  </a:lnTo>
                  <a:lnTo>
                    <a:pt x="17907" y="214934"/>
                  </a:lnTo>
                  <a:lnTo>
                    <a:pt x="55206" y="276910"/>
                  </a:lnTo>
                  <a:lnTo>
                    <a:pt x="97256" y="335762"/>
                  </a:lnTo>
                  <a:lnTo>
                    <a:pt x="136220" y="379450"/>
                  </a:lnTo>
                  <a:lnTo>
                    <a:pt x="184531" y="410540"/>
                  </a:lnTo>
                  <a:lnTo>
                    <a:pt x="237464" y="418706"/>
                  </a:lnTo>
                  <a:lnTo>
                    <a:pt x="260070" y="412203"/>
                  </a:lnTo>
                  <a:lnTo>
                    <a:pt x="276034" y="398945"/>
                  </a:lnTo>
                  <a:lnTo>
                    <a:pt x="289725" y="376643"/>
                  </a:lnTo>
                  <a:lnTo>
                    <a:pt x="297827" y="347941"/>
                  </a:lnTo>
                  <a:lnTo>
                    <a:pt x="298932" y="317779"/>
                  </a:lnTo>
                  <a:close/>
                </a:path>
                <a:path w="499110" h="419100">
                  <a:moveTo>
                    <a:pt x="498652" y="124853"/>
                  </a:moveTo>
                  <a:lnTo>
                    <a:pt x="493814" y="74485"/>
                  </a:lnTo>
                  <a:lnTo>
                    <a:pt x="477469" y="31788"/>
                  </a:lnTo>
                  <a:lnTo>
                    <a:pt x="442607" y="3098"/>
                  </a:lnTo>
                  <a:lnTo>
                    <a:pt x="427799" y="0"/>
                  </a:lnTo>
                  <a:lnTo>
                    <a:pt x="412800" y="1397"/>
                  </a:lnTo>
                  <a:lnTo>
                    <a:pt x="373164" y="35928"/>
                  </a:lnTo>
                  <a:lnTo>
                    <a:pt x="344106" y="101295"/>
                  </a:lnTo>
                  <a:lnTo>
                    <a:pt x="329323" y="152400"/>
                  </a:lnTo>
                  <a:lnTo>
                    <a:pt x="320268" y="204812"/>
                  </a:lnTo>
                  <a:lnTo>
                    <a:pt x="317093" y="257911"/>
                  </a:lnTo>
                  <a:lnTo>
                    <a:pt x="317931" y="282930"/>
                  </a:lnTo>
                  <a:lnTo>
                    <a:pt x="328168" y="331406"/>
                  </a:lnTo>
                  <a:lnTo>
                    <a:pt x="360921" y="370751"/>
                  </a:lnTo>
                  <a:lnTo>
                    <a:pt x="386257" y="374713"/>
                  </a:lnTo>
                  <a:lnTo>
                    <a:pt x="411137" y="368388"/>
                  </a:lnTo>
                  <a:lnTo>
                    <a:pt x="445109" y="337997"/>
                  </a:lnTo>
                  <a:lnTo>
                    <a:pt x="463423" y="297218"/>
                  </a:lnTo>
                  <a:lnTo>
                    <a:pt x="483616" y="225907"/>
                  </a:lnTo>
                  <a:lnTo>
                    <a:pt x="494220" y="175488"/>
                  </a:lnTo>
                  <a:lnTo>
                    <a:pt x="498652" y="124853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41128" y="5789091"/>
              <a:ext cx="1308100" cy="500380"/>
            </a:xfrm>
            <a:custGeom>
              <a:avLst/>
              <a:gdLst/>
              <a:ahLst/>
              <a:cxnLst/>
              <a:rect l="l" t="t" r="r" b="b"/>
              <a:pathLst>
                <a:path w="1308100" h="500379">
                  <a:moveTo>
                    <a:pt x="1307630" y="127190"/>
                  </a:moveTo>
                  <a:lnTo>
                    <a:pt x="1297635" y="77673"/>
                  </a:lnTo>
                  <a:lnTo>
                    <a:pt x="1270381" y="37249"/>
                  </a:lnTo>
                  <a:lnTo>
                    <a:pt x="1229956" y="9994"/>
                  </a:lnTo>
                  <a:lnTo>
                    <a:pt x="1180452" y="0"/>
                  </a:lnTo>
                  <a:lnTo>
                    <a:pt x="635304" y="0"/>
                  </a:lnTo>
                  <a:lnTo>
                    <a:pt x="639775" y="385178"/>
                  </a:lnTo>
                  <a:lnTo>
                    <a:pt x="57391" y="385178"/>
                  </a:lnTo>
                  <a:lnTo>
                    <a:pt x="35064" y="389686"/>
                  </a:lnTo>
                  <a:lnTo>
                    <a:pt x="16814" y="401980"/>
                  </a:lnTo>
                  <a:lnTo>
                    <a:pt x="4521" y="420230"/>
                  </a:lnTo>
                  <a:lnTo>
                    <a:pt x="0" y="442569"/>
                  </a:lnTo>
                  <a:lnTo>
                    <a:pt x="4521" y="464908"/>
                  </a:lnTo>
                  <a:lnTo>
                    <a:pt x="16814" y="483158"/>
                  </a:lnTo>
                  <a:lnTo>
                    <a:pt x="35064" y="495452"/>
                  </a:lnTo>
                  <a:lnTo>
                    <a:pt x="57391" y="499960"/>
                  </a:lnTo>
                  <a:lnTo>
                    <a:pt x="1222222" y="499960"/>
                  </a:lnTo>
                  <a:lnTo>
                    <a:pt x="1244574" y="495452"/>
                  </a:lnTo>
                  <a:lnTo>
                    <a:pt x="1262811" y="483158"/>
                  </a:lnTo>
                  <a:lnTo>
                    <a:pt x="1275118" y="464908"/>
                  </a:lnTo>
                  <a:lnTo>
                    <a:pt x="1279626" y="442569"/>
                  </a:lnTo>
                  <a:lnTo>
                    <a:pt x="1275118" y="420230"/>
                  </a:lnTo>
                  <a:lnTo>
                    <a:pt x="1262811" y="401980"/>
                  </a:lnTo>
                  <a:lnTo>
                    <a:pt x="1244574" y="389686"/>
                  </a:lnTo>
                  <a:lnTo>
                    <a:pt x="1222222" y="385178"/>
                  </a:lnTo>
                  <a:lnTo>
                    <a:pt x="1232154" y="385178"/>
                  </a:lnTo>
                  <a:lnTo>
                    <a:pt x="1261529" y="379247"/>
                  </a:lnTo>
                  <a:lnTo>
                    <a:pt x="1285519" y="363067"/>
                  </a:lnTo>
                  <a:lnTo>
                    <a:pt x="1301699" y="339077"/>
                  </a:lnTo>
                  <a:lnTo>
                    <a:pt x="1307630" y="309702"/>
                  </a:lnTo>
                  <a:lnTo>
                    <a:pt x="1307630" y="12719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10195" y="4633597"/>
              <a:ext cx="1198880" cy="1546225"/>
            </a:xfrm>
            <a:custGeom>
              <a:avLst/>
              <a:gdLst/>
              <a:ahLst/>
              <a:cxnLst/>
              <a:rect l="l" t="t" r="r" b="b"/>
              <a:pathLst>
                <a:path w="1198879" h="1546225">
                  <a:moveTo>
                    <a:pt x="791779" y="0"/>
                  </a:moveTo>
                  <a:lnTo>
                    <a:pt x="150975" y="11341"/>
                  </a:lnTo>
                  <a:lnTo>
                    <a:pt x="104449" y="18577"/>
                  </a:lnTo>
                  <a:lnTo>
                    <a:pt x="64162" y="38654"/>
                  </a:lnTo>
                  <a:lnTo>
                    <a:pt x="32040" y="69118"/>
                  </a:lnTo>
                  <a:lnTo>
                    <a:pt x="10010" y="107518"/>
                  </a:lnTo>
                  <a:lnTo>
                    <a:pt x="0" y="151404"/>
                  </a:lnTo>
                  <a:lnTo>
                    <a:pt x="3935" y="198323"/>
                  </a:lnTo>
                  <a:lnTo>
                    <a:pt x="330947" y="1546009"/>
                  </a:lnTo>
                  <a:lnTo>
                    <a:pt x="1198560" y="1537309"/>
                  </a:lnTo>
                  <a:lnTo>
                    <a:pt x="79177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8620" y="6289042"/>
              <a:ext cx="304800" cy="1114425"/>
            </a:xfrm>
            <a:custGeom>
              <a:avLst/>
              <a:gdLst/>
              <a:ahLst/>
              <a:cxnLst/>
              <a:rect l="l" t="t" r="r" b="b"/>
              <a:pathLst>
                <a:path w="304800" h="1114425">
                  <a:moveTo>
                    <a:pt x="304609" y="0"/>
                  </a:moveTo>
                  <a:lnTo>
                    <a:pt x="191731" y="0"/>
                  </a:lnTo>
                  <a:lnTo>
                    <a:pt x="0" y="1114259"/>
                  </a:lnTo>
                  <a:lnTo>
                    <a:pt x="52527" y="1114259"/>
                  </a:lnTo>
                  <a:lnTo>
                    <a:pt x="30460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28640" y="6289042"/>
              <a:ext cx="316865" cy="1114425"/>
            </a:xfrm>
            <a:custGeom>
              <a:avLst/>
              <a:gdLst/>
              <a:ahLst/>
              <a:cxnLst/>
              <a:rect l="l" t="t" r="r" b="b"/>
              <a:pathLst>
                <a:path w="316864" h="1114425">
                  <a:moveTo>
                    <a:pt x="316623" y="0"/>
                  </a:moveTo>
                  <a:lnTo>
                    <a:pt x="203746" y="0"/>
                  </a:lnTo>
                  <a:lnTo>
                    <a:pt x="0" y="1114259"/>
                  </a:lnTo>
                  <a:lnTo>
                    <a:pt x="52514" y="1114259"/>
                  </a:lnTo>
                  <a:lnTo>
                    <a:pt x="316623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28630" y="4633607"/>
              <a:ext cx="931544" cy="2769870"/>
            </a:xfrm>
            <a:custGeom>
              <a:avLst/>
              <a:gdLst/>
              <a:ahLst/>
              <a:cxnLst/>
              <a:rect l="l" t="t" r="r" b="b"/>
              <a:pathLst>
                <a:path w="931545" h="2769870">
                  <a:moveTo>
                    <a:pt x="560324" y="1538935"/>
                  </a:moveTo>
                  <a:lnTo>
                    <a:pt x="306019" y="179120"/>
                  </a:lnTo>
                  <a:lnTo>
                    <a:pt x="290728" y="129819"/>
                  </a:lnTo>
                  <a:lnTo>
                    <a:pt x="265112" y="86550"/>
                  </a:lnTo>
                  <a:lnTo>
                    <a:pt x="230733" y="50634"/>
                  </a:lnTo>
                  <a:lnTo>
                    <a:pt x="189153" y="23368"/>
                  </a:lnTo>
                  <a:lnTo>
                    <a:pt x="141947" y="6057"/>
                  </a:lnTo>
                  <a:lnTo>
                    <a:pt x="90678" y="0"/>
                  </a:lnTo>
                  <a:lnTo>
                    <a:pt x="0" y="0"/>
                  </a:lnTo>
                  <a:lnTo>
                    <a:pt x="317119" y="1538935"/>
                  </a:lnTo>
                  <a:lnTo>
                    <a:pt x="560324" y="1538935"/>
                  </a:lnTo>
                  <a:close/>
                </a:path>
                <a:path w="931545" h="2769870">
                  <a:moveTo>
                    <a:pt x="930986" y="2769705"/>
                  </a:moveTo>
                  <a:lnTo>
                    <a:pt x="703681" y="1655445"/>
                  </a:lnTo>
                  <a:lnTo>
                    <a:pt x="590804" y="1655445"/>
                  </a:lnTo>
                  <a:lnTo>
                    <a:pt x="878471" y="2769705"/>
                  </a:lnTo>
                  <a:lnTo>
                    <a:pt x="930986" y="2769705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04485" y="6799428"/>
              <a:ext cx="835660" cy="613410"/>
            </a:xfrm>
            <a:custGeom>
              <a:avLst/>
              <a:gdLst/>
              <a:ahLst/>
              <a:cxnLst/>
              <a:rect l="l" t="t" r="r" b="b"/>
              <a:pathLst>
                <a:path w="835660" h="613409">
                  <a:moveTo>
                    <a:pt x="835380" y="0"/>
                  </a:moveTo>
                  <a:lnTo>
                    <a:pt x="63207" y="4965"/>
                  </a:lnTo>
                  <a:lnTo>
                    <a:pt x="0" y="613079"/>
                  </a:lnTo>
                  <a:lnTo>
                    <a:pt x="835380" y="613079"/>
                  </a:lnTo>
                  <a:lnTo>
                    <a:pt x="835380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04485" y="6799428"/>
              <a:ext cx="835660" cy="613410"/>
            </a:xfrm>
            <a:custGeom>
              <a:avLst/>
              <a:gdLst/>
              <a:ahLst/>
              <a:cxnLst/>
              <a:rect l="l" t="t" r="r" b="b"/>
              <a:pathLst>
                <a:path w="835660" h="613409">
                  <a:moveTo>
                    <a:pt x="835380" y="0"/>
                  </a:moveTo>
                  <a:lnTo>
                    <a:pt x="63207" y="4965"/>
                  </a:lnTo>
                  <a:lnTo>
                    <a:pt x="0" y="613079"/>
                  </a:lnTo>
                  <a:lnTo>
                    <a:pt x="835380" y="613079"/>
                  </a:lnTo>
                  <a:lnTo>
                    <a:pt x="83538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6293" y="6799427"/>
              <a:ext cx="835660" cy="613410"/>
            </a:xfrm>
            <a:custGeom>
              <a:avLst/>
              <a:gdLst/>
              <a:ahLst/>
              <a:cxnLst/>
              <a:rect l="l" t="t" r="r" b="b"/>
              <a:pathLst>
                <a:path w="835660" h="613409">
                  <a:moveTo>
                    <a:pt x="835380" y="0"/>
                  </a:moveTo>
                  <a:lnTo>
                    <a:pt x="0" y="0"/>
                  </a:lnTo>
                  <a:lnTo>
                    <a:pt x="0" y="613079"/>
                  </a:lnTo>
                  <a:lnTo>
                    <a:pt x="835380" y="613079"/>
                  </a:lnTo>
                  <a:lnTo>
                    <a:pt x="835380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26293" y="6799427"/>
              <a:ext cx="835660" cy="613410"/>
            </a:xfrm>
            <a:custGeom>
              <a:avLst/>
              <a:gdLst/>
              <a:ahLst/>
              <a:cxnLst/>
              <a:rect l="l" t="t" r="r" b="b"/>
              <a:pathLst>
                <a:path w="835660" h="613409">
                  <a:moveTo>
                    <a:pt x="835380" y="0"/>
                  </a:moveTo>
                  <a:lnTo>
                    <a:pt x="0" y="0"/>
                  </a:lnTo>
                  <a:lnTo>
                    <a:pt x="0" y="613079"/>
                  </a:lnTo>
                  <a:lnTo>
                    <a:pt x="835380" y="613079"/>
                  </a:lnTo>
                  <a:lnTo>
                    <a:pt x="83538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40466" y="7093673"/>
              <a:ext cx="817244" cy="5080"/>
            </a:xfrm>
            <a:custGeom>
              <a:avLst/>
              <a:gdLst/>
              <a:ahLst/>
              <a:cxnLst/>
              <a:rect l="l" t="t" r="r" b="b"/>
              <a:pathLst>
                <a:path w="817245" h="5079">
                  <a:moveTo>
                    <a:pt x="817041" y="1270"/>
                  </a:moveTo>
                  <a:lnTo>
                    <a:pt x="716673" y="1270"/>
                  </a:lnTo>
                  <a:lnTo>
                    <a:pt x="716673" y="0"/>
                  </a:lnTo>
                  <a:lnTo>
                    <a:pt x="100355" y="0"/>
                  </a:lnTo>
                  <a:lnTo>
                    <a:pt x="100355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5" y="3810"/>
                  </a:lnTo>
                  <a:lnTo>
                    <a:pt x="100926" y="3810"/>
                  </a:lnTo>
                  <a:lnTo>
                    <a:pt x="100926" y="5080"/>
                  </a:lnTo>
                  <a:lnTo>
                    <a:pt x="716089" y="5080"/>
                  </a:lnTo>
                  <a:lnTo>
                    <a:pt x="716089" y="3810"/>
                  </a:lnTo>
                  <a:lnTo>
                    <a:pt x="817003" y="3810"/>
                  </a:lnTo>
                  <a:lnTo>
                    <a:pt x="817003" y="2540"/>
                  </a:lnTo>
                  <a:lnTo>
                    <a:pt x="817041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5143" y="7063413"/>
              <a:ext cx="581025" cy="92075"/>
            </a:xfrm>
            <a:custGeom>
              <a:avLst/>
              <a:gdLst/>
              <a:ahLst/>
              <a:cxnLst/>
              <a:rect l="l" t="t" r="r" b="b"/>
              <a:pathLst>
                <a:path w="581025" h="92075">
                  <a:moveTo>
                    <a:pt x="0" y="0"/>
                  </a:moveTo>
                  <a:lnTo>
                    <a:pt x="0" y="91833"/>
                  </a:lnTo>
                </a:path>
                <a:path w="581025" h="92075">
                  <a:moveTo>
                    <a:pt x="580491" y="6555"/>
                  </a:moveTo>
                  <a:lnTo>
                    <a:pt x="580491" y="88546"/>
                  </a:lnTo>
                </a:path>
              </a:pathLst>
            </a:custGeom>
            <a:ln w="3175">
              <a:solidFill>
                <a:srgbClr val="192E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2352" y="6670570"/>
              <a:ext cx="330835" cy="133985"/>
            </a:xfrm>
            <a:custGeom>
              <a:avLst/>
              <a:gdLst/>
              <a:ahLst/>
              <a:cxnLst/>
              <a:rect l="l" t="t" r="r" b="b"/>
              <a:pathLst>
                <a:path w="330835" h="133984">
                  <a:moveTo>
                    <a:pt x="166484" y="0"/>
                  </a:moveTo>
                  <a:lnTo>
                    <a:pt x="119275" y="5824"/>
                  </a:lnTo>
                  <a:lnTo>
                    <a:pt x="77419" y="20535"/>
                  </a:lnTo>
                  <a:lnTo>
                    <a:pt x="43913" y="42745"/>
                  </a:lnTo>
                  <a:lnTo>
                    <a:pt x="12831" y="82057"/>
                  </a:lnTo>
                  <a:lnTo>
                    <a:pt x="253" y="121272"/>
                  </a:lnTo>
                  <a:lnTo>
                    <a:pt x="0" y="125907"/>
                  </a:lnTo>
                  <a:lnTo>
                    <a:pt x="63" y="133819"/>
                  </a:lnTo>
                  <a:lnTo>
                    <a:pt x="800" y="133845"/>
                  </a:lnTo>
                  <a:lnTo>
                    <a:pt x="914" y="127266"/>
                  </a:lnTo>
                  <a:lnTo>
                    <a:pt x="3492" y="115836"/>
                  </a:lnTo>
                  <a:lnTo>
                    <a:pt x="23977" y="71246"/>
                  </a:lnTo>
                  <a:lnTo>
                    <a:pt x="62193" y="35049"/>
                  </a:lnTo>
                  <a:lnTo>
                    <a:pt x="99272" y="17237"/>
                  </a:lnTo>
                  <a:lnTo>
                    <a:pt x="143082" y="7390"/>
                  </a:lnTo>
                  <a:lnTo>
                    <a:pt x="166623" y="5702"/>
                  </a:lnTo>
                  <a:lnTo>
                    <a:pt x="190189" y="6288"/>
                  </a:lnTo>
                  <a:lnTo>
                    <a:pt x="234237" y="14605"/>
                  </a:lnTo>
                  <a:lnTo>
                    <a:pt x="271504" y="31852"/>
                  </a:lnTo>
                  <a:lnTo>
                    <a:pt x="309130" y="68491"/>
                  </a:lnTo>
                  <a:lnTo>
                    <a:pt x="325579" y="104338"/>
                  </a:lnTo>
                  <a:lnTo>
                    <a:pt x="329514" y="125374"/>
                  </a:lnTo>
                  <a:lnTo>
                    <a:pt x="329082" y="131965"/>
                  </a:lnTo>
                  <a:lnTo>
                    <a:pt x="329653" y="131978"/>
                  </a:lnTo>
                  <a:lnTo>
                    <a:pt x="329844" y="131991"/>
                  </a:lnTo>
                  <a:lnTo>
                    <a:pt x="330530" y="124117"/>
                  </a:lnTo>
                  <a:lnTo>
                    <a:pt x="330492" y="119456"/>
                  </a:lnTo>
                  <a:lnTo>
                    <a:pt x="319930" y="79653"/>
                  </a:lnTo>
                  <a:lnTo>
                    <a:pt x="289706" y="39638"/>
                  </a:lnTo>
                  <a:lnTo>
                    <a:pt x="256146" y="17462"/>
                  </a:lnTo>
                  <a:lnTo>
                    <a:pt x="213910" y="3806"/>
                  </a:lnTo>
                  <a:lnTo>
                    <a:pt x="190632" y="642"/>
                  </a:lnTo>
                  <a:lnTo>
                    <a:pt x="16648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2170" y="4415731"/>
              <a:ext cx="250856" cy="1569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043934" y="4045788"/>
              <a:ext cx="432434" cy="1060450"/>
            </a:xfrm>
            <a:custGeom>
              <a:avLst/>
              <a:gdLst/>
              <a:ahLst/>
              <a:cxnLst/>
              <a:rect l="l" t="t" r="r" b="b"/>
              <a:pathLst>
                <a:path w="432435" h="1060450">
                  <a:moveTo>
                    <a:pt x="396633" y="827112"/>
                  </a:moveTo>
                  <a:lnTo>
                    <a:pt x="63017" y="827112"/>
                  </a:lnTo>
                  <a:lnTo>
                    <a:pt x="80035" y="1060284"/>
                  </a:lnTo>
                  <a:lnTo>
                    <a:pt x="379603" y="1060284"/>
                  </a:lnTo>
                  <a:lnTo>
                    <a:pt x="396633" y="827112"/>
                  </a:lnTo>
                  <a:close/>
                </a:path>
                <a:path w="432435" h="1060450">
                  <a:moveTo>
                    <a:pt x="401637" y="416941"/>
                  </a:moveTo>
                  <a:lnTo>
                    <a:pt x="356641" y="423138"/>
                  </a:lnTo>
                  <a:lnTo>
                    <a:pt x="319151" y="443445"/>
                  </a:lnTo>
                  <a:lnTo>
                    <a:pt x="283806" y="482257"/>
                  </a:lnTo>
                  <a:lnTo>
                    <a:pt x="264464" y="516178"/>
                  </a:lnTo>
                  <a:lnTo>
                    <a:pt x="249110" y="553986"/>
                  </a:lnTo>
                  <a:lnTo>
                    <a:pt x="237909" y="591197"/>
                  </a:lnTo>
                  <a:lnTo>
                    <a:pt x="228511" y="642480"/>
                  </a:lnTo>
                  <a:lnTo>
                    <a:pt x="227139" y="654913"/>
                  </a:lnTo>
                  <a:lnTo>
                    <a:pt x="227215" y="637222"/>
                  </a:lnTo>
                  <a:lnTo>
                    <a:pt x="228053" y="594283"/>
                  </a:lnTo>
                  <a:lnTo>
                    <a:pt x="229476" y="555345"/>
                  </a:lnTo>
                  <a:lnTo>
                    <a:pt x="231889" y="514134"/>
                  </a:lnTo>
                  <a:lnTo>
                    <a:pt x="235356" y="469531"/>
                  </a:lnTo>
                  <a:lnTo>
                    <a:pt x="239941" y="420420"/>
                  </a:lnTo>
                  <a:lnTo>
                    <a:pt x="245681" y="365683"/>
                  </a:lnTo>
                  <a:lnTo>
                    <a:pt x="252082" y="309854"/>
                  </a:lnTo>
                  <a:lnTo>
                    <a:pt x="259168" y="252945"/>
                  </a:lnTo>
                  <a:lnTo>
                    <a:pt x="266827" y="197446"/>
                  </a:lnTo>
                  <a:lnTo>
                    <a:pt x="274929" y="145846"/>
                  </a:lnTo>
                  <a:lnTo>
                    <a:pt x="285610" y="89204"/>
                  </a:lnTo>
                  <a:lnTo>
                    <a:pt x="297967" y="33896"/>
                  </a:lnTo>
                  <a:lnTo>
                    <a:pt x="305511" y="2552"/>
                  </a:lnTo>
                  <a:lnTo>
                    <a:pt x="305955" y="114"/>
                  </a:lnTo>
                  <a:lnTo>
                    <a:pt x="283933" y="77482"/>
                  </a:lnTo>
                  <a:lnTo>
                    <a:pt x="270433" y="139865"/>
                  </a:lnTo>
                  <a:lnTo>
                    <a:pt x="262001" y="185267"/>
                  </a:lnTo>
                  <a:lnTo>
                    <a:pt x="253847" y="235178"/>
                  </a:lnTo>
                  <a:lnTo>
                    <a:pt x="246202" y="288874"/>
                  </a:lnTo>
                  <a:lnTo>
                    <a:pt x="239331" y="345630"/>
                  </a:lnTo>
                  <a:lnTo>
                    <a:pt x="233654" y="402501"/>
                  </a:lnTo>
                  <a:lnTo>
                    <a:pt x="229311" y="456539"/>
                  </a:lnTo>
                  <a:lnTo>
                    <a:pt x="226631" y="500253"/>
                  </a:lnTo>
                  <a:lnTo>
                    <a:pt x="226237" y="494601"/>
                  </a:lnTo>
                  <a:lnTo>
                    <a:pt x="220497" y="447992"/>
                  </a:lnTo>
                  <a:lnTo>
                    <a:pt x="212890" y="408355"/>
                  </a:lnTo>
                  <a:lnTo>
                    <a:pt x="197561" y="348957"/>
                  </a:lnTo>
                  <a:lnTo>
                    <a:pt x="180619" y="298640"/>
                  </a:lnTo>
                  <a:lnTo>
                    <a:pt x="166255" y="263347"/>
                  </a:lnTo>
                  <a:lnTo>
                    <a:pt x="142519" y="213690"/>
                  </a:lnTo>
                  <a:lnTo>
                    <a:pt x="116319" y="169621"/>
                  </a:lnTo>
                  <a:lnTo>
                    <a:pt x="89103" y="131991"/>
                  </a:lnTo>
                  <a:lnTo>
                    <a:pt x="62382" y="101638"/>
                  </a:lnTo>
                  <a:lnTo>
                    <a:pt x="34213" y="75755"/>
                  </a:lnTo>
                  <a:lnTo>
                    <a:pt x="30886" y="72605"/>
                  </a:lnTo>
                  <a:lnTo>
                    <a:pt x="6629" y="55753"/>
                  </a:lnTo>
                  <a:lnTo>
                    <a:pt x="241" y="51638"/>
                  </a:lnTo>
                  <a:lnTo>
                    <a:pt x="0" y="52006"/>
                  </a:lnTo>
                  <a:lnTo>
                    <a:pt x="4089" y="55816"/>
                  </a:lnTo>
                  <a:lnTo>
                    <a:pt x="16586" y="65506"/>
                  </a:lnTo>
                  <a:lnTo>
                    <a:pt x="35585" y="81648"/>
                  </a:lnTo>
                  <a:lnTo>
                    <a:pt x="84963" y="135267"/>
                  </a:lnTo>
                  <a:lnTo>
                    <a:pt x="111379" y="172808"/>
                  </a:lnTo>
                  <a:lnTo>
                    <a:pt x="136982" y="216611"/>
                  </a:lnTo>
                  <a:lnTo>
                    <a:pt x="160388" y="265887"/>
                  </a:lnTo>
                  <a:lnTo>
                    <a:pt x="181241" y="318871"/>
                  </a:lnTo>
                  <a:lnTo>
                    <a:pt x="195961" y="365036"/>
                  </a:lnTo>
                  <a:lnTo>
                    <a:pt x="207733" y="409536"/>
                  </a:lnTo>
                  <a:lnTo>
                    <a:pt x="216052" y="448779"/>
                  </a:lnTo>
                  <a:lnTo>
                    <a:pt x="223215" y="494906"/>
                  </a:lnTo>
                  <a:lnTo>
                    <a:pt x="225767" y="517944"/>
                  </a:lnTo>
                  <a:lnTo>
                    <a:pt x="224332" y="553135"/>
                  </a:lnTo>
                  <a:lnTo>
                    <a:pt x="223545" y="594194"/>
                  </a:lnTo>
                  <a:lnTo>
                    <a:pt x="223443" y="616940"/>
                  </a:lnTo>
                  <a:lnTo>
                    <a:pt x="223647" y="637235"/>
                  </a:lnTo>
                  <a:lnTo>
                    <a:pt x="224650" y="669709"/>
                  </a:lnTo>
                  <a:lnTo>
                    <a:pt x="225234" y="678256"/>
                  </a:lnTo>
                  <a:lnTo>
                    <a:pt x="224180" y="695921"/>
                  </a:lnTo>
                  <a:lnTo>
                    <a:pt x="223316" y="724217"/>
                  </a:lnTo>
                  <a:lnTo>
                    <a:pt x="223431" y="729767"/>
                  </a:lnTo>
                  <a:lnTo>
                    <a:pt x="223862" y="729792"/>
                  </a:lnTo>
                  <a:lnTo>
                    <a:pt x="224307" y="729818"/>
                  </a:lnTo>
                  <a:lnTo>
                    <a:pt x="230124" y="672160"/>
                  </a:lnTo>
                  <a:lnTo>
                    <a:pt x="231749" y="658228"/>
                  </a:lnTo>
                  <a:lnTo>
                    <a:pt x="239610" y="610285"/>
                  </a:lnTo>
                  <a:lnTo>
                    <a:pt x="255104" y="556069"/>
                  </a:lnTo>
                  <a:lnTo>
                    <a:pt x="270192" y="518909"/>
                  </a:lnTo>
                  <a:lnTo>
                    <a:pt x="288861" y="485660"/>
                  </a:lnTo>
                  <a:lnTo>
                    <a:pt x="322465" y="447573"/>
                  </a:lnTo>
                  <a:lnTo>
                    <a:pt x="358025" y="426961"/>
                  </a:lnTo>
                  <a:lnTo>
                    <a:pt x="396100" y="418604"/>
                  </a:lnTo>
                  <a:lnTo>
                    <a:pt x="401624" y="417830"/>
                  </a:lnTo>
                  <a:lnTo>
                    <a:pt x="401637" y="416941"/>
                  </a:lnTo>
                  <a:close/>
                </a:path>
                <a:path w="432435" h="1060450">
                  <a:moveTo>
                    <a:pt x="432371" y="735190"/>
                  </a:moveTo>
                  <a:lnTo>
                    <a:pt x="34086" y="735190"/>
                  </a:lnTo>
                  <a:lnTo>
                    <a:pt x="34086" y="827100"/>
                  </a:lnTo>
                  <a:lnTo>
                    <a:pt x="432371" y="827100"/>
                  </a:lnTo>
                  <a:lnTo>
                    <a:pt x="432371" y="73519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78021" y="5097157"/>
              <a:ext cx="391795" cy="70485"/>
            </a:xfrm>
            <a:custGeom>
              <a:avLst/>
              <a:gdLst/>
              <a:ahLst/>
              <a:cxnLst/>
              <a:rect l="l" t="t" r="r" b="b"/>
              <a:pathLst>
                <a:path w="391795" h="70485">
                  <a:moveTo>
                    <a:pt x="391706" y="0"/>
                  </a:moveTo>
                  <a:lnTo>
                    <a:pt x="0" y="0"/>
                  </a:lnTo>
                  <a:lnTo>
                    <a:pt x="0" y="25476"/>
                  </a:lnTo>
                  <a:lnTo>
                    <a:pt x="18719" y="25476"/>
                  </a:lnTo>
                  <a:lnTo>
                    <a:pt x="37058" y="70319"/>
                  </a:lnTo>
                  <a:lnTo>
                    <a:pt x="356031" y="70319"/>
                  </a:lnTo>
                  <a:lnTo>
                    <a:pt x="377444" y="25476"/>
                  </a:lnTo>
                  <a:lnTo>
                    <a:pt x="391706" y="25476"/>
                  </a:lnTo>
                  <a:lnTo>
                    <a:pt x="39170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11941" y="4916340"/>
              <a:ext cx="323215" cy="66040"/>
            </a:xfrm>
            <a:custGeom>
              <a:avLst/>
              <a:gdLst/>
              <a:ahLst/>
              <a:cxnLst/>
              <a:rect l="l" t="t" r="r" b="b"/>
              <a:pathLst>
                <a:path w="323214" h="66039">
                  <a:moveTo>
                    <a:pt x="76837" y="3860"/>
                  </a:moveTo>
                  <a:lnTo>
                    <a:pt x="72999" y="3860"/>
                  </a:lnTo>
                  <a:lnTo>
                    <a:pt x="75450" y="3975"/>
                  </a:lnTo>
                  <a:lnTo>
                    <a:pt x="74137" y="5470"/>
                  </a:lnTo>
                  <a:lnTo>
                    <a:pt x="116611" y="65557"/>
                  </a:lnTo>
                  <a:lnTo>
                    <a:pt x="119822" y="61531"/>
                  </a:lnTo>
                  <a:lnTo>
                    <a:pt x="118160" y="61531"/>
                  </a:lnTo>
                  <a:lnTo>
                    <a:pt x="115290" y="61455"/>
                  </a:lnTo>
                  <a:lnTo>
                    <a:pt x="116771" y="59592"/>
                  </a:lnTo>
                  <a:lnTo>
                    <a:pt x="76837" y="3860"/>
                  </a:lnTo>
                  <a:close/>
                </a:path>
                <a:path w="323214" h="66039">
                  <a:moveTo>
                    <a:pt x="167564" y="4114"/>
                  </a:moveTo>
                  <a:lnTo>
                    <a:pt x="165620" y="4114"/>
                  </a:lnTo>
                  <a:lnTo>
                    <a:pt x="164195" y="5901"/>
                  </a:lnTo>
                  <a:lnTo>
                    <a:pt x="214274" y="65468"/>
                  </a:lnTo>
                  <a:lnTo>
                    <a:pt x="217045" y="61544"/>
                  </a:lnTo>
                  <a:lnTo>
                    <a:pt x="212712" y="61544"/>
                  </a:lnTo>
                  <a:lnTo>
                    <a:pt x="214045" y="59683"/>
                  </a:lnTo>
                  <a:lnTo>
                    <a:pt x="167564" y="4114"/>
                  </a:lnTo>
                  <a:close/>
                </a:path>
                <a:path w="323214" h="66039">
                  <a:moveTo>
                    <a:pt x="152" y="25806"/>
                  </a:moveTo>
                  <a:lnTo>
                    <a:pt x="22517" y="64274"/>
                  </a:lnTo>
                  <a:lnTo>
                    <a:pt x="24479" y="62039"/>
                  </a:lnTo>
                  <a:lnTo>
                    <a:pt x="23545" y="62039"/>
                  </a:lnTo>
                  <a:lnTo>
                    <a:pt x="21907" y="61912"/>
                  </a:lnTo>
                  <a:lnTo>
                    <a:pt x="22799" y="60867"/>
                  </a:lnTo>
                  <a:lnTo>
                    <a:pt x="6438" y="35179"/>
                  </a:lnTo>
                  <a:lnTo>
                    <a:pt x="1816" y="28168"/>
                  </a:lnTo>
                  <a:lnTo>
                    <a:pt x="749" y="26606"/>
                  </a:lnTo>
                  <a:lnTo>
                    <a:pt x="152" y="25806"/>
                  </a:lnTo>
                  <a:close/>
                </a:path>
                <a:path w="323214" h="66039">
                  <a:moveTo>
                    <a:pt x="259044" y="3835"/>
                  </a:moveTo>
                  <a:lnTo>
                    <a:pt x="257797" y="3835"/>
                  </a:lnTo>
                  <a:lnTo>
                    <a:pt x="256579" y="5559"/>
                  </a:lnTo>
                  <a:lnTo>
                    <a:pt x="298957" y="64173"/>
                  </a:lnTo>
                  <a:lnTo>
                    <a:pt x="300645" y="62014"/>
                  </a:lnTo>
                  <a:lnTo>
                    <a:pt x="299770" y="62014"/>
                  </a:lnTo>
                  <a:lnTo>
                    <a:pt x="298246" y="61976"/>
                  </a:lnTo>
                  <a:lnTo>
                    <a:pt x="299060" y="61000"/>
                  </a:lnTo>
                  <a:lnTo>
                    <a:pt x="259044" y="3835"/>
                  </a:lnTo>
                  <a:close/>
                </a:path>
                <a:path w="323214" h="66039">
                  <a:moveTo>
                    <a:pt x="22799" y="60867"/>
                  </a:moveTo>
                  <a:lnTo>
                    <a:pt x="21907" y="61912"/>
                  </a:lnTo>
                  <a:lnTo>
                    <a:pt x="23545" y="62039"/>
                  </a:lnTo>
                  <a:lnTo>
                    <a:pt x="22799" y="60867"/>
                  </a:lnTo>
                  <a:close/>
                </a:path>
                <a:path w="323214" h="66039">
                  <a:moveTo>
                    <a:pt x="74371" y="419"/>
                  </a:moveTo>
                  <a:lnTo>
                    <a:pt x="22799" y="60867"/>
                  </a:lnTo>
                  <a:lnTo>
                    <a:pt x="23545" y="62039"/>
                  </a:lnTo>
                  <a:lnTo>
                    <a:pt x="24479" y="62039"/>
                  </a:lnTo>
                  <a:lnTo>
                    <a:pt x="74137" y="5470"/>
                  </a:lnTo>
                  <a:lnTo>
                    <a:pt x="72999" y="3860"/>
                  </a:lnTo>
                  <a:lnTo>
                    <a:pt x="76837" y="3860"/>
                  </a:lnTo>
                  <a:lnTo>
                    <a:pt x="74371" y="419"/>
                  </a:lnTo>
                  <a:close/>
                </a:path>
                <a:path w="323214" h="66039">
                  <a:moveTo>
                    <a:pt x="299060" y="61000"/>
                  </a:moveTo>
                  <a:lnTo>
                    <a:pt x="298246" y="61976"/>
                  </a:lnTo>
                  <a:lnTo>
                    <a:pt x="299770" y="62014"/>
                  </a:lnTo>
                  <a:lnTo>
                    <a:pt x="299060" y="61000"/>
                  </a:lnTo>
                  <a:close/>
                </a:path>
                <a:path w="323214" h="66039">
                  <a:moveTo>
                    <a:pt x="322999" y="32702"/>
                  </a:moveTo>
                  <a:lnTo>
                    <a:pt x="322376" y="33324"/>
                  </a:lnTo>
                  <a:lnTo>
                    <a:pt x="321259" y="34582"/>
                  </a:lnTo>
                  <a:lnTo>
                    <a:pt x="316407" y="40208"/>
                  </a:lnTo>
                  <a:lnTo>
                    <a:pt x="299060" y="61000"/>
                  </a:lnTo>
                  <a:lnTo>
                    <a:pt x="299770" y="62014"/>
                  </a:lnTo>
                  <a:lnTo>
                    <a:pt x="300645" y="62014"/>
                  </a:lnTo>
                  <a:lnTo>
                    <a:pt x="317195" y="40843"/>
                  </a:lnTo>
                  <a:lnTo>
                    <a:pt x="321665" y="34899"/>
                  </a:lnTo>
                  <a:lnTo>
                    <a:pt x="322656" y="33553"/>
                  </a:lnTo>
                  <a:lnTo>
                    <a:pt x="323126" y="32816"/>
                  </a:lnTo>
                  <a:close/>
                </a:path>
                <a:path w="323214" h="66039">
                  <a:moveTo>
                    <a:pt x="214045" y="59683"/>
                  </a:moveTo>
                  <a:lnTo>
                    <a:pt x="212712" y="61544"/>
                  </a:lnTo>
                  <a:lnTo>
                    <a:pt x="215506" y="61429"/>
                  </a:lnTo>
                  <a:lnTo>
                    <a:pt x="214045" y="59683"/>
                  </a:lnTo>
                  <a:close/>
                </a:path>
                <a:path w="323214" h="66039">
                  <a:moveTo>
                    <a:pt x="256590" y="330"/>
                  </a:moveTo>
                  <a:lnTo>
                    <a:pt x="214045" y="59683"/>
                  </a:lnTo>
                  <a:lnTo>
                    <a:pt x="215506" y="61429"/>
                  </a:lnTo>
                  <a:lnTo>
                    <a:pt x="212712" y="61544"/>
                  </a:lnTo>
                  <a:lnTo>
                    <a:pt x="217045" y="61544"/>
                  </a:lnTo>
                  <a:lnTo>
                    <a:pt x="256579" y="5559"/>
                  </a:lnTo>
                  <a:lnTo>
                    <a:pt x="255333" y="3835"/>
                  </a:lnTo>
                  <a:lnTo>
                    <a:pt x="259044" y="3835"/>
                  </a:lnTo>
                  <a:lnTo>
                    <a:pt x="256590" y="330"/>
                  </a:lnTo>
                  <a:close/>
                </a:path>
                <a:path w="323214" h="66039">
                  <a:moveTo>
                    <a:pt x="116771" y="59592"/>
                  </a:moveTo>
                  <a:lnTo>
                    <a:pt x="115290" y="61455"/>
                  </a:lnTo>
                  <a:lnTo>
                    <a:pt x="118160" y="61531"/>
                  </a:lnTo>
                  <a:lnTo>
                    <a:pt x="116771" y="59592"/>
                  </a:lnTo>
                  <a:close/>
                </a:path>
                <a:path w="323214" h="66039">
                  <a:moveTo>
                    <a:pt x="164122" y="0"/>
                  </a:moveTo>
                  <a:lnTo>
                    <a:pt x="116771" y="59592"/>
                  </a:lnTo>
                  <a:lnTo>
                    <a:pt x="118160" y="61531"/>
                  </a:lnTo>
                  <a:lnTo>
                    <a:pt x="119822" y="61531"/>
                  </a:lnTo>
                  <a:lnTo>
                    <a:pt x="164195" y="5901"/>
                  </a:lnTo>
                  <a:lnTo>
                    <a:pt x="162725" y="4152"/>
                  </a:lnTo>
                  <a:lnTo>
                    <a:pt x="165620" y="4114"/>
                  </a:lnTo>
                  <a:lnTo>
                    <a:pt x="167564" y="4114"/>
                  </a:lnTo>
                  <a:lnTo>
                    <a:pt x="164122" y="0"/>
                  </a:lnTo>
                  <a:close/>
                </a:path>
                <a:path w="323214" h="66039">
                  <a:moveTo>
                    <a:pt x="165620" y="4114"/>
                  </a:moveTo>
                  <a:lnTo>
                    <a:pt x="162725" y="4152"/>
                  </a:lnTo>
                  <a:lnTo>
                    <a:pt x="164195" y="5901"/>
                  </a:lnTo>
                  <a:lnTo>
                    <a:pt x="165620" y="4114"/>
                  </a:lnTo>
                  <a:close/>
                </a:path>
                <a:path w="323214" h="66039">
                  <a:moveTo>
                    <a:pt x="257797" y="3835"/>
                  </a:moveTo>
                  <a:lnTo>
                    <a:pt x="255333" y="3835"/>
                  </a:lnTo>
                  <a:lnTo>
                    <a:pt x="256579" y="5559"/>
                  </a:lnTo>
                  <a:lnTo>
                    <a:pt x="257797" y="3835"/>
                  </a:lnTo>
                  <a:close/>
                </a:path>
                <a:path w="323214" h="66039">
                  <a:moveTo>
                    <a:pt x="72999" y="3860"/>
                  </a:moveTo>
                  <a:lnTo>
                    <a:pt x="74137" y="5470"/>
                  </a:lnTo>
                  <a:lnTo>
                    <a:pt x="75450" y="3975"/>
                  </a:lnTo>
                  <a:lnTo>
                    <a:pt x="72999" y="386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0972" y="4870094"/>
              <a:ext cx="312420" cy="2540"/>
            </a:xfrm>
            <a:custGeom>
              <a:avLst/>
              <a:gdLst/>
              <a:ahLst/>
              <a:cxnLst/>
              <a:rect l="l" t="t" r="r" b="b"/>
              <a:pathLst>
                <a:path w="312420" h="2539">
                  <a:moveTo>
                    <a:pt x="31222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" y="2540"/>
                  </a:lnTo>
                  <a:lnTo>
                    <a:pt x="312191" y="2540"/>
                  </a:lnTo>
                  <a:lnTo>
                    <a:pt x="312191" y="1270"/>
                  </a:lnTo>
                  <a:lnTo>
                    <a:pt x="312229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08005" y="5123878"/>
              <a:ext cx="339725" cy="2540"/>
            </a:xfrm>
            <a:custGeom>
              <a:avLst/>
              <a:gdLst/>
              <a:ahLst/>
              <a:cxnLst/>
              <a:rect l="l" t="t" r="r" b="b"/>
              <a:pathLst>
                <a:path w="339725" h="2539">
                  <a:moveTo>
                    <a:pt x="339318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38" y="2540"/>
                  </a:lnTo>
                  <a:lnTo>
                    <a:pt x="339293" y="2540"/>
                  </a:lnTo>
                  <a:lnTo>
                    <a:pt x="339293" y="1270"/>
                  </a:lnTo>
                  <a:lnTo>
                    <a:pt x="33931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02087" y="5292369"/>
              <a:ext cx="44450" cy="2115185"/>
            </a:xfrm>
            <a:custGeom>
              <a:avLst/>
              <a:gdLst/>
              <a:ahLst/>
              <a:cxnLst/>
              <a:rect l="l" t="t" r="r" b="b"/>
              <a:pathLst>
                <a:path w="44450" h="2115184">
                  <a:moveTo>
                    <a:pt x="44297" y="0"/>
                  </a:moveTo>
                  <a:lnTo>
                    <a:pt x="0" y="0"/>
                  </a:lnTo>
                  <a:lnTo>
                    <a:pt x="0" y="2114816"/>
                  </a:lnTo>
                  <a:lnTo>
                    <a:pt x="44297" y="2114816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46397" y="4556162"/>
              <a:ext cx="2941320" cy="2851150"/>
            </a:xfrm>
            <a:custGeom>
              <a:avLst/>
              <a:gdLst/>
              <a:ahLst/>
              <a:cxnLst/>
              <a:rect l="l" t="t" r="r" b="b"/>
              <a:pathLst>
                <a:path w="2941320" h="2851150">
                  <a:moveTo>
                    <a:pt x="44297" y="786790"/>
                  </a:moveTo>
                  <a:lnTo>
                    <a:pt x="0" y="786790"/>
                  </a:lnTo>
                  <a:lnTo>
                    <a:pt x="0" y="2851023"/>
                  </a:lnTo>
                  <a:lnTo>
                    <a:pt x="44297" y="2851023"/>
                  </a:lnTo>
                  <a:lnTo>
                    <a:pt x="44297" y="786790"/>
                  </a:lnTo>
                  <a:close/>
                </a:path>
                <a:path w="2941320" h="2851150">
                  <a:moveTo>
                    <a:pt x="2940901" y="0"/>
                  </a:moveTo>
                  <a:lnTo>
                    <a:pt x="2256066" y="0"/>
                  </a:lnTo>
                  <a:lnTo>
                    <a:pt x="2117382" y="573849"/>
                  </a:lnTo>
                  <a:lnTo>
                    <a:pt x="1763369" y="573849"/>
                  </a:lnTo>
                  <a:lnTo>
                    <a:pt x="1763369" y="613346"/>
                  </a:lnTo>
                  <a:lnTo>
                    <a:pt x="2107844" y="613346"/>
                  </a:lnTo>
                  <a:lnTo>
                    <a:pt x="2107082" y="616508"/>
                  </a:lnTo>
                  <a:lnTo>
                    <a:pt x="2776385" y="616508"/>
                  </a:lnTo>
                  <a:lnTo>
                    <a:pt x="2940901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94530" y="4584650"/>
              <a:ext cx="754380" cy="541655"/>
            </a:xfrm>
            <a:custGeom>
              <a:avLst/>
              <a:gdLst/>
              <a:ahLst/>
              <a:cxnLst/>
              <a:rect l="l" t="t" r="r" b="b"/>
              <a:pathLst>
                <a:path w="754379" h="541654">
                  <a:moveTo>
                    <a:pt x="754214" y="0"/>
                  </a:moveTo>
                  <a:lnTo>
                    <a:pt x="139255" y="0"/>
                  </a:lnTo>
                  <a:lnTo>
                    <a:pt x="0" y="541350"/>
                  </a:lnTo>
                  <a:lnTo>
                    <a:pt x="611797" y="541350"/>
                  </a:lnTo>
                  <a:lnTo>
                    <a:pt x="75421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87484" y="4579180"/>
              <a:ext cx="768350" cy="552450"/>
            </a:xfrm>
            <a:custGeom>
              <a:avLst/>
              <a:gdLst/>
              <a:ahLst/>
              <a:cxnLst/>
              <a:rect l="l" t="t" r="r" b="b"/>
              <a:pathLst>
                <a:path w="768350" h="552450">
                  <a:moveTo>
                    <a:pt x="768337" y="0"/>
                  </a:moveTo>
                  <a:lnTo>
                    <a:pt x="142062" y="0"/>
                  </a:lnTo>
                  <a:lnTo>
                    <a:pt x="0" y="552284"/>
                  </a:lnTo>
                  <a:lnTo>
                    <a:pt x="623061" y="552284"/>
                  </a:lnTo>
                  <a:lnTo>
                    <a:pt x="625934" y="541362"/>
                  </a:lnTo>
                  <a:lnTo>
                    <a:pt x="14084" y="541362"/>
                  </a:lnTo>
                  <a:lnTo>
                    <a:pt x="150533" y="10922"/>
                  </a:lnTo>
                  <a:lnTo>
                    <a:pt x="765464" y="10922"/>
                  </a:lnTo>
                  <a:lnTo>
                    <a:pt x="768337" y="0"/>
                  </a:lnTo>
                  <a:close/>
                </a:path>
                <a:path w="768350" h="552450">
                  <a:moveTo>
                    <a:pt x="765464" y="10922"/>
                  </a:moveTo>
                  <a:lnTo>
                    <a:pt x="754164" y="10922"/>
                  </a:lnTo>
                  <a:lnTo>
                    <a:pt x="614641" y="541362"/>
                  </a:lnTo>
                  <a:lnTo>
                    <a:pt x="625934" y="541362"/>
                  </a:lnTo>
                  <a:lnTo>
                    <a:pt x="765464" y="1092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31037" y="5292369"/>
              <a:ext cx="44450" cy="2115185"/>
            </a:xfrm>
            <a:custGeom>
              <a:avLst/>
              <a:gdLst/>
              <a:ahLst/>
              <a:cxnLst/>
              <a:rect l="l" t="t" r="r" b="b"/>
              <a:pathLst>
                <a:path w="44450" h="2115184">
                  <a:moveTo>
                    <a:pt x="44297" y="0"/>
                  </a:moveTo>
                  <a:lnTo>
                    <a:pt x="0" y="0"/>
                  </a:lnTo>
                  <a:lnTo>
                    <a:pt x="0" y="2114816"/>
                  </a:lnTo>
                  <a:lnTo>
                    <a:pt x="44297" y="2114816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75335" y="5342953"/>
              <a:ext cx="44450" cy="2064385"/>
            </a:xfrm>
            <a:custGeom>
              <a:avLst/>
              <a:gdLst/>
              <a:ahLst/>
              <a:cxnLst/>
              <a:rect l="l" t="t" r="r" b="b"/>
              <a:pathLst>
                <a:path w="44450" h="2064384">
                  <a:moveTo>
                    <a:pt x="0" y="2064232"/>
                  </a:moveTo>
                  <a:lnTo>
                    <a:pt x="44297" y="2064232"/>
                  </a:lnTo>
                  <a:lnTo>
                    <a:pt x="44297" y="0"/>
                  </a:lnTo>
                  <a:lnTo>
                    <a:pt x="0" y="0"/>
                  </a:lnTo>
                  <a:lnTo>
                    <a:pt x="0" y="206423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88600" y="5169509"/>
              <a:ext cx="3949065" cy="461009"/>
            </a:xfrm>
            <a:custGeom>
              <a:avLst/>
              <a:gdLst/>
              <a:ahLst/>
              <a:cxnLst/>
              <a:rect l="l" t="t" r="r" b="b"/>
              <a:pathLst>
                <a:path w="3949065" h="461010">
                  <a:moveTo>
                    <a:pt x="3264585" y="173469"/>
                  </a:moveTo>
                  <a:lnTo>
                    <a:pt x="1783397" y="173469"/>
                  </a:lnTo>
                  <a:lnTo>
                    <a:pt x="1783397" y="460552"/>
                  </a:lnTo>
                  <a:lnTo>
                    <a:pt x="3264585" y="460552"/>
                  </a:lnTo>
                  <a:lnTo>
                    <a:pt x="3264585" y="173469"/>
                  </a:lnTo>
                  <a:close/>
                </a:path>
                <a:path w="3949065" h="461010">
                  <a:moveTo>
                    <a:pt x="3949001" y="0"/>
                  </a:moveTo>
                  <a:lnTo>
                    <a:pt x="0" y="0"/>
                  </a:lnTo>
                  <a:lnTo>
                    <a:pt x="0" y="173443"/>
                  </a:lnTo>
                  <a:lnTo>
                    <a:pt x="3949001" y="173443"/>
                  </a:lnTo>
                  <a:lnTo>
                    <a:pt x="3949001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2584" y="5433673"/>
              <a:ext cx="66027" cy="6602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983541" y="5340880"/>
              <a:ext cx="2292350" cy="4445"/>
            </a:xfrm>
            <a:custGeom>
              <a:avLst/>
              <a:gdLst/>
              <a:ahLst/>
              <a:cxnLst/>
              <a:rect l="l" t="t" r="r" b="b"/>
              <a:pathLst>
                <a:path w="2292350" h="4445">
                  <a:moveTo>
                    <a:pt x="1929137" y="0"/>
                  </a:moveTo>
                  <a:lnTo>
                    <a:pt x="363186" y="0"/>
                  </a:lnTo>
                  <a:lnTo>
                    <a:pt x="11380" y="1673"/>
                  </a:lnTo>
                  <a:lnTo>
                    <a:pt x="0" y="2074"/>
                  </a:lnTo>
                  <a:lnTo>
                    <a:pt x="2877" y="2278"/>
                  </a:lnTo>
                  <a:lnTo>
                    <a:pt x="25315" y="2673"/>
                  </a:lnTo>
                  <a:lnTo>
                    <a:pt x="363186" y="4160"/>
                  </a:lnTo>
                  <a:lnTo>
                    <a:pt x="1929137" y="4160"/>
                  </a:lnTo>
                  <a:lnTo>
                    <a:pt x="2280967" y="2477"/>
                  </a:lnTo>
                  <a:lnTo>
                    <a:pt x="2292350" y="2074"/>
                  </a:lnTo>
                  <a:lnTo>
                    <a:pt x="2289471" y="1872"/>
                  </a:lnTo>
                  <a:lnTo>
                    <a:pt x="2267029" y="1479"/>
                  </a:lnTo>
                  <a:lnTo>
                    <a:pt x="192913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87107" y="3721968"/>
              <a:ext cx="321310" cy="449580"/>
            </a:xfrm>
            <a:custGeom>
              <a:avLst/>
              <a:gdLst/>
              <a:ahLst/>
              <a:cxnLst/>
              <a:rect l="l" t="t" r="r" b="b"/>
              <a:pathLst>
                <a:path w="321310" h="449579">
                  <a:moveTo>
                    <a:pt x="0" y="0"/>
                  </a:moveTo>
                  <a:lnTo>
                    <a:pt x="11745" y="184653"/>
                  </a:lnTo>
                  <a:lnTo>
                    <a:pt x="18950" y="313105"/>
                  </a:lnTo>
                  <a:lnTo>
                    <a:pt x="20396" y="374650"/>
                  </a:lnTo>
                  <a:lnTo>
                    <a:pt x="21450" y="379828"/>
                  </a:lnTo>
                  <a:lnTo>
                    <a:pt x="44264" y="389359"/>
                  </a:lnTo>
                  <a:lnTo>
                    <a:pt x="109051" y="410268"/>
                  </a:lnTo>
                  <a:lnTo>
                    <a:pt x="236029" y="449580"/>
                  </a:lnTo>
                  <a:lnTo>
                    <a:pt x="321157" y="20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13326" y="6975892"/>
              <a:ext cx="454659" cy="447675"/>
            </a:xfrm>
            <a:custGeom>
              <a:avLst/>
              <a:gdLst/>
              <a:ahLst/>
              <a:cxnLst/>
              <a:rect l="l" t="t" r="r" b="b"/>
              <a:pathLst>
                <a:path w="454660" h="447675">
                  <a:moveTo>
                    <a:pt x="63817" y="0"/>
                  </a:moveTo>
                  <a:lnTo>
                    <a:pt x="0" y="365683"/>
                  </a:lnTo>
                  <a:lnTo>
                    <a:pt x="454558" y="447420"/>
                  </a:lnTo>
                  <a:lnTo>
                    <a:pt x="454109" y="420016"/>
                  </a:lnTo>
                  <a:lnTo>
                    <a:pt x="431633" y="392822"/>
                  </a:lnTo>
                  <a:lnTo>
                    <a:pt x="367034" y="349585"/>
                  </a:lnTo>
                  <a:lnTo>
                    <a:pt x="240220" y="274053"/>
                  </a:lnTo>
                  <a:lnTo>
                    <a:pt x="290728" y="41440"/>
                  </a:lnTo>
                  <a:lnTo>
                    <a:pt x="6381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13331" y="7304977"/>
              <a:ext cx="457200" cy="118745"/>
            </a:xfrm>
            <a:custGeom>
              <a:avLst/>
              <a:gdLst/>
              <a:ahLst/>
              <a:cxnLst/>
              <a:rect l="l" t="t" r="r" b="b"/>
              <a:pathLst>
                <a:path w="457200" h="118745">
                  <a:moveTo>
                    <a:pt x="7874" y="0"/>
                  </a:moveTo>
                  <a:lnTo>
                    <a:pt x="0" y="36601"/>
                  </a:lnTo>
                  <a:lnTo>
                    <a:pt x="454558" y="118338"/>
                  </a:lnTo>
                  <a:lnTo>
                    <a:pt x="457064" y="110133"/>
                  </a:lnTo>
                  <a:lnTo>
                    <a:pt x="456461" y="104659"/>
                  </a:lnTo>
                  <a:lnTo>
                    <a:pt x="451456" y="99448"/>
                  </a:lnTo>
                  <a:lnTo>
                    <a:pt x="440753" y="92036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56412" y="7042918"/>
              <a:ext cx="465455" cy="372110"/>
            </a:xfrm>
            <a:custGeom>
              <a:avLst/>
              <a:gdLst/>
              <a:ahLst/>
              <a:cxnLst/>
              <a:rect l="l" t="t" r="r" b="b"/>
              <a:pathLst>
                <a:path w="465454" h="372109">
                  <a:moveTo>
                    <a:pt x="230657" y="0"/>
                  </a:moveTo>
                  <a:lnTo>
                    <a:pt x="0" y="380"/>
                  </a:lnTo>
                  <a:lnTo>
                    <a:pt x="3530" y="371589"/>
                  </a:lnTo>
                  <a:lnTo>
                    <a:pt x="465366" y="369569"/>
                  </a:lnTo>
                  <a:lnTo>
                    <a:pt x="459952" y="342702"/>
                  </a:lnTo>
                  <a:lnTo>
                    <a:pt x="432917" y="320033"/>
                  </a:lnTo>
                  <a:lnTo>
                    <a:pt x="361553" y="289220"/>
                  </a:lnTo>
                  <a:lnTo>
                    <a:pt x="223151" y="237921"/>
                  </a:lnTo>
                  <a:lnTo>
                    <a:pt x="23065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59938" y="7377078"/>
              <a:ext cx="462915" cy="37465"/>
            </a:xfrm>
            <a:custGeom>
              <a:avLst/>
              <a:gdLst/>
              <a:ahLst/>
              <a:cxnLst/>
              <a:rect l="l" t="t" r="r" b="b"/>
              <a:pathLst>
                <a:path w="462914" h="37465">
                  <a:moveTo>
                    <a:pt x="1104" y="0"/>
                  </a:moveTo>
                  <a:lnTo>
                    <a:pt x="0" y="37426"/>
                  </a:lnTo>
                  <a:lnTo>
                    <a:pt x="461835" y="35407"/>
                  </a:lnTo>
                  <a:lnTo>
                    <a:pt x="462820" y="26884"/>
                  </a:lnTo>
                  <a:lnTo>
                    <a:pt x="461238" y="21610"/>
                  </a:lnTo>
                  <a:lnTo>
                    <a:pt x="455370" y="17396"/>
                  </a:lnTo>
                  <a:lnTo>
                    <a:pt x="443496" y="12052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375964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16717" y="2871416"/>
              <a:ext cx="702350" cy="81611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124755" y="4808740"/>
              <a:ext cx="1041400" cy="2449830"/>
            </a:xfrm>
            <a:custGeom>
              <a:avLst/>
              <a:gdLst/>
              <a:ahLst/>
              <a:cxnLst/>
              <a:rect l="l" t="t" r="r" b="b"/>
              <a:pathLst>
                <a:path w="1041400" h="2449829">
                  <a:moveTo>
                    <a:pt x="598665" y="0"/>
                  </a:moveTo>
                  <a:lnTo>
                    <a:pt x="125044" y="33820"/>
                  </a:lnTo>
                  <a:lnTo>
                    <a:pt x="103124" y="418439"/>
                  </a:lnTo>
                  <a:lnTo>
                    <a:pt x="60401" y="1248105"/>
                  </a:lnTo>
                  <a:lnTo>
                    <a:pt x="0" y="2449703"/>
                  </a:lnTo>
                  <a:lnTo>
                    <a:pt x="46113" y="2447023"/>
                  </a:lnTo>
                  <a:lnTo>
                    <a:pt x="271640" y="2447023"/>
                  </a:lnTo>
                  <a:lnTo>
                    <a:pt x="598665" y="434149"/>
                  </a:lnTo>
                  <a:lnTo>
                    <a:pt x="598665" y="0"/>
                  </a:lnTo>
                  <a:close/>
                </a:path>
                <a:path w="1041400" h="2449829">
                  <a:moveTo>
                    <a:pt x="1041120" y="1223518"/>
                  </a:moveTo>
                  <a:lnTo>
                    <a:pt x="618223" y="999909"/>
                  </a:lnTo>
                  <a:lnTo>
                    <a:pt x="454456" y="2362860"/>
                  </a:lnTo>
                  <a:lnTo>
                    <a:pt x="804189" y="2408110"/>
                  </a:lnTo>
                  <a:lnTo>
                    <a:pt x="941057" y="1736344"/>
                  </a:lnTo>
                  <a:lnTo>
                    <a:pt x="1011351" y="1389024"/>
                  </a:lnTo>
                  <a:lnTo>
                    <a:pt x="1037310" y="1255102"/>
                  </a:lnTo>
                  <a:lnTo>
                    <a:pt x="1041120" y="122351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2669" y="3468813"/>
              <a:ext cx="1652454" cy="379259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063904" y="7408342"/>
              <a:ext cx="7960359" cy="12700"/>
            </a:xfrm>
            <a:custGeom>
              <a:avLst/>
              <a:gdLst/>
              <a:ahLst/>
              <a:cxnLst/>
              <a:rect l="l" t="t" r="r" b="b"/>
              <a:pathLst>
                <a:path w="7960359" h="12700">
                  <a:moveTo>
                    <a:pt x="4641954" y="0"/>
                  </a:moveTo>
                  <a:lnTo>
                    <a:pt x="3491" y="5898"/>
                  </a:lnTo>
                  <a:lnTo>
                    <a:pt x="0" y="6162"/>
                  </a:lnTo>
                  <a:lnTo>
                    <a:pt x="3318434" y="12312"/>
                  </a:lnTo>
                  <a:lnTo>
                    <a:pt x="7956728" y="6425"/>
                  </a:lnTo>
                  <a:lnTo>
                    <a:pt x="7960220" y="6162"/>
                  </a:lnTo>
                  <a:lnTo>
                    <a:pt x="464195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50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4</cp:revision>
  <dcterms:created xsi:type="dcterms:W3CDTF">2022-09-22T16:11:18Z</dcterms:created>
  <dcterms:modified xsi:type="dcterms:W3CDTF">2022-10-31T01:01:45Z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