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63" r:id="rId3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75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17.png"/><Relationship Id="rId26" Type="http://schemas.openxmlformats.org/officeDocument/2006/relationships/image" Target="../media/image61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64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62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5" Type="http://schemas.openxmlformats.org/officeDocument/2006/relationships/image" Target="../media/image4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5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63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65.png"/><Relationship Id="rId54" Type="http://schemas.openxmlformats.org/officeDocument/2006/relationships/image" Target="../media/image5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66.png"/><Relationship Id="rId10" Type="http://schemas.openxmlformats.org/officeDocument/2006/relationships/image" Target="../media/image5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593" y="158750"/>
            <a:ext cx="9752406" cy="7477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668" y="314515"/>
            <a:ext cx="1111859" cy="861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52472" y="314515"/>
            <a:ext cx="1131912" cy="870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63265" y="305320"/>
            <a:ext cx="1079258" cy="8801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42257" y="314515"/>
            <a:ext cx="519201" cy="861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31296" y="314515"/>
            <a:ext cx="1241424" cy="86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40653" y="314515"/>
            <a:ext cx="1106843" cy="861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07415" y="305321"/>
            <a:ext cx="1079245" cy="8801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04936" y="305320"/>
            <a:ext cx="1079246" cy="88010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80669" y="1363865"/>
            <a:ext cx="1111859" cy="861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052472" y="1363865"/>
            <a:ext cx="1131912" cy="870902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163265" y="1354658"/>
            <a:ext cx="1079258" cy="88010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242257" y="1363865"/>
            <a:ext cx="519201" cy="861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731295" y="1363866"/>
            <a:ext cx="1241425" cy="861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940653" y="1363866"/>
            <a:ext cx="1106843" cy="861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007415" y="1354657"/>
            <a:ext cx="1079246" cy="8801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104936" y="1354658"/>
            <a:ext cx="1079245" cy="88010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80668" y="2413203"/>
            <a:ext cx="1111859" cy="861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052472" y="2413203"/>
            <a:ext cx="1131912" cy="8709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163265" y="2404008"/>
            <a:ext cx="1079258" cy="88011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242257" y="2413203"/>
            <a:ext cx="519201" cy="861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731295" y="2413203"/>
            <a:ext cx="1241424" cy="861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940653" y="2413203"/>
            <a:ext cx="1106843" cy="861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007415" y="2404008"/>
            <a:ext cx="1079246" cy="88011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8104936" y="2404008"/>
            <a:ext cx="1079246" cy="88011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80668" y="3462553"/>
            <a:ext cx="1111859" cy="861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052472" y="3462553"/>
            <a:ext cx="1131912" cy="87091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163265" y="3453358"/>
            <a:ext cx="1079258" cy="88010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242257" y="3462553"/>
            <a:ext cx="519201" cy="861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731296" y="3462553"/>
            <a:ext cx="1241424" cy="861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940653" y="3462553"/>
            <a:ext cx="1106843" cy="861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7007415" y="3453358"/>
            <a:ext cx="1079245" cy="88010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8104936" y="3453358"/>
            <a:ext cx="1079246" cy="88010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880669" y="4511903"/>
            <a:ext cx="1111859" cy="861187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052472" y="4511903"/>
            <a:ext cx="1131912" cy="87091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163265" y="4502709"/>
            <a:ext cx="1079258" cy="88010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4242257" y="4511903"/>
            <a:ext cx="519201" cy="861187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731295" y="4511903"/>
            <a:ext cx="1241424" cy="861186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940653" y="4511903"/>
            <a:ext cx="1106843" cy="861187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7007415" y="4502709"/>
            <a:ext cx="1079245" cy="88010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8104936" y="4502708"/>
            <a:ext cx="1079245" cy="88010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880669" y="5561240"/>
            <a:ext cx="1111859" cy="86119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2052472" y="5561241"/>
            <a:ext cx="1131912" cy="870915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3163265" y="5552046"/>
            <a:ext cx="1079258" cy="88010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4242257" y="5561240"/>
            <a:ext cx="519201" cy="8611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4731295" y="5561241"/>
            <a:ext cx="1241424" cy="86119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5940653" y="5561241"/>
            <a:ext cx="1106843" cy="861199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7007415" y="5552045"/>
            <a:ext cx="1079245" cy="88010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8104936" y="5552046"/>
            <a:ext cx="1079246" cy="88011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880668" y="6610591"/>
            <a:ext cx="1111859" cy="86119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2052472" y="6610591"/>
            <a:ext cx="1131912" cy="870920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3163265" y="6601409"/>
            <a:ext cx="1079258" cy="880102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4242257" y="6610591"/>
            <a:ext cx="519201" cy="8611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4731295" y="6610591"/>
            <a:ext cx="1241425" cy="861199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5940653" y="6610591"/>
            <a:ext cx="1106843" cy="861199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7007415" y="6601409"/>
            <a:ext cx="1079246" cy="880102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8104936" y="6601409"/>
            <a:ext cx="1079246" cy="8801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9" Type="http://schemas.openxmlformats.org/officeDocument/2006/relationships/image" Target="../media/image33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55" Type="http://schemas.openxmlformats.org/officeDocument/2006/relationships/image" Target="../media/image49.png"/><Relationship Id="rId63" Type="http://schemas.openxmlformats.org/officeDocument/2006/relationships/image" Target="../media/image57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9" Type="http://schemas.openxmlformats.org/officeDocument/2006/relationships/image" Target="../media/image23.png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7.png"/><Relationship Id="rId58" Type="http://schemas.openxmlformats.org/officeDocument/2006/relationships/image" Target="../media/image52.png"/><Relationship Id="rId5" Type="http://schemas.openxmlformats.org/officeDocument/2006/relationships/slideLayout" Target="../slideLayouts/slideLayout5.xml"/><Relationship Id="rId61" Type="http://schemas.openxmlformats.org/officeDocument/2006/relationships/image" Target="../media/image55.png"/><Relationship Id="rId19" Type="http://schemas.openxmlformats.org/officeDocument/2006/relationships/image" Target="../media/image1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56" Type="http://schemas.openxmlformats.org/officeDocument/2006/relationships/image" Target="../media/image50.png"/><Relationship Id="rId8" Type="http://schemas.openxmlformats.org/officeDocument/2006/relationships/image" Target="../media/image2.png"/><Relationship Id="rId51" Type="http://schemas.openxmlformats.org/officeDocument/2006/relationships/image" Target="../media/image45.png"/><Relationship Id="rId3" Type="http://schemas.openxmlformats.org/officeDocument/2006/relationships/slideLayout" Target="../slideLayouts/slideLayout3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46" Type="http://schemas.openxmlformats.org/officeDocument/2006/relationships/image" Target="../media/image40.png"/><Relationship Id="rId59" Type="http://schemas.openxmlformats.org/officeDocument/2006/relationships/image" Target="../media/image53.png"/><Relationship Id="rId20" Type="http://schemas.openxmlformats.org/officeDocument/2006/relationships/image" Target="../media/image14.png"/><Relationship Id="rId41" Type="http://schemas.openxmlformats.org/officeDocument/2006/relationships/image" Target="../media/image35.png"/><Relationship Id="rId54" Type="http://schemas.openxmlformats.org/officeDocument/2006/relationships/image" Target="../media/image48.png"/><Relationship Id="rId6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49" Type="http://schemas.openxmlformats.org/officeDocument/2006/relationships/image" Target="../media/image43.png"/><Relationship Id="rId57" Type="http://schemas.openxmlformats.org/officeDocument/2006/relationships/image" Target="../media/image51.png"/><Relationship Id="rId10" Type="http://schemas.openxmlformats.org/officeDocument/2006/relationships/image" Target="../media/image4.png"/><Relationship Id="rId31" Type="http://schemas.openxmlformats.org/officeDocument/2006/relationships/image" Target="../media/image25.png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60" Type="http://schemas.openxmlformats.org/officeDocument/2006/relationships/image" Target="../media/image5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3593" y="158750"/>
            <a:ext cx="9752406" cy="7477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0668" y="314515"/>
            <a:ext cx="1111859" cy="861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52472" y="314515"/>
            <a:ext cx="1131912" cy="870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63265" y="305320"/>
            <a:ext cx="1079258" cy="8801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42257" y="314515"/>
            <a:ext cx="519188" cy="861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31296" y="314515"/>
            <a:ext cx="1241424" cy="86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940653" y="314515"/>
            <a:ext cx="1106830" cy="861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007415" y="305321"/>
            <a:ext cx="1079245" cy="8801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104936" y="305320"/>
            <a:ext cx="1079246" cy="88010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0669" y="1363865"/>
            <a:ext cx="1111859" cy="861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052472" y="1363865"/>
            <a:ext cx="1131912" cy="87091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163265" y="1354671"/>
            <a:ext cx="1079258" cy="88010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242257" y="1363865"/>
            <a:ext cx="519188" cy="861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731295" y="1363866"/>
            <a:ext cx="1241425" cy="861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940653" y="1363866"/>
            <a:ext cx="1106830" cy="861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007415" y="1354670"/>
            <a:ext cx="1079246" cy="8801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104936" y="1354671"/>
            <a:ext cx="1079245" cy="88010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80668" y="2413203"/>
            <a:ext cx="1111859" cy="861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052472" y="2413203"/>
            <a:ext cx="1131912" cy="8709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163265" y="2404008"/>
            <a:ext cx="1079258" cy="88011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242257" y="2413203"/>
            <a:ext cx="519188" cy="861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731295" y="2413203"/>
            <a:ext cx="1241424" cy="861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940653" y="2413203"/>
            <a:ext cx="1106830" cy="861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007415" y="2404008"/>
            <a:ext cx="1079246" cy="88011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104936" y="2404008"/>
            <a:ext cx="1079246" cy="88011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880668" y="3462553"/>
            <a:ext cx="1111859" cy="861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052472" y="3462553"/>
            <a:ext cx="1131912" cy="87091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163265" y="3453358"/>
            <a:ext cx="1079258" cy="88010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242257" y="3462553"/>
            <a:ext cx="519188" cy="861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4731296" y="3462553"/>
            <a:ext cx="1241424" cy="861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940653" y="3462553"/>
            <a:ext cx="1106830" cy="861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7007415" y="3453358"/>
            <a:ext cx="1079245" cy="88010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8104936" y="3453358"/>
            <a:ext cx="1079246" cy="88010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880669" y="4511903"/>
            <a:ext cx="1111859" cy="861187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2052472" y="4511903"/>
            <a:ext cx="1131912" cy="87091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3163265" y="4502709"/>
            <a:ext cx="1079258" cy="88010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4242257" y="4511903"/>
            <a:ext cx="519188" cy="861187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4731295" y="4511903"/>
            <a:ext cx="1241424" cy="861186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5940653" y="4511903"/>
            <a:ext cx="1106830" cy="861187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7007415" y="4502709"/>
            <a:ext cx="1079245" cy="88010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8104936" y="4502708"/>
            <a:ext cx="1079245" cy="88010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880669" y="5561240"/>
            <a:ext cx="1111859" cy="86119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2052472" y="5561241"/>
            <a:ext cx="1131912" cy="870915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3163265" y="5552046"/>
            <a:ext cx="1079258" cy="88010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4242257" y="5561240"/>
            <a:ext cx="519188" cy="8611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731295" y="5561241"/>
            <a:ext cx="1241424" cy="86119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940653" y="5561241"/>
            <a:ext cx="1106830" cy="861199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7007415" y="5552045"/>
            <a:ext cx="1079245" cy="88010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8104936" y="5552046"/>
            <a:ext cx="1079246" cy="88011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880668" y="6610591"/>
            <a:ext cx="1111859" cy="86119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2052472" y="6610591"/>
            <a:ext cx="1131912" cy="870920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3163265" y="6601409"/>
            <a:ext cx="1079258" cy="880102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4242257" y="6610591"/>
            <a:ext cx="519188" cy="8611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4731295" y="6610591"/>
            <a:ext cx="1241425" cy="861199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5940653" y="6610591"/>
            <a:ext cx="1106830" cy="861199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7007415" y="6601409"/>
            <a:ext cx="1079246" cy="880102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8104936" y="6601409"/>
            <a:ext cx="1079246" cy="8801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6790" y="409674"/>
            <a:ext cx="4166234" cy="467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1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71.png"/><Relationship Id="rId68" Type="http://schemas.openxmlformats.org/officeDocument/2006/relationships/image" Target="../media/image76.png"/><Relationship Id="rId7" Type="http://schemas.openxmlformats.org/officeDocument/2006/relationships/image" Target="../media/image6.png"/><Relationship Id="rId71" Type="http://schemas.openxmlformats.org/officeDocument/2006/relationships/image" Target="../media/image7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62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66" Type="http://schemas.openxmlformats.org/officeDocument/2006/relationships/image" Target="../media/image74.png"/><Relationship Id="rId5" Type="http://schemas.openxmlformats.org/officeDocument/2006/relationships/image" Target="../media/image4.png"/><Relationship Id="rId61" Type="http://schemas.openxmlformats.org/officeDocument/2006/relationships/image" Target="../media/image69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72.png"/><Relationship Id="rId69" Type="http://schemas.openxmlformats.org/officeDocument/2006/relationships/image" Target="../media/image7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8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63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67.png"/><Relationship Id="rId67" Type="http://schemas.openxmlformats.org/officeDocument/2006/relationships/image" Target="../media/image75.png"/><Relationship Id="rId20" Type="http://schemas.openxmlformats.org/officeDocument/2006/relationships/image" Target="../media/image19.png"/><Relationship Id="rId41" Type="http://schemas.openxmlformats.org/officeDocument/2006/relationships/image" Target="../media/image65.png"/><Relationship Id="rId54" Type="http://schemas.openxmlformats.org/officeDocument/2006/relationships/image" Target="../media/image53.png"/><Relationship Id="rId62" Type="http://schemas.openxmlformats.org/officeDocument/2006/relationships/image" Target="../media/image70.png"/><Relationship Id="rId7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66.png"/><Relationship Id="rId10" Type="http://schemas.openxmlformats.org/officeDocument/2006/relationships/image" Target="../media/image5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68.png"/><Relationship Id="rId65" Type="http://schemas.openxmlformats.org/officeDocument/2006/relationships/image" Target="../media/image73.png"/><Relationship Id="rId4" Type="http://schemas.openxmlformats.org/officeDocument/2006/relationships/image" Target="../media/image3.png"/><Relationship Id="rId9" Type="http://schemas.openxmlformats.org/officeDocument/2006/relationships/image" Target="../media/image58.png"/><Relationship Id="rId13" Type="http://schemas.openxmlformats.org/officeDocument/2006/relationships/image" Target="../media/image60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64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4.png"/><Relationship Id="rId21" Type="http://schemas.openxmlformats.org/officeDocument/2006/relationships/image" Target="../media/image99.png"/><Relationship Id="rId42" Type="http://schemas.openxmlformats.org/officeDocument/2006/relationships/image" Target="../media/image120.png"/><Relationship Id="rId47" Type="http://schemas.openxmlformats.org/officeDocument/2006/relationships/image" Target="../media/image125.png"/><Relationship Id="rId63" Type="http://schemas.openxmlformats.org/officeDocument/2006/relationships/image" Target="../media/image141.png"/><Relationship Id="rId68" Type="http://schemas.openxmlformats.org/officeDocument/2006/relationships/image" Target="../media/image146.png"/><Relationship Id="rId84" Type="http://schemas.openxmlformats.org/officeDocument/2006/relationships/image" Target="../media/image162.png"/><Relationship Id="rId89" Type="http://schemas.openxmlformats.org/officeDocument/2006/relationships/image" Target="../media/image167.png"/><Relationship Id="rId16" Type="http://schemas.openxmlformats.org/officeDocument/2006/relationships/image" Target="../media/image94.png"/><Relationship Id="rId11" Type="http://schemas.openxmlformats.org/officeDocument/2006/relationships/image" Target="../media/image89.png"/><Relationship Id="rId32" Type="http://schemas.openxmlformats.org/officeDocument/2006/relationships/image" Target="../media/image110.png"/><Relationship Id="rId37" Type="http://schemas.openxmlformats.org/officeDocument/2006/relationships/image" Target="../media/image115.png"/><Relationship Id="rId53" Type="http://schemas.openxmlformats.org/officeDocument/2006/relationships/image" Target="../media/image131.png"/><Relationship Id="rId58" Type="http://schemas.openxmlformats.org/officeDocument/2006/relationships/image" Target="../media/image136.png"/><Relationship Id="rId74" Type="http://schemas.openxmlformats.org/officeDocument/2006/relationships/image" Target="../media/image152.png"/><Relationship Id="rId79" Type="http://schemas.openxmlformats.org/officeDocument/2006/relationships/image" Target="../media/image157.png"/><Relationship Id="rId102" Type="http://schemas.openxmlformats.org/officeDocument/2006/relationships/image" Target="../media/image180.png"/><Relationship Id="rId5" Type="http://schemas.openxmlformats.org/officeDocument/2006/relationships/image" Target="../media/image83.png"/><Relationship Id="rId90" Type="http://schemas.openxmlformats.org/officeDocument/2006/relationships/image" Target="../media/image168.png"/><Relationship Id="rId95" Type="http://schemas.openxmlformats.org/officeDocument/2006/relationships/image" Target="../media/image173.png"/><Relationship Id="rId22" Type="http://schemas.openxmlformats.org/officeDocument/2006/relationships/image" Target="../media/image100.png"/><Relationship Id="rId27" Type="http://schemas.openxmlformats.org/officeDocument/2006/relationships/image" Target="../media/image105.png"/><Relationship Id="rId43" Type="http://schemas.openxmlformats.org/officeDocument/2006/relationships/image" Target="../media/image121.png"/><Relationship Id="rId48" Type="http://schemas.openxmlformats.org/officeDocument/2006/relationships/image" Target="../media/image126.png"/><Relationship Id="rId64" Type="http://schemas.openxmlformats.org/officeDocument/2006/relationships/image" Target="../media/image142.png"/><Relationship Id="rId69" Type="http://schemas.openxmlformats.org/officeDocument/2006/relationships/image" Target="../media/image147.png"/><Relationship Id="rId80" Type="http://schemas.openxmlformats.org/officeDocument/2006/relationships/image" Target="../media/image158.png"/><Relationship Id="rId85" Type="http://schemas.openxmlformats.org/officeDocument/2006/relationships/image" Target="../media/image163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5" Type="http://schemas.openxmlformats.org/officeDocument/2006/relationships/image" Target="../media/image103.png"/><Relationship Id="rId33" Type="http://schemas.openxmlformats.org/officeDocument/2006/relationships/image" Target="../media/image111.png"/><Relationship Id="rId38" Type="http://schemas.openxmlformats.org/officeDocument/2006/relationships/image" Target="../media/image116.png"/><Relationship Id="rId46" Type="http://schemas.openxmlformats.org/officeDocument/2006/relationships/image" Target="../media/image124.png"/><Relationship Id="rId59" Type="http://schemas.openxmlformats.org/officeDocument/2006/relationships/image" Target="../media/image137.png"/><Relationship Id="rId67" Type="http://schemas.openxmlformats.org/officeDocument/2006/relationships/image" Target="../media/image145.png"/><Relationship Id="rId103" Type="http://schemas.openxmlformats.org/officeDocument/2006/relationships/image" Target="../media/image181.png"/><Relationship Id="rId20" Type="http://schemas.openxmlformats.org/officeDocument/2006/relationships/image" Target="../media/image98.png"/><Relationship Id="rId41" Type="http://schemas.openxmlformats.org/officeDocument/2006/relationships/image" Target="../media/image119.png"/><Relationship Id="rId54" Type="http://schemas.openxmlformats.org/officeDocument/2006/relationships/image" Target="../media/image132.png"/><Relationship Id="rId62" Type="http://schemas.openxmlformats.org/officeDocument/2006/relationships/image" Target="../media/image140.png"/><Relationship Id="rId70" Type="http://schemas.openxmlformats.org/officeDocument/2006/relationships/image" Target="../media/image148.png"/><Relationship Id="rId75" Type="http://schemas.openxmlformats.org/officeDocument/2006/relationships/image" Target="../media/image153.png"/><Relationship Id="rId83" Type="http://schemas.openxmlformats.org/officeDocument/2006/relationships/image" Target="../media/image161.png"/><Relationship Id="rId88" Type="http://schemas.openxmlformats.org/officeDocument/2006/relationships/image" Target="../media/image166.png"/><Relationship Id="rId91" Type="http://schemas.openxmlformats.org/officeDocument/2006/relationships/image" Target="../media/image169.png"/><Relationship Id="rId96" Type="http://schemas.openxmlformats.org/officeDocument/2006/relationships/image" Target="../media/image17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4.png"/><Relationship Id="rId15" Type="http://schemas.openxmlformats.org/officeDocument/2006/relationships/image" Target="../media/image93.png"/><Relationship Id="rId23" Type="http://schemas.openxmlformats.org/officeDocument/2006/relationships/image" Target="../media/image101.png"/><Relationship Id="rId28" Type="http://schemas.openxmlformats.org/officeDocument/2006/relationships/image" Target="../media/image106.png"/><Relationship Id="rId36" Type="http://schemas.openxmlformats.org/officeDocument/2006/relationships/image" Target="../media/image114.png"/><Relationship Id="rId49" Type="http://schemas.openxmlformats.org/officeDocument/2006/relationships/image" Target="../media/image127.png"/><Relationship Id="rId57" Type="http://schemas.openxmlformats.org/officeDocument/2006/relationships/image" Target="../media/image135.png"/><Relationship Id="rId10" Type="http://schemas.openxmlformats.org/officeDocument/2006/relationships/image" Target="../media/image88.png"/><Relationship Id="rId31" Type="http://schemas.openxmlformats.org/officeDocument/2006/relationships/image" Target="../media/image109.png"/><Relationship Id="rId44" Type="http://schemas.openxmlformats.org/officeDocument/2006/relationships/image" Target="../media/image122.png"/><Relationship Id="rId52" Type="http://schemas.openxmlformats.org/officeDocument/2006/relationships/image" Target="../media/image130.png"/><Relationship Id="rId60" Type="http://schemas.openxmlformats.org/officeDocument/2006/relationships/image" Target="../media/image138.png"/><Relationship Id="rId65" Type="http://schemas.openxmlformats.org/officeDocument/2006/relationships/image" Target="../media/image143.png"/><Relationship Id="rId73" Type="http://schemas.openxmlformats.org/officeDocument/2006/relationships/image" Target="../media/image151.png"/><Relationship Id="rId78" Type="http://schemas.openxmlformats.org/officeDocument/2006/relationships/image" Target="../media/image156.png"/><Relationship Id="rId81" Type="http://schemas.openxmlformats.org/officeDocument/2006/relationships/image" Target="../media/image159.png"/><Relationship Id="rId86" Type="http://schemas.openxmlformats.org/officeDocument/2006/relationships/image" Target="../media/image164.png"/><Relationship Id="rId94" Type="http://schemas.openxmlformats.org/officeDocument/2006/relationships/image" Target="../media/image172.png"/><Relationship Id="rId99" Type="http://schemas.openxmlformats.org/officeDocument/2006/relationships/image" Target="../media/image177.png"/><Relationship Id="rId101" Type="http://schemas.openxmlformats.org/officeDocument/2006/relationships/image" Target="../media/image179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39" Type="http://schemas.openxmlformats.org/officeDocument/2006/relationships/image" Target="../media/image117.png"/><Relationship Id="rId34" Type="http://schemas.openxmlformats.org/officeDocument/2006/relationships/image" Target="../media/image112.png"/><Relationship Id="rId50" Type="http://schemas.openxmlformats.org/officeDocument/2006/relationships/image" Target="../media/image128.png"/><Relationship Id="rId55" Type="http://schemas.openxmlformats.org/officeDocument/2006/relationships/image" Target="../media/image133.png"/><Relationship Id="rId76" Type="http://schemas.openxmlformats.org/officeDocument/2006/relationships/image" Target="../media/image154.png"/><Relationship Id="rId97" Type="http://schemas.openxmlformats.org/officeDocument/2006/relationships/image" Target="../media/image175.png"/><Relationship Id="rId7" Type="http://schemas.openxmlformats.org/officeDocument/2006/relationships/image" Target="../media/image85.png"/><Relationship Id="rId71" Type="http://schemas.openxmlformats.org/officeDocument/2006/relationships/image" Target="../media/image149.png"/><Relationship Id="rId92" Type="http://schemas.openxmlformats.org/officeDocument/2006/relationships/image" Target="../media/image170.png"/><Relationship Id="rId2" Type="http://schemas.openxmlformats.org/officeDocument/2006/relationships/image" Target="../media/image68.png"/><Relationship Id="rId29" Type="http://schemas.openxmlformats.org/officeDocument/2006/relationships/image" Target="../media/image107.png"/><Relationship Id="rId24" Type="http://schemas.openxmlformats.org/officeDocument/2006/relationships/image" Target="../media/image102.png"/><Relationship Id="rId40" Type="http://schemas.openxmlformats.org/officeDocument/2006/relationships/image" Target="../media/image118.png"/><Relationship Id="rId45" Type="http://schemas.openxmlformats.org/officeDocument/2006/relationships/image" Target="../media/image123.png"/><Relationship Id="rId66" Type="http://schemas.openxmlformats.org/officeDocument/2006/relationships/image" Target="../media/image144.png"/><Relationship Id="rId87" Type="http://schemas.openxmlformats.org/officeDocument/2006/relationships/image" Target="../media/image165.png"/><Relationship Id="rId61" Type="http://schemas.openxmlformats.org/officeDocument/2006/relationships/image" Target="../media/image139.png"/><Relationship Id="rId82" Type="http://schemas.openxmlformats.org/officeDocument/2006/relationships/image" Target="../media/image160.png"/><Relationship Id="rId19" Type="http://schemas.openxmlformats.org/officeDocument/2006/relationships/image" Target="../media/image97.png"/><Relationship Id="rId14" Type="http://schemas.openxmlformats.org/officeDocument/2006/relationships/image" Target="../media/image92.png"/><Relationship Id="rId30" Type="http://schemas.openxmlformats.org/officeDocument/2006/relationships/image" Target="../media/image108.png"/><Relationship Id="rId35" Type="http://schemas.openxmlformats.org/officeDocument/2006/relationships/image" Target="../media/image113.png"/><Relationship Id="rId56" Type="http://schemas.openxmlformats.org/officeDocument/2006/relationships/image" Target="../media/image134.png"/><Relationship Id="rId77" Type="http://schemas.openxmlformats.org/officeDocument/2006/relationships/image" Target="../media/image155.png"/><Relationship Id="rId100" Type="http://schemas.openxmlformats.org/officeDocument/2006/relationships/image" Target="../media/image178.png"/><Relationship Id="rId8" Type="http://schemas.openxmlformats.org/officeDocument/2006/relationships/image" Target="../media/image86.png"/><Relationship Id="rId51" Type="http://schemas.openxmlformats.org/officeDocument/2006/relationships/image" Target="../media/image129.png"/><Relationship Id="rId72" Type="http://schemas.openxmlformats.org/officeDocument/2006/relationships/image" Target="../media/image150.png"/><Relationship Id="rId93" Type="http://schemas.openxmlformats.org/officeDocument/2006/relationships/image" Target="../media/image171.png"/><Relationship Id="rId98" Type="http://schemas.openxmlformats.org/officeDocument/2006/relationships/image" Target="../media/image176.png"/><Relationship Id="rId3" Type="http://schemas.openxmlformats.org/officeDocument/2006/relationships/image" Target="../media/image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593" y="158750"/>
            <a:ext cx="9752965" cy="7477125"/>
            <a:chOff x="153593" y="158750"/>
            <a:chExt cx="9752965" cy="7477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593" y="158750"/>
              <a:ext cx="9752406" cy="74771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0668" y="314515"/>
              <a:ext cx="1111859" cy="8611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2472" y="314515"/>
              <a:ext cx="1131912" cy="8709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3265" y="305320"/>
              <a:ext cx="1079258" cy="8801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42257" y="314515"/>
              <a:ext cx="519201" cy="8611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1296" y="314515"/>
              <a:ext cx="1241424" cy="8611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40653" y="314515"/>
              <a:ext cx="1106843" cy="8611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07415" y="305321"/>
              <a:ext cx="1079245" cy="88010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04936" y="305320"/>
              <a:ext cx="1079246" cy="88010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0669" y="1363865"/>
              <a:ext cx="1111859" cy="8611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52472" y="1363865"/>
              <a:ext cx="1131912" cy="87090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63265" y="1354658"/>
              <a:ext cx="1079258" cy="88010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42257" y="1363865"/>
              <a:ext cx="519201" cy="8611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31295" y="1363866"/>
              <a:ext cx="1241425" cy="8611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40653" y="1363866"/>
              <a:ext cx="1106843" cy="8611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07415" y="1354657"/>
              <a:ext cx="1079246" cy="88011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104936" y="1354658"/>
              <a:ext cx="1079245" cy="8801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80668" y="2413203"/>
              <a:ext cx="1111859" cy="8611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52472" y="2413203"/>
              <a:ext cx="1131912" cy="87091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163265" y="2404008"/>
              <a:ext cx="1079258" cy="88011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42257" y="2413203"/>
              <a:ext cx="519201" cy="8611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731295" y="2413203"/>
              <a:ext cx="1241424" cy="86119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940653" y="2413203"/>
              <a:ext cx="1106843" cy="86119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007415" y="2404008"/>
              <a:ext cx="1079246" cy="88011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104936" y="2404008"/>
              <a:ext cx="1079246" cy="88011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80668" y="3462553"/>
              <a:ext cx="1111859" cy="86119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052472" y="3462553"/>
              <a:ext cx="1131912" cy="87091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163265" y="3453358"/>
              <a:ext cx="1079258" cy="88010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242257" y="3462553"/>
              <a:ext cx="519201" cy="86119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731296" y="3462553"/>
              <a:ext cx="1241424" cy="86119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940653" y="3462553"/>
              <a:ext cx="1106843" cy="86119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007415" y="3453358"/>
              <a:ext cx="1079245" cy="88010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104936" y="3453358"/>
              <a:ext cx="1079246" cy="88010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80669" y="4511903"/>
              <a:ext cx="1111859" cy="86118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052472" y="4511903"/>
              <a:ext cx="1131912" cy="87091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163265" y="4502709"/>
              <a:ext cx="1079258" cy="88010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242257" y="4511903"/>
              <a:ext cx="519201" cy="86118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731295" y="4511903"/>
              <a:ext cx="1241424" cy="86118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940653" y="4511903"/>
              <a:ext cx="1106843" cy="86118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007415" y="4502709"/>
              <a:ext cx="1079245" cy="88010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8104936" y="4502708"/>
              <a:ext cx="1079245" cy="88010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80669" y="5561240"/>
              <a:ext cx="1111859" cy="86119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052472" y="5561241"/>
              <a:ext cx="1131912" cy="87091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163265" y="5552046"/>
              <a:ext cx="1079258" cy="88010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242257" y="5561240"/>
              <a:ext cx="519201" cy="86119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731295" y="5561241"/>
              <a:ext cx="1241424" cy="86119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940653" y="5561241"/>
              <a:ext cx="1106843" cy="86119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007415" y="5552045"/>
              <a:ext cx="1079245" cy="88010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8104936" y="5552046"/>
              <a:ext cx="1079246" cy="88011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880668" y="6610591"/>
              <a:ext cx="1111859" cy="86119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052472" y="6610591"/>
              <a:ext cx="1131912" cy="87092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163265" y="6601409"/>
              <a:ext cx="1079258" cy="88010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242257" y="6610591"/>
              <a:ext cx="519201" cy="86119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731295" y="6610591"/>
              <a:ext cx="1241425" cy="86119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5940653" y="6610591"/>
              <a:ext cx="1106843" cy="86119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007415" y="6601409"/>
              <a:ext cx="1079246" cy="88010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8104936" y="6601409"/>
              <a:ext cx="1079246" cy="880102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569468" y="5892291"/>
            <a:ext cx="8985885" cy="1685925"/>
            <a:chOff x="569468" y="5892291"/>
            <a:chExt cx="8985885" cy="1685925"/>
          </a:xfrm>
        </p:grpSpPr>
        <p:pic>
          <p:nvPicPr>
            <p:cNvPr id="61" name="object 61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569468" y="5892291"/>
              <a:ext cx="8985503" cy="1685543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698817" y="6019674"/>
              <a:ext cx="8602345" cy="1304290"/>
            </a:xfrm>
            <a:custGeom>
              <a:avLst/>
              <a:gdLst/>
              <a:ahLst/>
              <a:cxnLst/>
              <a:rect l="l" t="t" r="r" b="b"/>
              <a:pathLst>
                <a:path w="8602345" h="1304290">
                  <a:moveTo>
                    <a:pt x="7949819" y="0"/>
                  </a:moveTo>
                  <a:lnTo>
                    <a:pt x="651992" y="0"/>
                  </a:lnTo>
                  <a:lnTo>
                    <a:pt x="603333" y="1788"/>
                  </a:lnTo>
                  <a:lnTo>
                    <a:pt x="555646" y="7069"/>
                  </a:lnTo>
                  <a:lnTo>
                    <a:pt x="509056" y="15716"/>
                  </a:lnTo>
                  <a:lnTo>
                    <a:pt x="463689" y="27603"/>
                  </a:lnTo>
                  <a:lnTo>
                    <a:pt x="419671" y="42605"/>
                  </a:lnTo>
                  <a:lnTo>
                    <a:pt x="377130" y="60596"/>
                  </a:lnTo>
                  <a:lnTo>
                    <a:pt x="336189" y="81448"/>
                  </a:lnTo>
                  <a:lnTo>
                    <a:pt x="296976" y="105037"/>
                  </a:lnTo>
                  <a:lnTo>
                    <a:pt x="259617" y="131236"/>
                  </a:lnTo>
                  <a:lnTo>
                    <a:pt x="224238" y="159919"/>
                  </a:lnTo>
                  <a:lnTo>
                    <a:pt x="190965" y="190960"/>
                  </a:lnTo>
                  <a:lnTo>
                    <a:pt x="159923" y="224233"/>
                  </a:lnTo>
                  <a:lnTo>
                    <a:pt x="131240" y="259612"/>
                  </a:lnTo>
                  <a:lnTo>
                    <a:pt x="105040" y="296971"/>
                  </a:lnTo>
                  <a:lnTo>
                    <a:pt x="81451" y="336184"/>
                  </a:lnTo>
                  <a:lnTo>
                    <a:pt x="60598" y="377124"/>
                  </a:lnTo>
                  <a:lnTo>
                    <a:pt x="42607" y="419666"/>
                  </a:lnTo>
                  <a:lnTo>
                    <a:pt x="27604" y="463684"/>
                  </a:lnTo>
                  <a:lnTo>
                    <a:pt x="15716" y="509052"/>
                  </a:lnTo>
                  <a:lnTo>
                    <a:pt x="7069" y="555643"/>
                  </a:lnTo>
                  <a:lnTo>
                    <a:pt x="1788" y="603332"/>
                  </a:lnTo>
                  <a:lnTo>
                    <a:pt x="0" y="651992"/>
                  </a:lnTo>
                  <a:lnTo>
                    <a:pt x="1788" y="700652"/>
                  </a:lnTo>
                  <a:lnTo>
                    <a:pt x="7069" y="748341"/>
                  </a:lnTo>
                  <a:lnTo>
                    <a:pt x="15716" y="794933"/>
                  </a:lnTo>
                  <a:lnTo>
                    <a:pt x="27604" y="840301"/>
                  </a:lnTo>
                  <a:lnTo>
                    <a:pt x="42607" y="884320"/>
                  </a:lnTo>
                  <a:lnTo>
                    <a:pt x="60598" y="926862"/>
                  </a:lnTo>
                  <a:lnTo>
                    <a:pt x="81451" y="967804"/>
                  </a:lnTo>
                  <a:lnTo>
                    <a:pt x="105040" y="1007017"/>
                  </a:lnTo>
                  <a:lnTo>
                    <a:pt x="131240" y="1044377"/>
                  </a:lnTo>
                  <a:lnTo>
                    <a:pt x="159923" y="1079757"/>
                  </a:lnTo>
                  <a:lnTo>
                    <a:pt x="190965" y="1113031"/>
                  </a:lnTo>
                  <a:lnTo>
                    <a:pt x="224238" y="1144073"/>
                  </a:lnTo>
                  <a:lnTo>
                    <a:pt x="259617" y="1172756"/>
                  </a:lnTo>
                  <a:lnTo>
                    <a:pt x="296976" y="1198956"/>
                  </a:lnTo>
                  <a:lnTo>
                    <a:pt x="336189" y="1222546"/>
                  </a:lnTo>
                  <a:lnTo>
                    <a:pt x="377130" y="1243399"/>
                  </a:lnTo>
                  <a:lnTo>
                    <a:pt x="419671" y="1261390"/>
                  </a:lnTo>
                  <a:lnTo>
                    <a:pt x="463689" y="1276392"/>
                  </a:lnTo>
                  <a:lnTo>
                    <a:pt x="509056" y="1288280"/>
                  </a:lnTo>
                  <a:lnTo>
                    <a:pt x="555646" y="1296928"/>
                  </a:lnTo>
                  <a:lnTo>
                    <a:pt x="603333" y="1302209"/>
                  </a:lnTo>
                  <a:lnTo>
                    <a:pt x="651992" y="1303997"/>
                  </a:lnTo>
                  <a:lnTo>
                    <a:pt x="7949819" y="1303997"/>
                  </a:lnTo>
                  <a:lnTo>
                    <a:pt x="7998479" y="1302209"/>
                  </a:lnTo>
                  <a:lnTo>
                    <a:pt x="8046167" y="1296928"/>
                  </a:lnTo>
                  <a:lnTo>
                    <a:pt x="8092759" y="1288280"/>
                  </a:lnTo>
                  <a:lnTo>
                    <a:pt x="8138126" y="1276392"/>
                  </a:lnTo>
                  <a:lnTo>
                    <a:pt x="8182144" y="1261390"/>
                  </a:lnTo>
                  <a:lnTo>
                    <a:pt x="8224687" y="1243399"/>
                  </a:lnTo>
                  <a:lnTo>
                    <a:pt x="8265627" y="1222546"/>
                  </a:lnTo>
                  <a:lnTo>
                    <a:pt x="8304840" y="1198956"/>
                  </a:lnTo>
                  <a:lnTo>
                    <a:pt x="8342199" y="1172756"/>
                  </a:lnTo>
                  <a:lnTo>
                    <a:pt x="8377578" y="1144073"/>
                  </a:lnTo>
                  <a:lnTo>
                    <a:pt x="8410851" y="1113031"/>
                  </a:lnTo>
                  <a:lnTo>
                    <a:pt x="8441892" y="1079757"/>
                  </a:lnTo>
                  <a:lnTo>
                    <a:pt x="8470575" y="1044377"/>
                  </a:lnTo>
                  <a:lnTo>
                    <a:pt x="8496774" y="1007017"/>
                  </a:lnTo>
                  <a:lnTo>
                    <a:pt x="8520362" y="967804"/>
                  </a:lnTo>
                  <a:lnTo>
                    <a:pt x="8541215" y="926862"/>
                  </a:lnTo>
                  <a:lnTo>
                    <a:pt x="8559205" y="884320"/>
                  </a:lnTo>
                  <a:lnTo>
                    <a:pt x="8574207" y="840301"/>
                  </a:lnTo>
                  <a:lnTo>
                    <a:pt x="8586095" y="794933"/>
                  </a:lnTo>
                  <a:lnTo>
                    <a:pt x="8594742" y="748341"/>
                  </a:lnTo>
                  <a:lnTo>
                    <a:pt x="8600023" y="700652"/>
                  </a:lnTo>
                  <a:lnTo>
                    <a:pt x="8601811" y="651992"/>
                  </a:lnTo>
                  <a:lnTo>
                    <a:pt x="8600023" y="603332"/>
                  </a:lnTo>
                  <a:lnTo>
                    <a:pt x="8594742" y="555643"/>
                  </a:lnTo>
                  <a:lnTo>
                    <a:pt x="8586095" y="509052"/>
                  </a:lnTo>
                  <a:lnTo>
                    <a:pt x="8574207" y="463684"/>
                  </a:lnTo>
                  <a:lnTo>
                    <a:pt x="8559205" y="419666"/>
                  </a:lnTo>
                  <a:lnTo>
                    <a:pt x="8541215" y="377124"/>
                  </a:lnTo>
                  <a:lnTo>
                    <a:pt x="8520362" y="336184"/>
                  </a:lnTo>
                  <a:lnTo>
                    <a:pt x="8496774" y="296971"/>
                  </a:lnTo>
                  <a:lnTo>
                    <a:pt x="8470575" y="259612"/>
                  </a:lnTo>
                  <a:lnTo>
                    <a:pt x="8441892" y="224233"/>
                  </a:lnTo>
                  <a:lnTo>
                    <a:pt x="8410851" y="190960"/>
                  </a:lnTo>
                  <a:lnTo>
                    <a:pt x="8377578" y="159919"/>
                  </a:lnTo>
                  <a:lnTo>
                    <a:pt x="8342199" y="131236"/>
                  </a:lnTo>
                  <a:lnTo>
                    <a:pt x="8304840" y="105037"/>
                  </a:lnTo>
                  <a:lnTo>
                    <a:pt x="8265627" y="81448"/>
                  </a:lnTo>
                  <a:lnTo>
                    <a:pt x="8224687" y="60596"/>
                  </a:lnTo>
                  <a:lnTo>
                    <a:pt x="8182144" y="42605"/>
                  </a:lnTo>
                  <a:lnTo>
                    <a:pt x="8138126" y="27603"/>
                  </a:lnTo>
                  <a:lnTo>
                    <a:pt x="8092759" y="15716"/>
                  </a:lnTo>
                  <a:lnTo>
                    <a:pt x="8046167" y="7069"/>
                  </a:lnTo>
                  <a:lnTo>
                    <a:pt x="7998479" y="1788"/>
                  </a:lnTo>
                  <a:lnTo>
                    <a:pt x="79498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367543" y="277977"/>
            <a:ext cx="9348470" cy="697230"/>
            <a:chOff x="367543" y="277977"/>
            <a:chExt cx="9348470" cy="697230"/>
          </a:xfrm>
        </p:grpSpPr>
        <p:sp>
          <p:nvSpPr>
            <p:cNvPr id="64" name="object 64"/>
            <p:cNvSpPr/>
            <p:nvPr/>
          </p:nvSpPr>
          <p:spPr>
            <a:xfrm>
              <a:off x="367543" y="674104"/>
              <a:ext cx="9348470" cy="0"/>
            </a:xfrm>
            <a:custGeom>
              <a:avLst/>
              <a:gdLst/>
              <a:ahLst/>
              <a:cxnLst/>
              <a:rect l="l" t="t" r="r" b="b"/>
              <a:pathLst>
                <a:path w="9348470">
                  <a:moveTo>
                    <a:pt x="0" y="0"/>
                  </a:moveTo>
                  <a:lnTo>
                    <a:pt x="9347962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729361" y="277977"/>
              <a:ext cx="8454821" cy="696772"/>
            </a:xfrm>
            <a:prstGeom prst="rect">
              <a:avLst/>
            </a:prstGeom>
          </p:spPr>
        </p:pic>
      </p:grpSp>
      <p:sp>
        <p:nvSpPr>
          <p:cNvPr id="66" name="object 66"/>
          <p:cNvSpPr txBox="1">
            <a:spLocks noGrp="1"/>
          </p:cNvSpPr>
          <p:nvPr>
            <p:ph type="title"/>
          </p:nvPr>
        </p:nvSpPr>
        <p:spPr>
          <a:xfrm>
            <a:off x="2398792" y="409674"/>
            <a:ext cx="512953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75510" algn="l"/>
                <a:tab pos="2939415" algn="l"/>
              </a:tabLst>
            </a:pPr>
            <a:r>
              <a:rPr spc="295" dirty="0"/>
              <a:t>M</a:t>
            </a:r>
            <a:r>
              <a:rPr spc="-229" dirty="0"/>
              <a:t> </a:t>
            </a:r>
            <a:r>
              <a:rPr spc="25" dirty="0"/>
              <a:t>O</a:t>
            </a:r>
            <a:r>
              <a:rPr spc="-229" dirty="0"/>
              <a:t> </a:t>
            </a:r>
            <a:r>
              <a:rPr spc="35" dirty="0"/>
              <a:t>D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spc="-229" dirty="0"/>
              <a:t> </a:t>
            </a:r>
            <a:r>
              <a:rPr spc="-350" dirty="0"/>
              <a:t>L</a:t>
            </a:r>
            <a:r>
              <a:rPr spc="-229" dirty="0"/>
              <a:t> </a:t>
            </a:r>
            <a:r>
              <a:rPr spc="25" dirty="0"/>
              <a:t>O</a:t>
            </a:r>
            <a:r>
              <a:rPr dirty="0"/>
              <a:t>	</a:t>
            </a:r>
            <a:r>
              <a:rPr spc="35" dirty="0"/>
              <a:t>D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dirty="0"/>
              <a:t>	</a:t>
            </a:r>
            <a:r>
              <a:rPr spc="120" dirty="0"/>
              <a:t>N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spc="-229" dirty="0"/>
              <a:t> </a:t>
            </a:r>
            <a:r>
              <a:rPr spc="-65" dirty="0"/>
              <a:t>G</a:t>
            </a:r>
            <a:r>
              <a:rPr spc="-229" dirty="0"/>
              <a:t> </a:t>
            </a:r>
            <a:r>
              <a:rPr spc="25" dirty="0"/>
              <a:t>O</a:t>
            </a:r>
            <a:r>
              <a:rPr spc="-229" dirty="0"/>
              <a:t> </a:t>
            </a:r>
            <a:r>
              <a:rPr spc="100" dirty="0"/>
              <a:t>C</a:t>
            </a:r>
            <a:r>
              <a:rPr spc="-229" dirty="0"/>
              <a:t> </a:t>
            </a:r>
            <a:r>
              <a:rPr spc="85" dirty="0"/>
              <a:t>I</a:t>
            </a:r>
            <a:r>
              <a:rPr spc="-229" dirty="0"/>
              <a:t> </a:t>
            </a:r>
            <a:r>
              <a:rPr spc="25" dirty="0"/>
              <a:t>O</a:t>
            </a:r>
          </a:p>
        </p:txBody>
      </p:sp>
      <p:grpSp>
        <p:nvGrpSpPr>
          <p:cNvPr id="67" name="object 67"/>
          <p:cNvGrpSpPr/>
          <p:nvPr/>
        </p:nvGrpSpPr>
        <p:grpSpPr>
          <a:xfrm>
            <a:off x="1643494" y="1327938"/>
            <a:ext cx="7084695" cy="4533265"/>
            <a:chOff x="1643494" y="1327938"/>
            <a:chExt cx="7084695" cy="4533265"/>
          </a:xfrm>
        </p:grpSpPr>
        <p:sp>
          <p:nvSpPr>
            <p:cNvPr id="68" name="object 68"/>
            <p:cNvSpPr/>
            <p:nvPr/>
          </p:nvSpPr>
          <p:spPr>
            <a:xfrm>
              <a:off x="2358634" y="4931333"/>
              <a:ext cx="274955" cy="172085"/>
            </a:xfrm>
            <a:custGeom>
              <a:avLst/>
              <a:gdLst/>
              <a:ahLst/>
              <a:cxnLst/>
              <a:rect l="l" t="t" r="r" b="b"/>
              <a:pathLst>
                <a:path w="274955" h="172085">
                  <a:moveTo>
                    <a:pt x="155181" y="0"/>
                  </a:moveTo>
                  <a:lnTo>
                    <a:pt x="84114" y="7725"/>
                  </a:lnTo>
                  <a:lnTo>
                    <a:pt x="25969" y="34258"/>
                  </a:lnTo>
                  <a:lnTo>
                    <a:pt x="2786" y="86725"/>
                  </a:lnTo>
                  <a:lnTo>
                    <a:pt x="183" y="102102"/>
                  </a:lnTo>
                  <a:lnTo>
                    <a:pt x="8729" y="146948"/>
                  </a:lnTo>
                  <a:lnTo>
                    <a:pt x="46186" y="171742"/>
                  </a:lnTo>
                  <a:lnTo>
                    <a:pt x="61244" y="170304"/>
                  </a:lnTo>
                  <a:lnTo>
                    <a:pt x="74945" y="163187"/>
                  </a:lnTo>
                  <a:lnTo>
                    <a:pt x="86655" y="152668"/>
                  </a:lnTo>
                  <a:lnTo>
                    <a:pt x="97743" y="140937"/>
                  </a:lnTo>
                  <a:lnTo>
                    <a:pt x="109580" y="130184"/>
                  </a:lnTo>
                  <a:lnTo>
                    <a:pt x="133697" y="118318"/>
                  </a:lnTo>
                  <a:lnTo>
                    <a:pt x="160669" y="113989"/>
                  </a:lnTo>
                  <a:lnTo>
                    <a:pt x="189036" y="113921"/>
                  </a:lnTo>
                  <a:lnTo>
                    <a:pt x="217339" y="114843"/>
                  </a:lnTo>
                  <a:lnTo>
                    <a:pt x="228971" y="114562"/>
                  </a:lnTo>
                  <a:lnTo>
                    <a:pt x="271715" y="88733"/>
                  </a:lnTo>
                  <a:lnTo>
                    <a:pt x="274593" y="70220"/>
                  </a:lnTo>
                  <a:lnTo>
                    <a:pt x="270500" y="51199"/>
                  </a:lnTo>
                  <a:lnTo>
                    <a:pt x="228719" y="13600"/>
                  </a:lnTo>
                  <a:lnTo>
                    <a:pt x="191050" y="3730"/>
                  </a:lnTo>
                  <a:lnTo>
                    <a:pt x="155181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309463" y="4982687"/>
              <a:ext cx="195580" cy="342900"/>
            </a:xfrm>
            <a:custGeom>
              <a:avLst/>
              <a:gdLst/>
              <a:ahLst/>
              <a:cxnLst/>
              <a:rect l="l" t="t" r="r" b="b"/>
              <a:pathLst>
                <a:path w="195580" h="342900">
                  <a:moveTo>
                    <a:pt x="195199" y="88"/>
                  </a:moveTo>
                  <a:lnTo>
                    <a:pt x="145946" y="6862"/>
                  </a:lnTo>
                  <a:lnTo>
                    <a:pt x="104902" y="29097"/>
                  </a:lnTo>
                  <a:lnTo>
                    <a:pt x="66220" y="71562"/>
                  </a:lnTo>
                  <a:lnTo>
                    <a:pt x="45046" y="108710"/>
                  </a:lnTo>
                  <a:lnTo>
                    <a:pt x="28244" y="150091"/>
                  </a:lnTo>
                  <a:lnTo>
                    <a:pt x="15985" y="190832"/>
                  </a:lnTo>
                  <a:lnTo>
                    <a:pt x="8187" y="229169"/>
                  </a:lnTo>
                  <a:lnTo>
                    <a:pt x="2540" y="278980"/>
                  </a:lnTo>
                  <a:lnTo>
                    <a:pt x="0" y="336423"/>
                  </a:lnTo>
                  <a:lnTo>
                    <a:pt x="127" y="342506"/>
                  </a:lnTo>
                  <a:lnTo>
                    <a:pt x="609" y="342531"/>
                  </a:lnTo>
                  <a:lnTo>
                    <a:pt x="1092" y="342557"/>
                  </a:lnTo>
                  <a:lnTo>
                    <a:pt x="1892" y="336524"/>
                  </a:lnTo>
                  <a:lnTo>
                    <a:pt x="7454" y="279438"/>
                  </a:lnTo>
                  <a:lnTo>
                    <a:pt x="9231" y="264199"/>
                  </a:lnTo>
                  <a:lnTo>
                    <a:pt x="17843" y="211709"/>
                  </a:lnTo>
                  <a:lnTo>
                    <a:pt x="28117" y="172673"/>
                  </a:lnTo>
                  <a:lnTo>
                    <a:pt x="42468" y="131762"/>
                  </a:lnTo>
                  <a:lnTo>
                    <a:pt x="61091" y="92794"/>
                  </a:lnTo>
                  <a:lnTo>
                    <a:pt x="83286" y="59436"/>
                  </a:lnTo>
                  <a:lnTo>
                    <a:pt x="121744" y="23952"/>
                  </a:lnTo>
                  <a:lnTo>
                    <a:pt x="159078" y="7148"/>
                  </a:lnTo>
                  <a:lnTo>
                    <a:pt x="189153" y="1905"/>
                  </a:lnTo>
                  <a:lnTo>
                    <a:pt x="195186" y="1041"/>
                  </a:lnTo>
                  <a:lnTo>
                    <a:pt x="195199" y="88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940128" y="4376940"/>
              <a:ext cx="546100" cy="458470"/>
            </a:xfrm>
            <a:custGeom>
              <a:avLst/>
              <a:gdLst/>
              <a:ahLst/>
              <a:cxnLst/>
              <a:rect l="l" t="t" r="r" b="b"/>
              <a:pathLst>
                <a:path w="546100" h="458470">
                  <a:moveTo>
                    <a:pt x="303885" y="435267"/>
                  </a:moveTo>
                  <a:lnTo>
                    <a:pt x="302145" y="436702"/>
                  </a:lnTo>
                  <a:lnTo>
                    <a:pt x="300113" y="440029"/>
                  </a:lnTo>
                  <a:lnTo>
                    <a:pt x="303885" y="435267"/>
                  </a:lnTo>
                  <a:close/>
                </a:path>
                <a:path w="546100" h="458470">
                  <a:moveTo>
                    <a:pt x="327190" y="347865"/>
                  </a:moveTo>
                  <a:lnTo>
                    <a:pt x="308952" y="284962"/>
                  </a:lnTo>
                  <a:lnTo>
                    <a:pt x="270941" y="231381"/>
                  </a:lnTo>
                  <a:lnTo>
                    <a:pt x="217297" y="183984"/>
                  </a:lnTo>
                  <a:lnTo>
                    <a:pt x="185026" y="162775"/>
                  </a:lnTo>
                  <a:lnTo>
                    <a:pt x="150863" y="144780"/>
                  </a:lnTo>
                  <a:lnTo>
                    <a:pt x="115112" y="130200"/>
                  </a:lnTo>
                  <a:lnTo>
                    <a:pt x="70751" y="119926"/>
                  </a:lnTo>
                  <a:lnTo>
                    <a:pt x="55638" y="120116"/>
                  </a:lnTo>
                  <a:lnTo>
                    <a:pt x="14668" y="138277"/>
                  </a:lnTo>
                  <a:lnTo>
                    <a:pt x="0" y="171081"/>
                  </a:lnTo>
                  <a:lnTo>
                    <a:pt x="2032" y="192900"/>
                  </a:lnTo>
                  <a:lnTo>
                    <a:pt x="19583" y="235305"/>
                  </a:lnTo>
                  <a:lnTo>
                    <a:pt x="39331" y="269621"/>
                  </a:lnTo>
                  <a:lnTo>
                    <a:pt x="60413" y="303136"/>
                  </a:lnTo>
                  <a:lnTo>
                    <a:pt x="82791" y="335800"/>
                  </a:lnTo>
                  <a:lnTo>
                    <a:pt x="106438" y="367563"/>
                  </a:lnTo>
                  <a:lnTo>
                    <a:pt x="149085" y="415378"/>
                  </a:lnTo>
                  <a:lnTo>
                    <a:pt x="201968" y="449402"/>
                  </a:lnTo>
                  <a:lnTo>
                    <a:pt x="259918" y="458330"/>
                  </a:lnTo>
                  <a:lnTo>
                    <a:pt x="284670" y="451218"/>
                  </a:lnTo>
                  <a:lnTo>
                    <a:pt x="302145" y="436702"/>
                  </a:lnTo>
                  <a:lnTo>
                    <a:pt x="317119" y="412280"/>
                  </a:lnTo>
                  <a:lnTo>
                    <a:pt x="325996" y="380873"/>
                  </a:lnTo>
                  <a:lnTo>
                    <a:pt x="327190" y="347865"/>
                  </a:lnTo>
                  <a:close/>
                </a:path>
                <a:path w="546100" h="458470">
                  <a:moveTo>
                    <a:pt x="545820" y="136677"/>
                  </a:moveTo>
                  <a:lnTo>
                    <a:pt x="540524" y="81546"/>
                  </a:lnTo>
                  <a:lnTo>
                    <a:pt x="522630" y="34810"/>
                  </a:lnTo>
                  <a:lnTo>
                    <a:pt x="484466" y="3390"/>
                  </a:lnTo>
                  <a:lnTo>
                    <a:pt x="468261" y="0"/>
                  </a:lnTo>
                  <a:lnTo>
                    <a:pt x="451853" y="1549"/>
                  </a:lnTo>
                  <a:lnTo>
                    <a:pt x="420116" y="22936"/>
                  </a:lnTo>
                  <a:lnTo>
                    <a:pt x="398957" y="57124"/>
                  </a:lnTo>
                  <a:lnTo>
                    <a:pt x="380631" y="99949"/>
                  </a:lnTo>
                  <a:lnTo>
                    <a:pt x="366191" y="144246"/>
                  </a:lnTo>
                  <a:lnTo>
                    <a:pt x="355739" y="189649"/>
                  </a:lnTo>
                  <a:lnTo>
                    <a:pt x="349338" y="235800"/>
                  </a:lnTo>
                  <a:lnTo>
                    <a:pt x="347091" y="282333"/>
                  </a:lnTo>
                  <a:lnTo>
                    <a:pt x="348005" y="309714"/>
                  </a:lnTo>
                  <a:lnTo>
                    <a:pt x="359206" y="362775"/>
                  </a:lnTo>
                  <a:lnTo>
                    <a:pt x="395058" y="405853"/>
                  </a:lnTo>
                  <a:lnTo>
                    <a:pt x="422783" y="410184"/>
                  </a:lnTo>
                  <a:lnTo>
                    <a:pt x="450037" y="403263"/>
                  </a:lnTo>
                  <a:lnTo>
                    <a:pt x="487210" y="370001"/>
                  </a:lnTo>
                  <a:lnTo>
                    <a:pt x="507250" y="325361"/>
                  </a:lnTo>
                  <a:lnTo>
                    <a:pt x="529348" y="247294"/>
                  </a:lnTo>
                  <a:lnTo>
                    <a:pt x="540956" y="192112"/>
                  </a:lnTo>
                  <a:lnTo>
                    <a:pt x="545820" y="136677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065020" y="4526368"/>
              <a:ext cx="473709" cy="1160780"/>
            </a:xfrm>
            <a:custGeom>
              <a:avLst/>
              <a:gdLst/>
              <a:ahLst/>
              <a:cxnLst/>
              <a:rect l="l" t="t" r="r" b="b"/>
              <a:pathLst>
                <a:path w="473710" h="1160779">
                  <a:moveTo>
                    <a:pt x="334886" y="139"/>
                  </a:moveTo>
                  <a:lnTo>
                    <a:pt x="313512" y="73723"/>
                  </a:lnTo>
                  <a:lnTo>
                    <a:pt x="296024" y="153111"/>
                  </a:lnTo>
                  <a:lnTo>
                    <a:pt x="286791" y="202819"/>
                  </a:lnTo>
                  <a:lnTo>
                    <a:pt x="277850" y="257454"/>
                  </a:lnTo>
                  <a:lnTo>
                    <a:pt x="269494" y="316230"/>
                  </a:lnTo>
                  <a:lnTo>
                    <a:pt x="261975" y="378358"/>
                  </a:lnTo>
                  <a:lnTo>
                    <a:pt x="255765" y="440601"/>
                  </a:lnTo>
                  <a:lnTo>
                    <a:pt x="251002" y="499757"/>
                  </a:lnTo>
                  <a:lnTo>
                    <a:pt x="248069" y="547611"/>
                  </a:lnTo>
                  <a:lnTo>
                    <a:pt x="247637" y="541413"/>
                  </a:lnTo>
                  <a:lnTo>
                    <a:pt x="241350" y="490410"/>
                  </a:lnTo>
                  <a:lnTo>
                    <a:pt x="233032" y="447014"/>
                  </a:lnTo>
                  <a:lnTo>
                    <a:pt x="216255" y="381990"/>
                  </a:lnTo>
                  <a:lnTo>
                    <a:pt x="197700" y="326910"/>
                  </a:lnTo>
                  <a:lnTo>
                    <a:pt x="181965" y="288290"/>
                  </a:lnTo>
                  <a:lnTo>
                    <a:pt x="155994" y="233921"/>
                  </a:lnTo>
                  <a:lnTo>
                    <a:pt x="127317" y="185686"/>
                  </a:lnTo>
                  <a:lnTo>
                    <a:pt x="97548" y="144487"/>
                  </a:lnTo>
                  <a:lnTo>
                    <a:pt x="68287" y="111277"/>
                  </a:lnTo>
                  <a:lnTo>
                    <a:pt x="37439" y="82943"/>
                  </a:lnTo>
                  <a:lnTo>
                    <a:pt x="33807" y="79489"/>
                  </a:lnTo>
                  <a:lnTo>
                    <a:pt x="7251" y="61061"/>
                  </a:lnTo>
                  <a:lnTo>
                    <a:pt x="254" y="56540"/>
                  </a:lnTo>
                  <a:lnTo>
                    <a:pt x="0" y="56959"/>
                  </a:lnTo>
                  <a:lnTo>
                    <a:pt x="4470" y="61125"/>
                  </a:lnTo>
                  <a:lnTo>
                    <a:pt x="18148" y="71729"/>
                  </a:lnTo>
                  <a:lnTo>
                    <a:pt x="38938" y="89382"/>
                  </a:lnTo>
                  <a:lnTo>
                    <a:pt x="92989" y="148069"/>
                  </a:lnTo>
                  <a:lnTo>
                    <a:pt x="121907" y="189179"/>
                  </a:lnTo>
                  <a:lnTo>
                    <a:pt x="149948" y="237134"/>
                  </a:lnTo>
                  <a:lnTo>
                    <a:pt x="175552" y="291071"/>
                  </a:lnTo>
                  <a:lnTo>
                    <a:pt x="198386" y="349059"/>
                  </a:lnTo>
                  <a:lnTo>
                    <a:pt x="214490" y="399605"/>
                  </a:lnTo>
                  <a:lnTo>
                    <a:pt x="227380" y="448297"/>
                  </a:lnTo>
                  <a:lnTo>
                    <a:pt x="236474" y="491261"/>
                  </a:lnTo>
                  <a:lnTo>
                    <a:pt x="245808" y="554164"/>
                  </a:lnTo>
                  <a:lnTo>
                    <a:pt x="247091" y="567944"/>
                  </a:lnTo>
                  <a:lnTo>
                    <a:pt x="245554" y="605497"/>
                  </a:lnTo>
                  <a:lnTo>
                    <a:pt x="244690" y="650430"/>
                  </a:lnTo>
                  <a:lnTo>
                    <a:pt x="244805" y="697534"/>
                  </a:lnTo>
                  <a:lnTo>
                    <a:pt x="247662" y="760653"/>
                  </a:lnTo>
                  <a:lnTo>
                    <a:pt x="247980" y="763333"/>
                  </a:lnTo>
                  <a:lnTo>
                    <a:pt x="248221" y="763320"/>
                  </a:lnTo>
                  <a:lnTo>
                    <a:pt x="248475" y="763308"/>
                  </a:lnTo>
                  <a:lnTo>
                    <a:pt x="248704" y="697522"/>
                  </a:lnTo>
                  <a:lnTo>
                    <a:pt x="249618" y="650519"/>
                  </a:lnTo>
                  <a:lnTo>
                    <a:pt x="251180" y="607910"/>
                  </a:lnTo>
                  <a:lnTo>
                    <a:pt x="253822" y="562787"/>
                  </a:lnTo>
                  <a:lnTo>
                    <a:pt x="257619" y="513969"/>
                  </a:lnTo>
                  <a:lnTo>
                    <a:pt x="262636" y="460209"/>
                  </a:lnTo>
                  <a:lnTo>
                    <a:pt x="268922" y="400291"/>
                  </a:lnTo>
                  <a:lnTo>
                    <a:pt x="274701" y="349529"/>
                  </a:lnTo>
                  <a:lnTo>
                    <a:pt x="281025" y="297624"/>
                  </a:lnTo>
                  <a:lnTo>
                    <a:pt x="287820" y="246164"/>
                  </a:lnTo>
                  <a:lnTo>
                    <a:pt x="294982" y="196710"/>
                  </a:lnTo>
                  <a:lnTo>
                    <a:pt x="302450" y="150850"/>
                  </a:lnTo>
                  <a:lnTo>
                    <a:pt x="312635" y="97663"/>
                  </a:lnTo>
                  <a:lnTo>
                    <a:pt x="326161" y="37109"/>
                  </a:lnTo>
                  <a:lnTo>
                    <a:pt x="334416" y="2806"/>
                  </a:lnTo>
                  <a:lnTo>
                    <a:pt x="334886" y="139"/>
                  </a:lnTo>
                  <a:close/>
                </a:path>
                <a:path w="473710" h="1160779">
                  <a:moveTo>
                    <a:pt x="434149" y="905383"/>
                  </a:moveTo>
                  <a:lnTo>
                    <a:pt x="68973" y="905383"/>
                  </a:lnTo>
                  <a:lnTo>
                    <a:pt x="87617" y="1160640"/>
                  </a:lnTo>
                  <a:lnTo>
                    <a:pt x="415518" y="1160640"/>
                  </a:lnTo>
                  <a:lnTo>
                    <a:pt x="434149" y="905383"/>
                  </a:lnTo>
                  <a:close/>
                </a:path>
                <a:path w="473710" h="1160779">
                  <a:moveTo>
                    <a:pt x="473278" y="804760"/>
                  </a:moveTo>
                  <a:lnTo>
                    <a:pt x="37312" y="804760"/>
                  </a:lnTo>
                  <a:lnTo>
                    <a:pt x="37312" y="905370"/>
                  </a:lnTo>
                  <a:lnTo>
                    <a:pt x="473278" y="905370"/>
                  </a:lnTo>
                  <a:lnTo>
                    <a:pt x="473278" y="80476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102333" y="5677222"/>
              <a:ext cx="429259" cy="27940"/>
            </a:xfrm>
            <a:custGeom>
              <a:avLst/>
              <a:gdLst/>
              <a:ahLst/>
              <a:cxnLst/>
              <a:rect l="l" t="t" r="r" b="b"/>
              <a:pathLst>
                <a:path w="429260" h="27939">
                  <a:moveTo>
                    <a:pt x="428764" y="0"/>
                  </a:moveTo>
                  <a:lnTo>
                    <a:pt x="0" y="0"/>
                  </a:lnTo>
                  <a:lnTo>
                    <a:pt x="0" y="27889"/>
                  </a:lnTo>
                  <a:lnTo>
                    <a:pt x="428764" y="27889"/>
                  </a:lnTo>
                  <a:lnTo>
                    <a:pt x="428764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122822" y="5705118"/>
              <a:ext cx="393065" cy="49530"/>
            </a:xfrm>
            <a:custGeom>
              <a:avLst/>
              <a:gdLst/>
              <a:ahLst/>
              <a:cxnLst/>
              <a:rect l="l" t="t" r="r" b="b"/>
              <a:pathLst>
                <a:path w="393064" h="49529">
                  <a:moveTo>
                    <a:pt x="392658" y="0"/>
                  </a:moveTo>
                  <a:lnTo>
                    <a:pt x="0" y="0"/>
                  </a:lnTo>
                  <a:lnTo>
                    <a:pt x="20066" y="49072"/>
                  </a:lnTo>
                  <a:lnTo>
                    <a:pt x="369227" y="49072"/>
                  </a:lnTo>
                  <a:lnTo>
                    <a:pt x="392658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133942" y="5427522"/>
              <a:ext cx="374015" cy="283210"/>
            </a:xfrm>
            <a:custGeom>
              <a:avLst/>
              <a:gdLst/>
              <a:ahLst/>
              <a:cxnLst/>
              <a:rect l="l" t="t" r="r" b="b"/>
              <a:pathLst>
                <a:path w="374014" h="283210">
                  <a:moveTo>
                    <a:pt x="358279" y="2540"/>
                  </a:moveTo>
                  <a:lnTo>
                    <a:pt x="358254" y="1270"/>
                  </a:lnTo>
                  <a:lnTo>
                    <a:pt x="243497" y="1270"/>
                  </a:lnTo>
                  <a:lnTo>
                    <a:pt x="243497" y="0"/>
                  </a:lnTo>
                  <a:lnTo>
                    <a:pt x="129070" y="0"/>
                  </a:lnTo>
                  <a:lnTo>
                    <a:pt x="129070" y="1270"/>
                  </a:lnTo>
                  <a:lnTo>
                    <a:pt x="14312" y="1270"/>
                  </a:lnTo>
                  <a:lnTo>
                    <a:pt x="14312" y="2540"/>
                  </a:lnTo>
                  <a:lnTo>
                    <a:pt x="14287" y="3810"/>
                  </a:lnTo>
                  <a:lnTo>
                    <a:pt x="124129" y="3810"/>
                  </a:lnTo>
                  <a:lnTo>
                    <a:pt x="124129" y="5080"/>
                  </a:lnTo>
                  <a:lnTo>
                    <a:pt x="248437" y="5080"/>
                  </a:lnTo>
                  <a:lnTo>
                    <a:pt x="248437" y="3810"/>
                  </a:lnTo>
                  <a:lnTo>
                    <a:pt x="358279" y="3810"/>
                  </a:lnTo>
                  <a:lnTo>
                    <a:pt x="358279" y="2540"/>
                  </a:lnTo>
                  <a:close/>
                </a:path>
                <a:path w="374014" h="283210">
                  <a:moveTo>
                    <a:pt x="359206" y="87706"/>
                  </a:moveTo>
                  <a:lnTo>
                    <a:pt x="332867" y="118541"/>
                  </a:lnTo>
                  <a:lnTo>
                    <a:pt x="289064" y="55981"/>
                  </a:lnTo>
                  <a:lnTo>
                    <a:pt x="286372" y="52146"/>
                  </a:lnTo>
                  <a:lnTo>
                    <a:pt x="239788" y="117106"/>
                  </a:lnTo>
                  <a:lnTo>
                    <a:pt x="188912" y="56286"/>
                  </a:lnTo>
                  <a:lnTo>
                    <a:pt x="185153" y="51790"/>
                  </a:lnTo>
                  <a:lnTo>
                    <a:pt x="133337" y="117005"/>
                  </a:lnTo>
                  <a:lnTo>
                    <a:pt x="89623" y="56007"/>
                  </a:lnTo>
                  <a:lnTo>
                    <a:pt x="86918" y="52235"/>
                  </a:lnTo>
                  <a:lnTo>
                    <a:pt x="30467" y="118414"/>
                  </a:lnTo>
                  <a:lnTo>
                    <a:pt x="12560" y="90297"/>
                  </a:lnTo>
                  <a:lnTo>
                    <a:pt x="7505" y="82613"/>
                  </a:lnTo>
                  <a:lnTo>
                    <a:pt x="6324" y="80899"/>
                  </a:lnTo>
                  <a:lnTo>
                    <a:pt x="5676" y="80035"/>
                  </a:lnTo>
                  <a:lnTo>
                    <a:pt x="5499" y="80137"/>
                  </a:lnTo>
                  <a:lnTo>
                    <a:pt x="5981" y="81102"/>
                  </a:lnTo>
                  <a:lnTo>
                    <a:pt x="6985" y="82931"/>
                  </a:lnTo>
                  <a:lnTo>
                    <a:pt x="11557" y="90906"/>
                  </a:lnTo>
                  <a:lnTo>
                    <a:pt x="30162" y="122161"/>
                  </a:lnTo>
                  <a:lnTo>
                    <a:pt x="32334" y="119684"/>
                  </a:lnTo>
                  <a:lnTo>
                    <a:pt x="86664" y="57785"/>
                  </a:lnTo>
                  <a:lnTo>
                    <a:pt x="133146" y="123545"/>
                  </a:lnTo>
                  <a:lnTo>
                    <a:pt x="136677" y="119126"/>
                  </a:lnTo>
                  <a:lnTo>
                    <a:pt x="185254" y="58242"/>
                  </a:lnTo>
                  <a:lnTo>
                    <a:pt x="240055" y="123444"/>
                  </a:lnTo>
                  <a:lnTo>
                    <a:pt x="243103" y="119138"/>
                  </a:lnTo>
                  <a:lnTo>
                    <a:pt x="286372" y="57873"/>
                  </a:lnTo>
                  <a:lnTo>
                    <a:pt x="332752" y="122021"/>
                  </a:lnTo>
                  <a:lnTo>
                    <a:pt x="334606" y="119659"/>
                  </a:lnTo>
                  <a:lnTo>
                    <a:pt x="352704" y="96481"/>
                  </a:lnTo>
                  <a:lnTo>
                    <a:pt x="357606" y="89992"/>
                  </a:lnTo>
                  <a:lnTo>
                    <a:pt x="358686" y="88493"/>
                  </a:lnTo>
                  <a:lnTo>
                    <a:pt x="359206" y="87706"/>
                  </a:lnTo>
                  <a:close/>
                </a:path>
                <a:path w="374014" h="283210">
                  <a:moveTo>
                    <a:pt x="373862" y="280339"/>
                  </a:moveTo>
                  <a:lnTo>
                    <a:pt x="373735" y="280339"/>
                  </a:lnTo>
                  <a:lnTo>
                    <a:pt x="373735" y="279069"/>
                  </a:lnTo>
                  <a:lnTo>
                    <a:pt x="248424" y="279069"/>
                  </a:lnTo>
                  <a:lnTo>
                    <a:pt x="248424" y="277799"/>
                  </a:lnTo>
                  <a:lnTo>
                    <a:pt x="125437" y="277799"/>
                  </a:lnTo>
                  <a:lnTo>
                    <a:pt x="125437" y="279069"/>
                  </a:lnTo>
                  <a:lnTo>
                    <a:pt x="114" y="279069"/>
                  </a:lnTo>
                  <a:lnTo>
                    <a:pt x="114" y="280339"/>
                  </a:lnTo>
                  <a:lnTo>
                    <a:pt x="0" y="281609"/>
                  </a:lnTo>
                  <a:lnTo>
                    <a:pt x="119380" y="281609"/>
                  </a:lnTo>
                  <a:lnTo>
                    <a:pt x="119380" y="282879"/>
                  </a:lnTo>
                  <a:lnTo>
                    <a:pt x="254482" y="282879"/>
                  </a:lnTo>
                  <a:lnTo>
                    <a:pt x="254482" y="281609"/>
                  </a:lnTo>
                  <a:lnTo>
                    <a:pt x="373862" y="281609"/>
                  </a:lnTo>
                  <a:lnTo>
                    <a:pt x="373862" y="28033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756587" y="5754190"/>
              <a:ext cx="6971665" cy="0"/>
            </a:xfrm>
            <a:custGeom>
              <a:avLst/>
              <a:gdLst/>
              <a:ahLst/>
              <a:cxnLst/>
              <a:rect l="l" t="t" r="r" b="b"/>
              <a:pathLst>
                <a:path w="6971665">
                  <a:moveTo>
                    <a:pt x="6971487" y="0"/>
                  </a:moveTo>
                  <a:lnTo>
                    <a:pt x="0" y="0"/>
                  </a:lnTo>
                  <a:lnTo>
                    <a:pt x="6971487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7036585" y="3606905"/>
              <a:ext cx="1415628" cy="2254098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6111871" y="5430132"/>
              <a:ext cx="416559" cy="320675"/>
            </a:xfrm>
            <a:custGeom>
              <a:avLst/>
              <a:gdLst/>
              <a:ahLst/>
              <a:cxnLst/>
              <a:rect l="l" t="t" r="r" b="b"/>
              <a:pathLst>
                <a:path w="416559" h="320675">
                  <a:moveTo>
                    <a:pt x="416458" y="0"/>
                  </a:moveTo>
                  <a:lnTo>
                    <a:pt x="224523" y="419"/>
                  </a:lnTo>
                  <a:lnTo>
                    <a:pt x="207975" y="209702"/>
                  </a:lnTo>
                  <a:lnTo>
                    <a:pt x="88418" y="248714"/>
                  </a:lnTo>
                  <a:lnTo>
                    <a:pt x="26901" y="272675"/>
                  </a:lnTo>
                  <a:lnTo>
                    <a:pt x="3928" y="291444"/>
                  </a:lnTo>
                  <a:lnTo>
                    <a:pt x="0" y="314883"/>
                  </a:lnTo>
                  <a:lnTo>
                    <a:pt x="404494" y="320192"/>
                  </a:lnTo>
                  <a:lnTo>
                    <a:pt x="416458" y="0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111113" y="5618010"/>
              <a:ext cx="405765" cy="132715"/>
            </a:xfrm>
            <a:custGeom>
              <a:avLst/>
              <a:gdLst/>
              <a:ahLst/>
              <a:cxnLst/>
              <a:rect l="l" t="t" r="r" b="b"/>
              <a:pathLst>
                <a:path w="405765" h="132714">
                  <a:moveTo>
                    <a:pt x="346951" y="11074"/>
                  </a:moveTo>
                  <a:lnTo>
                    <a:pt x="341287" y="2425"/>
                  </a:lnTo>
                  <a:lnTo>
                    <a:pt x="333387" y="520"/>
                  </a:lnTo>
                  <a:lnTo>
                    <a:pt x="334899" y="977"/>
                  </a:lnTo>
                  <a:lnTo>
                    <a:pt x="328993" y="0"/>
                  </a:lnTo>
                  <a:lnTo>
                    <a:pt x="322910" y="1930"/>
                  </a:lnTo>
                  <a:lnTo>
                    <a:pt x="317728" y="6007"/>
                  </a:lnTo>
                  <a:lnTo>
                    <a:pt x="314528" y="11404"/>
                  </a:lnTo>
                  <a:lnTo>
                    <a:pt x="314337" y="17500"/>
                  </a:lnTo>
                  <a:lnTo>
                    <a:pt x="316928" y="23495"/>
                  </a:lnTo>
                  <a:lnTo>
                    <a:pt x="321462" y="28359"/>
                  </a:lnTo>
                  <a:lnTo>
                    <a:pt x="327126" y="31089"/>
                  </a:lnTo>
                  <a:lnTo>
                    <a:pt x="335064" y="32867"/>
                  </a:lnTo>
                  <a:lnTo>
                    <a:pt x="343801" y="27012"/>
                  </a:lnTo>
                  <a:lnTo>
                    <a:pt x="346951" y="11074"/>
                  </a:lnTo>
                  <a:close/>
                </a:path>
                <a:path w="405765" h="132714">
                  <a:moveTo>
                    <a:pt x="405244" y="132321"/>
                  </a:moveTo>
                  <a:lnTo>
                    <a:pt x="404444" y="99872"/>
                  </a:lnTo>
                  <a:lnTo>
                    <a:pt x="21374" y="102222"/>
                  </a:lnTo>
                  <a:lnTo>
                    <a:pt x="8686" y="109982"/>
                  </a:lnTo>
                  <a:lnTo>
                    <a:pt x="2222" y="115239"/>
                  </a:lnTo>
                  <a:lnTo>
                    <a:pt x="0" y="120421"/>
                  </a:lnTo>
                  <a:lnTo>
                    <a:pt x="0" y="127927"/>
                  </a:lnTo>
                  <a:lnTo>
                    <a:pt x="405244" y="132321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6230955" y="5635942"/>
              <a:ext cx="119713" cy="72766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6314344" y="5582055"/>
              <a:ext cx="44450" cy="11430"/>
            </a:xfrm>
            <a:custGeom>
              <a:avLst/>
              <a:gdLst/>
              <a:ahLst/>
              <a:cxnLst/>
              <a:rect l="l" t="t" r="r" b="b"/>
              <a:pathLst>
                <a:path w="44450" h="11429">
                  <a:moveTo>
                    <a:pt x="9093" y="0"/>
                  </a:moveTo>
                  <a:lnTo>
                    <a:pt x="0" y="6578"/>
                  </a:lnTo>
                  <a:lnTo>
                    <a:pt x="1015" y="8102"/>
                  </a:lnTo>
                  <a:lnTo>
                    <a:pt x="1892" y="9880"/>
                  </a:lnTo>
                  <a:lnTo>
                    <a:pt x="10883" y="6870"/>
                  </a:lnTo>
                  <a:lnTo>
                    <a:pt x="22085" y="7302"/>
                  </a:lnTo>
                  <a:lnTo>
                    <a:pt x="33286" y="7493"/>
                  </a:lnTo>
                  <a:lnTo>
                    <a:pt x="42087" y="10985"/>
                  </a:lnTo>
                  <a:lnTo>
                    <a:pt x="43078" y="9258"/>
                  </a:lnTo>
                  <a:lnTo>
                    <a:pt x="44170" y="7797"/>
                  </a:lnTo>
                  <a:lnTo>
                    <a:pt x="35471" y="723"/>
                  </a:lnTo>
                  <a:lnTo>
                    <a:pt x="22275" y="419"/>
                  </a:lnTo>
                  <a:lnTo>
                    <a:pt x="9093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6287810" y="5486961"/>
              <a:ext cx="87490" cy="64147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4809756" y="4009707"/>
              <a:ext cx="1769110" cy="1094740"/>
            </a:xfrm>
            <a:custGeom>
              <a:avLst/>
              <a:gdLst/>
              <a:ahLst/>
              <a:cxnLst/>
              <a:rect l="l" t="t" r="r" b="b"/>
              <a:pathLst>
                <a:path w="1769109" h="1094739">
                  <a:moveTo>
                    <a:pt x="1768652" y="0"/>
                  </a:moveTo>
                  <a:lnTo>
                    <a:pt x="0" y="0"/>
                  </a:lnTo>
                  <a:lnTo>
                    <a:pt x="0" y="1094663"/>
                  </a:lnTo>
                  <a:lnTo>
                    <a:pt x="1768652" y="1094663"/>
                  </a:lnTo>
                  <a:lnTo>
                    <a:pt x="1768652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997733" y="4333162"/>
              <a:ext cx="1383665" cy="622935"/>
            </a:xfrm>
            <a:custGeom>
              <a:avLst/>
              <a:gdLst/>
              <a:ahLst/>
              <a:cxnLst/>
              <a:rect l="l" t="t" r="r" b="b"/>
              <a:pathLst>
                <a:path w="1383664" h="622935">
                  <a:moveTo>
                    <a:pt x="46369" y="0"/>
                  </a:moveTo>
                  <a:lnTo>
                    <a:pt x="15364" y="13729"/>
                  </a:lnTo>
                  <a:lnTo>
                    <a:pt x="0" y="42456"/>
                  </a:lnTo>
                  <a:lnTo>
                    <a:pt x="0" y="622782"/>
                  </a:lnTo>
                  <a:lnTo>
                    <a:pt x="1383106" y="622782"/>
                  </a:lnTo>
                  <a:lnTo>
                    <a:pt x="1274343" y="542361"/>
                  </a:lnTo>
                  <a:lnTo>
                    <a:pt x="1214191" y="499433"/>
                  </a:lnTo>
                  <a:lnTo>
                    <a:pt x="1181139" y="479489"/>
                  </a:lnTo>
                  <a:lnTo>
                    <a:pt x="1112174" y="458514"/>
                  </a:lnTo>
                  <a:lnTo>
                    <a:pt x="1069624" y="459049"/>
                  </a:lnTo>
                  <a:lnTo>
                    <a:pt x="1026355" y="466691"/>
                  </a:lnTo>
                  <a:lnTo>
                    <a:pt x="982690" y="478511"/>
                  </a:lnTo>
                  <a:lnTo>
                    <a:pt x="938953" y="491577"/>
                  </a:lnTo>
                  <a:lnTo>
                    <a:pt x="895468" y="502957"/>
                  </a:lnTo>
                  <a:lnTo>
                    <a:pt x="852558" y="509721"/>
                  </a:lnTo>
                  <a:lnTo>
                    <a:pt x="810547" y="508937"/>
                  </a:lnTo>
                  <a:lnTo>
                    <a:pt x="769759" y="497674"/>
                  </a:lnTo>
                  <a:lnTo>
                    <a:pt x="732043" y="474006"/>
                  </a:lnTo>
                  <a:lnTo>
                    <a:pt x="701546" y="441529"/>
                  </a:lnTo>
                  <a:lnTo>
                    <a:pt x="676308" y="403103"/>
                  </a:lnTo>
                  <a:lnTo>
                    <a:pt x="654373" y="361585"/>
                  </a:lnTo>
                  <a:lnTo>
                    <a:pt x="633780" y="319836"/>
                  </a:lnTo>
                  <a:lnTo>
                    <a:pt x="610310" y="279137"/>
                  </a:lnTo>
                  <a:lnTo>
                    <a:pt x="581271" y="241554"/>
                  </a:lnTo>
                  <a:lnTo>
                    <a:pt x="547042" y="211099"/>
                  </a:lnTo>
                  <a:lnTo>
                    <a:pt x="508005" y="191782"/>
                  </a:lnTo>
                  <a:lnTo>
                    <a:pt x="464540" y="187617"/>
                  </a:lnTo>
                  <a:lnTo>
                    <a:pt x="420144" y="200563"/>
                  </a:lnTo>
                  <a:lnTo>
                    <a:pt x="377984" y="223716"/>
                  </a:lnTo>
                  <a:lnTo>
                    <a:pt x="336779" y="247922"/>
                  </a:lnTo>
                  <a:lnTo>
                    <a:pt x="295247" y="264031"/>
                  </a:lnTo>
                  <a:lnTo>
                    <a:pt x="252107" y="262890"/>
                  </a:lnTo>
                  <a:lnTo>
                    <a:pt x="198218" y="219367"/>
                  </a:lnTo>
                  <a:lnTo>
                    <a:pt x="170522" y="150622"/>
                  </a:lnTo>
                  <a:lnTo>
                    <a:pt x="161946" y="114749"/>
                  </a:lnTo>
                  <a:lnTo>
                    <a:pt x="151804" y="79267"/>
                  </a:lnTo>
                  <a:lnTo>
                    <a:pt x="137188" y="46423"/>
                  </a:lnTo>
                  <a:lnTo>
                    <a:pt x="115189" y="18465"/>
                  </a:lnTo>
                  <a:lnTo>
                    <a:pt x="82987" y="1500"/>
                  </a:lnTo>
                  <a:lnTo>
                    <a:pt x="4636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083558" y="1503628"/>
              <a:ext cx="2302510" cy="3455035"/>
            </a:xfrm>
            <a:custGeom>
              <a:avLst/>
              <a:gdLst/>
              <a:ahLst/>
              <a:cxnLst/>
              <a:rect l="l" t="t" r="r" b="b"/>
              <a:pathLst>
                <a:path w="2302510" h="3455035">
                  <a:moveTo>
                    <a:pt x="2234920" y="994054"/>
                  </a:moveTo>
                  <a:lnTo>
                    <a:pt x="2177288" y="950569"/>
                  </a:lnTo>
                  <a:lnTo>
                    <a:pt x="2137664" y="890498"/>
                  </a:lnTo>
                  <a:lnTo>
                    <a:pt x="2119655" y="799795"/>
                  </a:lnTo>
                  <a:lnTo>
                    <a:pt x="2119287" y="731685"/>
                  </a:lnTo>
                  <a:lnTo>
                    <a:pt x="2119592" y="698652"/>
                  </a:lnTo>
                  <a:lnTo>
                    <a:pt x="2123694" y="625221"/>
                  </a:lnTo>
                  <a:lnTo>
                    <a:pt x="2128494" y="581063"/>
                  </a:lnTo>
                  <a:lnTo>
                    <a:pt x="2135797" y="529412"/>
                  </a:lnTo>
                  <a:lnTo>
                    <a:pt x="2146096" y="468414"/>
                  </a:lnTo>
                  <a:lnTo>
                    <a:pt x="2159927" y="396163"/>
                  </a:lnTo>
                  <a:lnTo>
                    <a:pt x="2177758" y="310769"/>
                  </a:lnTo>
                  <a:lnTo>
                    <a:pt x="2213876" y="132346"/>
                  </a:lnTo>
                  <a:lnTo>
                    <a:pt x="2216620" y="40487"/>
                  </a:lnTo>
                  <a:lnTo>
                    <a:pt x="2177643" y="6096"/>
                  </a:lnTo>
                  <a:lnTo>
                    <a:pt x="2088578" y="0"/>
                  </a:lnTo>
                  <a:lnTo>
                    <a:pt x="1868093" y="0"/>
                  </a:lnTo>
                  <a:lnTo>
                    <a:pt x="1868093" y="244678"/>
                  </a:lnTo>
                  <a:lnTo>
                    <a:pt x="19011" y="341312"/>
                  </a:lnTo>
                  <a:lnTo>
                    <a:pt x="0" y="2429510"/>
                  </a:lnTo>
                  <a:lnTo>
                    <a:pt x="2134400" y="2429510"/>
                  </a:lnTo>
                  <a:lnTo>
                    <a:pt x="2065655" y="994054"/>
                  </a:lnTo>
                  <a:lnTo>
                    <a:pt x="2234920" y="994054"/>
                  </a:lnTo>
                  <a:close/>
                </a:path>
                <a:path w="2302510" h="3455035">
                  <a:moveTo>
                    <a:pt x="2301595" y="2944101"/>
                  </a:moveTo>
                  <a:lnTo>
                    <a:pt x="1937753" y="2944101"/>
                  </a:lnTo>
                  <a:lnTo>
                    <a:pt x="1937753" y="2942831"/>
                  </a:lnTo>
                  <a:lnTo>
                    <a:pt x="1587652" y="2942831"/>
                  </a:lnTo>
                  <a:lnTo>
                    <a:pt x="1587652" y="2944101"/>
                  </a:lnTo>
                  <a:lnTo>
                    <a:pt x="883424" y="2944101"/>
                  </a:lnTo>
                  <a:lnTo>
                    <a:pt x="883424" y="2945371"/>
                  </a:lnTo>
                  <a:lnTo>
                    <a:pt x="868972" y="2945371"/>
                  </a:lnTo>
                  <a:lnTo>
                    <a:pt x="868972" y="2946641"/>
                  </a:lnTo>
                  <a:lnTo>
                    <a:pt x="1229690" y="2946641"/>
                  </a:lnTo>
                  <a:lnTo>
                    <a:pt x="1229690" y="2947911"/>
                  </a:lnTo>
                  <a:lnTo>
                    <a:pt x="1609077" y="2947911"/>
                  </a:lnTo>
                  <a:lnTo>
                    <a:pt x="1609077" y="2946641"/>
                  </a:lnTo>
                  <a:lnTo>
                    <a:pt x="2288565" y="2946641"/>
                  </a:lnTo>
                  <a:lnTo>
                    <a:pt x="2288565" y="2945371"/>
                  </a:lnTo>
                  <a:lnTo>
                    <a:pt x="2301595" y="2945371"/>
                  </a:lnTo>
                  <a:lnTo>
                    <a:pt x="2301595" y="2944101"/>
                  </a:lnTo>
                  <a:close/>
                </a:path>
                <a:path w="2302510" h="3455035">
                  <a:moveTo>
                    <a:pt x="2301595" y="2703207"/>
                  </a:moveTo>
                  <a:lnTo>
                    <a:pt x="1937753" y="2703207"/>
                  </a:lnTo>
                  <a:lnTo>
                    <a:pt x="1937753" y="2701937"/>
                  </a:lnTo>
                  <a:lnTo>
                    <a:pt x="1587652" y="2701937"/>
                  </a:lnTo>
                  <a:lnTo>
                    <a:pt x="1587652" y="2703207"/>
                  </a:lnTo>
                  <a:lnTo>
                    <a:pt x="883424" y="2703207"/>
                  </a:lnTo>
                  <a:lnTo>
                    <a:pt x="883424" y="2704477"/>
                  </a:lnTo>
                  <a:lnTo>
                    <a:pt x="868972" y="2704477"/>
                  </a:lnTo>
                  <a:lnTo>
                    <a:pt x="868972" y="2705747"/>
                  </a:lnTo>
                  <a:lnTo>
                    <a:pt x="1229690" y="2705747"/>
                  </a:lnTo>
                  <a:lnTo>
                    <a:pt x="1229690" y="2707017"/>
                  </a:lnTo>
                  <a:lnTo>
                    <a:pt x="1609077" y="2707017"/>
                  </a:lnTo>
                  <a:lnTo>
                    <a:pt x="1609077" y="2705747"/>
                  </a:lnTo>
                  <a:lnTo>
                    <a:pt x="2288565" y="2705747"/>
                  </a:lnTo>
                  <a:lnTo>
                    <a:pt x="2288565" y="2704477"/>
                  </a:lnTo>
                  <a:lnTo>
                    <a:pt x="2301595" y="2704477"/>
                  </a:lnTo>
                  <a:lnTo>
                    <a:pt x="2301595" y="2703207"/>
                  </a:lnTo>
                  <a:close/>
                </a:path>
                <a:path w="2302510" h="3455035">
                  <a:moveTo>
                    <a:pt x="2301684" y="3451047"/>
                  </a:moveTo>
                  <a:lnTo>
                    <a:pt x="1940585" y="3451047"/>
                  </a:lnTo>
                  <a:lnTo>
                    <a:pt x="1940585" y="3449777"/>
                  </a:lnTo>
                  <a:lnTo>
                    <a:pt x="1568221" y="3449777"/>
                  </a:lnTo>
                  <a:lnTo>
                    <a:pt x="1568221" y="3451047"/>
                  </a:lnTo>
                  <a:lnTo>
                    <a:pt x="883145" y="3451047"/>
                  </a:lnTo>
                  <a:lnTo>
                    <a:pt x="883145" y="3452317"/>
                  </a:lnTo>
                  <a:lnTo>
                    <a:pt x="869365" y="3452317"/>
                  </a:lnTo>
                  <a:lnTo>
                    <a:pt x="869365" y="3453587"/>
                  </a:lnTo>
                  <a:lnTo>
                    <a:pt x="1233208" y="3453587"/>
                  </a:lnTo>
                  <a:lnTo>
                    <a:pt x="1233208" y="3454857"/>
                  </a:lnTo>
                  <a:lnTo>
                    <a:pt x="1583309" y="3454857"/>
                  </a:lnTo>
                  <a:lnTo>
                    <a:pt x="1583309" y="3453587"/>
                  </a:lnTo>
                  <a:lnTo>
                    <a:pt x="2287536" y="3453587"/>
                  </a:lnTo>
                  <a:lnTo>
                    <a:pt x="2287536" y="3452317"/>
                  </a:lnTo>
                  <a:lnTo>
                    <a:pt x="2301684" y="3452317"/>
                  </a:lnTo>
                  <a:lnTo>
                    <a:pt x="2301684" y="3451047"/>
                  </a:lnTo>
                  <a:close/>
                </a:path>
                <a:path w="2302510" h="3455035">
                  <a:moveTo>
                    <a:pt x="2302002" y="3197580"/>
                  </a:moveTo>
                  <a:lnTo>
                    <a:pt x="1941271" y="3197580"/>
                  </a:lnTo>
                  <a:lnTo>
                    <a:pt x="1941271" y="3196310"/>
                  </a:lnTo>
                  <a:lnTo>
                    <a:pt x="1561884" y="3196310"/>
                  </a:lnTo>
                  <a:lnTo>
                    <a:pt x="1561884" y="3197580"/>
                  </a:lnTo>
                  <a:lnTo>
                    <a:pt x="882396" y="3197580"/>
                  </a:lnTo>
                  <a:lnTo>
                    <a:pt x="882396" y="3198850"/>
                  </a:lnTo>
                  <a:lnTo>
                    <a:pt x="869365" y="3198850"/>
                  </a:lnTo>
                  <a:lnTo>
                    <a:pt x="869365" y="3200120"/>
                  </a:lnTo>
                  <a:lnTo>
                    <a:pt x="1233208" y="3200120"/>
                  </a:lnTo>
                  <a:lnTo>
                    <a:pt x="1233208" y="3201390"/>
                  </a:lnTo>
                  <a:lnTo>
                    <a:pt x="1583309" y="3201390"/>
                  </a:lnTo>
                  <a:lnTo>
                    <a:pt x="1583309" y="3200120"/>
                  </a:lnTo>
                  <a:lnTo>
                    <a:pt x="2287536" y="3200120"/>
                  </a:lnTo>
                  <a:lnTo>
                    <a:pt x="2287536" y="3198850"/>
                  </a:lnTo>
                  <a:lnTo>
                    <a:pt x="2302002" y="3198850"/>
                  </a:lnTo>
                  <a:lnTo>
                    <a:pt x="2302002" y="319758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010291" y="1750564"/>
              <a:ext cx="2134870" cy="2129155"/>
            </a:xfrm>
            <a:custGeom>
              <a:avLst/>
              <a:gdLst/>
              <a:ahLst/>
              <a:cxnLst/>
              <a:rect l="l" t="t" r="r" b="b"/>
              <a:pathLst>
                <a:path w="2134870" h="2129154">
                  <a:moveTo>
                    <a:pt x="2091448" y="0"/>
                  </a:moveTo>
                  <a:lnTo>
                    <a:pt x="19011" y="40462"/>
                  </a:lnTo>
                  <a:lnTo>
                    <a:pt x="0" y="2128659"/>
                  </a:lnTo>
                  <a:lnTo>
                    <a:pt x="2134412" y="2128659"/>
                  </a:lnTo>
                  <a:lnTo>
                    <a:pt x="20914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970345" y="1727805"/>
              <a:ext cx="2131695" cy="2093595"/>
            </a:xfrm>
            <a:custGeom>
              <a:avLst/>
              <a:gdLst/>
              <a:ahLst/>
              <a:cxnLst/>
              <a:rect l="l" t="t" r="r" b="b"/>
              <a:pathLst>
                <a:path w="2131695" h="2093595">
                  <a:moveTo>
                    <a:pt x="2131402" y="0"/>
                  </a:moveTo>
                  <a:lnTo>
                    <a:pt x="0" y="4978"/>
                  </a:lnTo>
                  <a:lnTo>
                    <a:pt x="0" y="2093188"/>
                  </a:lnTo>
                  <a:lnTo>
                    <a:pt x="2130107" y="2093188"/>
                  </a:lnTo>
                  <a:lnTo>
                    <a:pt x="2131402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967690" y="1725507"/>
              <a:ext cx="2136775" cy="2098040"/>
            </a:xfrm>
            <a:custGeom>
              <a:avLst/>
              <a:gdLst/>
              <a:ahLst/>
              <a:cxnLst/>
              <a:rect l="l" t="t" r="r" b="b"/>
              <a:pathLst>
                <a:path w="2136775" h="2098040">
                  <a:moveTo>
                    <a:pt x="2136343" y="0"/>
                  </a:moveTo>
                  <a:lnTo>
                    <a:pt x="0" y="4635"/>
                  </a:lnTo>
                  <a:lnTo>
                    <a:pt x="368" y="2097785"/>
                  </a:lnTo>
                  <a:lnTo>
                    <a:pt x="2654" y="2097785"/>
                  </a:lnTo>
                  <a:lnTo>
                    <a:pt x="4965" y="2095487"/>
                  </a:lnTo>
                  <a:lnTo>
                    <a:pt x="2654" y="2093175"/>
                  </a:lnTo>
                  <a:lnTo>
                    <a:pt x="4966" y="2093175"/>
                  </a:lnTo>
                  <a:lnTo>
                    <a:pt x="5308" y="9931"/>
                  </a:lnTo>
                  <a:lnTo>
                    <a:pt x="2666" y="9931"/>
                  </a:lnTo>
                  <a:lnTo>
                    <a:pt x="5308" y="7277"/>
                  </a:lnTo>
                  <a:lnTo>
                    <a:pt x="1062450" y="7277"/>
                  </a:lnTo>
                  <a:lnTo>
                    <a:pt x="2131759" y="4590"/>
                  </a:lnTo>
                  <a:lnTo>
                    <a:pt x="2131758" y="2298"/>
                  </a:lnTo>
                  <a:lnTo>
                    <a:pt x="2136339" y="2298"/>
                  </a:lnTo>
                  <a:lnTo>
                    <a:pt x="2136343" y="0"/>
                  </a:lnTo>
                  <a:close/>
                </a:path>
                <a:path w="2136775" h="2098040">
                  <a:moveTo>
                    <a:pt x="2654" y="2093175"/>
                  </a:moveTo>
                  <a:lnTo>
                    <a:pt x="4965" y="2095487"/>
                  </a:lnTo>
                  <a:lnTo>
                    <a:pt x="4966" y="2093178"/>
                  </a:lnTo>
                  <a:lnTo>
                    <a:pt x="2654" y="2093175"/>
                  </a:lnTo>
                  <a:close/>
                </a:path>
                <a:path w="2136775" h="2098040">
                  <a:moveTo>
                    <a:pt x="4966" y="2093178"/>
                  </a:moveTo>
                  <a:lnTo>
                    <a:pt x="4965" y="2095487"/>
                  </a:lnTo>
                  <a:lnTo>
                    <a:pt x="2132761" y="2095487"/>
                  </a:lnTo>
                  <a:lnTo>
                    <a:pt x="4966" y="2093178"/>
                  </a:lnTo>
                  <a:close/>
                </a:path>
                <a:path w="2136775" h="2098040">
                  <a:moveTo>
                    <a:pt x="2136339" y="2298"/>
                  </a:moveTo>
                  <a:lnTo>
                    <a:pt x="2131758" y="2298"/>
                  </a:lnTo>
                  <a:lnTo>
                    <a:pt x="2134057" y="4584"/>
                  </a:lnTo>
                  <a:lnTo>
                    <a:pt x="2131759" y="4590"/>
                  </a:lnTo>
                  <a:lnTo>
                    <a:pt x="2132761" y="2095487"/>
                  </a:lnTo>
                  <a:lnTo>
                    <a:pt x="2136339" y="2298"/>
                  </a:lnTo>
                  <a:close/>
                </a:path>
                <a:path w="2136775" h="2098040">
                  <a:moveTo>
                    <a:pt x="4966" y="2093175"/>
                  </a:moveTo>
                  <a:lnTo>
                    <a:pt x="2654" y="2093175"/>
                  </a:lnTo>
                  <a:lnTo>
                    <a:pt x="4966" y="2093178"/>
                  </a:lnTo>
                  <a:close/>
                </a:path>
                <a:path w="2136775" h="2098040">
                  <a:moveTo>
                    <a:pt x="5308" y="7277"/>
                  </a:moveTo>
                  <a:lnTo>
                    <a:pt x="2666" y="9931"/>
                  </a:lnTo>
                  <a:lnTo>
                    <a:pt x="5308" y="9931"/>
                  </a:lnTo>
                  <a:lnTo>
                    <a:pt x="5308" y="7277"/>
                  </a:lnTo>
                  <a:close/>
                </a:path>
                <a:path w="2136775" h="2098040">
                  <a:moveTo>
                    <a:pt x="1062450" y="7277"/>
                  </a:moveTo>
                  <a:lnTo>
                    <a:pt x="5308" y="7277"/>
                  </a:lnTo>
                  <a:lnTo>
                    <a:pt x="5308" y="9931"/>
                  </a:lnTo>
                  <a:lnTo>
                    <a:pt x="1062450" y="7277"/>
                  </a:lnTo>
                  <a:close/>
                </a:path>
                <a:path w="2136775" h="2098040">
                  <a:moveTo>
                    <a:pt x="2131758" y="2298"/>
                  </a:moveTo>
                  <a:lnTo>
                    <a:pt x="2131759" y="4590"/>
                  </a:lnTo>
                  <a:lnTo>
                    <a:pt x="2134057" y="4584"/>
                  </a:lnTo>
                  <a:lnTo>
                    <a:pt x="2131758" y="2298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963778" y="1496053"/>
              <a:ext cx="2199005" cy="231775"/>
            </a:xfrm>
            <a:custGeom>
              <a:avLst/>
              <a:gdLst/>
              <a:ahLst/>
              <a:cxnLst/>
              <a:rect l="l" t="t" r="r" b="b"/>
              <a:pathLst>
                <a:path w="2199004" h="231775">
                  <a:moveTo>
                    <a:pt x="170415" y="0"/>
                  </a:moveTo>
                  <a:lnTo>
                    <a:pt x="126747" y="5580"/>
                  </a:lnTo>
                  <a:lnTo>
                    <a:pt x="87471" y="21355"/>
                  </a:lnTo>
                  <a:lnTo>
                    <a:pt x="53874" y="45805"/>
                  </a:lnTo>
                  <a:lnTo>
                    <a:pt x="27240" y="77412"/>
                  </a:lnTo>
                  <a:lnTo>
                    <a:pt x="8854" y="114659"/>
                  </a:lnTo>
                  <a:lnTo>
                    <a:pt x="0" y="156027"/>
                  </a:lnTo>
                  <a:lnTo>
                    <a:pt x="1962" y="199999"/>
                  </a:lnTo>
                  <a:lnTo>
                    <a:pt x="4422" y="211722"/>
                  </a:lnTo>
                  <a:lnTo>
                    <a:pt x="7120" y="221884"/>
                  </a:lnTo>
                  <a:lnTo>
                    <a:pt x="10192" y="231749"/>
                  </a:lnTo>
                  <a:lnTo>
                    <a:pt x="2137963" y="226123"/>
                  </a:lnTo>
                  <a:lnTo>
                    <a:pt x="2104424" y="173422"/>
                  </a:lnTo>
                  <a:lnTo>
                    <a:pt x="2094352" y="125838"/>
                  </a:lnTo>
                  <a:lnTo>
                    <a:pt x="2102109" y="84414"/>
                  </a:lnTo>
                  <a:lnTo>
                    <a:pt x="2122057" y="50192"/>
                  </a:lnTo>
                  <a:lnTo>
                    <a:pt x="2175968" y="7521"/>
                  </a:lnTo>
                  <a:lnTo>
                    <a:pt x="2198656" y="1155"/>
                  </a:lnTo>
                  <a:lnTo>
                    <a:pt x="170415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056786" y="1501581"/>
              <a:ext cx="272415" cy="998219"/>
            </a:xfrm>
            <a:custGeom>
              <a:avLst/>
              <a:gdLst/>
              <a:ahLst/>
              <a:cxnLst/>
              <a:rect l="l" t="t" r="r" b="b"/>
              <a:pathLst>
                <a:path w="272414" h="998219">
                  <a:moveTo>
                    <a:pt x="252801" y="994545"/>
                  </a:moveTo>
                  <a:lnTo>
                    <a:pt x="109717" y="995657"/>
                  </a:lnTo>
                  <a:lnTo>
                    <a:pt x="101525" y="995873"/>
                  </a:lnTo>
                  <a:lnTo>
                    <a:pt x="99684" y="995950"/>
                  </a:lnTo>
                  <a:lnTo>
                    <a:pt x="98757" y="996026"/>
                  </a:lnTo>
                  <a:lnTo>
                    <a:pt x="98757" y="996178"/>
                  </a:lnTo>
                  <a:lnTo>
                    <a:pt x="99684" y="996254"/>
                  </a:lnTo>
                  <a:lnTo>
                    <a:pt x="101525" y="996331"/>
                  </a:lnTo>
                  <a:lnTo>
                    <a:pt x="109717" y="996546"/>
                  </a:lnTo>
                  <a:lnTo>
                    <a:pt x="272150" y="997791"/>
                  </a:lnTo>
                  <a:lnTo>
                    <a:pt x="271720" y="997651"/>
                  </a:lnTo>
                  <a:lnTo>
                    <a:pt x="261228" y="997651"/>
                  </a:lnTo>
                  <a:lnTo>
                    <a:pt x="252801" y="994545"/>
                  </a:lnTo>
                  <a:close/>
                </a:path>
                <a:path w="272414" h="998219">
                  <a:moveTo>
                    <a:pt x="261698" y="994489"/>
                  </a:moveTo>
                  <a:lnTo>
                    <a:pt x="252801" y="994545"/>
                  </a:lnTo>
                  <a:lnTo>
                    <a:pt x="261228" y="997651"/>
                  </a:lnTo>
                  <a:lnTo>
                    <a:pt x="261698" y="994489"/>
                  </a:lnTo>
                  <a:close/>
                </a:path>
                <a:path w="272414" h="998219">
                  <a:moveTo>
                    <a:pt x="262013" y="994489"/>
                  </a:moveTo>
                  <a:lnTo>
                    <a:pt x="261698" y="994489"/>
                  </a:lnTo>
                  <a:lnTo>
                    <a:pt x="261228" y="997651"/>
                  </a:lnTo>
                  <a:lnTo>
                    <a:pt x="271720" y="997651"/>
                  </a:lnTo>
                  <a:lnTo>
                    <a:pt x="262013" y="994489"/>
                  </a:lnTo>
                  <a:close/>
                </a:path>
                <a:path w="272414" h="998219">
                  <a:moveTo>
                    <a:pt x="137898" y="4185"/>
                  </a:moveTo>
                  <a:lnTo>
                    <a:pt x="114623" y="4185"/>
                  </a:lnTo>
                  <a:lnTo>
                    <a:pt x="128922" y="5846"/>
                  </a:lnTo>
                  <a:lnTo>
                    <a:pt x="142855" y="10225"/>
                  </a:lnTo>
                  <a:lnTo>
                    <a:pt x="177975" y="38841"/>
                  </a:lnTo>
                  <a:lnTo>
                    <a:pt x="201451" y="81066"/>
                  </a:lnTo>
                  <a:lnTo>
                    <a:pt x="214060" y="130064"/>
                  </a:lnTo>
                  <a:lnTo>
                    <a:pt x="216053" y="155960"/>
                  </a:lnTo>
                  <a:lnTo>
                    <a:pt x="215997" y="164963"/>
                  </a:lnTo>
                  <a:lnTo>
                    <a:pt x="203801" y="275098"/>
                  </a:lnTo>
                  <a:lnTo>
                    <a:pt x="198716" y="313050"/>
                  </a:lnTo>
                  <a:lnTo>
                    <a:pt x="189610" y="370003"/>
                  </a:lnTo>
                  <a:lnTo>
                    <a:pt x="186006" y="389475"/>
                  </a:lnTo>
                  <a:lnTo>
                    <a:pt x="182429" y="409112"/>
                  </a:lnTo>
                  <a:lnTo>
                    <a:pt x="171542" y="475869"/>
                  </a:lnTo>
                  <a:lnTo>
                    <a:pt x="164746" y="521316"/>
                  </a:lnTo>
                  <a:lnTo>
                    <a:pt x="158573" y="566024"/>
                  </a:lnTo>
                  <a:lnTo>
                    <a:pt x="153044" y="609908"/>
                  </a:lnTo>
                  <a:lnTo>
                    <a:pt x="148324" y="652892"/>
                  </a:lnTo>
                  <a:lnTo>
                    <a:pt x="144588" y="694896"/>
                  </a:lnTo>
                  <a:lnTo>
                    <a:pt x="142084" y="735811"/>
                  </a:lnTo>
                  <a:lnTo>
                    <a:pt x="141617" y="755820"/>
                  </a:lnTo>
                  <a:lnTo>
                    <a:pt x="141883" y="775478"/>
                  </a:lnTo>
                  <a:lnTo>
                    <a:pt x="141899" y="782234"/>
                  </a:lnTo>
                  <a:lnTo>
                    <a:pt x="142508" y="788774"/>
                  </a:lnTo>
                  <a:lnTo>
                    <a:pt x="143359" y="795251"/>
                  </a:lnTo>
                  <a:lnTo>
                    <a:pt x="143918" y="801792"/>
                  </a:lnTo>
                  <a:lnTo>
                    <a:pt x="145201" y="808015"/>
                  </a:lnTo>
                  <a:lnTo>
                    <a:pt x="146293" y="814251"/>
                  </a:lnTo>
                  <a:lnTo>
                    <a:pt x="148033" y="823539"/>
                  </a:lnTo>
                  <a:lnTo>
                    <a:pt x="158223" y="868350"/>
                  </a:lnTo>
                  <a:lnTo>
                    <a:pt x="175655" y="917476"/>
                  </a:lnTo>
                  <a:lnTo>
                    <a:pt x="201485" y="958560"/>
                  </a:lnTo>
                  <a:lnTo>
                    <a:pt x="235991" y="986810"/>
                  </a:lnTo>
                  <a:lnTo>
                    <a:pt x="252801" y="994545"/>
                  </a:lnTo>
                  <a:lnTo>
                    <a:pt x="262013" y="994489"/>
                  </a:lnTo>
                  <a:lnTo>
                    <a:pt x="249871" y="989893"/>
                  </a:lnTo>
                  <a:lnTo>
                    <a:pt x="237699" y="983794"/>
                  </a:lnTo>
                  <a:lnTo>
                    <a:pt x="204363" y="956090"/>
                  </a:lnTo>
                  <a:lnTo>
                    <a:pt x="179364" y="915749"/>
                  </a:lnTo>
                  <a:lnTo>
                    <a:pt x="162433" y="867214"/>
                  </a:lnTo>
                  <a:lnTo>
                    <a:pt x="152519" y="822691"/>
                  </a:lnTo>
                  <a:lnTo>
                    <a:pt x="149760" y="807215"/>
                  </a:lnTo>
                  <a:lnTo>
                    <a:pt x="148490" y="800941"/>
                  </a:lnTo>
                  <a:lnTo>
                    <a:pt x="147995" y="794655"/>
                  </a:lnTo>
                  <a:lnTo>
                    <a:pt x="147194" y="788381"/>
                  </a:lnTo>
                  <a:lnTo>
                    <a:pt x="146643" y="782234"/>
                  </a:lnTo>
                  <a:lnTo>
                    <a:pt x="146636" y="775478"/>
                  </a:lnTo>
                  <a:lnTo>
                    <a:pt x="146437" y="755771"/>
                  </a:lnTo>
                  <a:lnTo>
                    <a:pt x="146977" y="735612"/>
                  </a:lnTo>
                  <a:lnTo>
                    <a:pt x="149615" y="694502"/>
                  </a:lnTo>
                  <a:lnTo>
                    <a:pt x="153483" y="652376"/>
                  </a:lnTo>
                  <a:lnTo>
                    <a:pt x="158321" y="609298"/>
                  </a:lnTo>
                  <a:lnTo>
                    <a:pt x="163933" y="565335"/>
                  </a:lnTo>
                  <a:lnTo>
                    <a:pt x="170179" y="520558"/>
                  </a:lnTo>
                  <a:lnTo>
                    <a:pt x="176901" y="475869"/>
                  </a:lnTo>
                  <a:lnTo>
                    <a:pt x="184317" y="429771"/>
                  </a:lnTo>
                  <a:lnTo>
                    <a:pt x="191217" y="390439"/>
                  </a:lnTo>
                  <a:lnTo>
                    <a:pt x="194813" y="370981"/>
                  </a:lnTo>
                  <a:lnTo>
                    <a:pt x="198261" y="351564"/>
                  </a:lnTo>
                  <a:lnTo>
                    <a:pt x="204124" y="312323"/>
                  </a:lnTo>
                  <a:lnTo>
                    <a:pt x="209139" y="274437"/>
                  </a:lnTo>
                  <a:lnTo>
                    <a:pt x="217880" y="200561"/>
                  </a:lnTo>
                  <a:lnTo>
                    <a:pt x="221019" y="155960"/>
                  </a:lnTo>
                  <a:lnTo>
                    <a:pt x="220667" y="147020"/>
                  </a:lnTo>
                  <a:lnTo>
                    <a:pt x="211483" y="95443"/>
                  </a:lnTo>
                  <a:lnTo>
                    <a:pt x="190948" y="49481"/>
                  </a:lnTo>
                  <a:lnTo>
                    <a:pt x="158396" y="13846"/>
                  </a:lnTo>
                  <a:lnTo>
                    <a:pt x="144568" y="6243"/>
                  </a:lnTo>
                  <a:lnTo>
                    <a:pt x="137898" y="4185"/>
                  </a:lnTo>
                  <a:close/>
                </a:path>
                <a:path w="272414" h="998219">
                  <a:moveTo>
                    <a:pt x="114687" y="0"/>
                  </a:moveTo>
                  <a:lnTo>
                    <a:pt x="72301" y="8653"/>
                  </a:lnTo>
                  <a:lnTo>
                    <a:pt x="38983" y="31614"/>
                  </a:lnTo>
                  <a:lnTo>
                    <a:pt x="12283" y="72888"/>
                  </a:lnTo>
                  <a:lnTo>
                    <a:pt x="0" y="125024"/>
                  </a:lnTo>
                  <a:lnTo>
                    <a:pt x="1549" y="143759"/>
                  </a:lnTo>
                  <a:lnTo>
                    <a:pt x="17831" y="187639"/>
                  </a:lnTo>
                  <a:lnTo>
                    <a:pt x="40565" y="221199"/>
                  </a:lnTo>
                  <a:lnTo>
                    <a:pt x="42292" y="223218"/>
                  </a:lnTo>
                  <a:lnTo>
                    <a:pt x="43982" y="225263"/>
                  </a:lnTo>
                  <a:lnTo>
                    <a:pt x="44883" y="226279"/>
                  </a:lnTo>
                  <a:lnTo>
                    <a:pt x="45036" y="226164"/>
                  </a:lnTo>
                  <a:lnTo>
                    <a:pt x="44261" y="225047"/>
                  </a:lnTo>
                  <a:lnTo>
                    <a:pt x="35866" y="213337"/>
                  </a:lnTo>
                  <a:lnTo>
                    <a:pt x="31009" y="206172"/>
                  </a:lnTo>
                  <a:lnTo>
                    <a:pt x="7998" y="159903"/>
                  </a:lnTo>
                  <a:lnTo>
                    <a:pt x="2762" y="124978"/>
                  </a:lnTo>
                  <a:lnTo>
                    <a:pt x="5297" y="105260"/>
                  </a:lnTo>
                  <a:lnTo>
                    <a:pt x="20271" y="63744"/>
                  </a:lnTo>
                  <a:lnTo>
                    <a:pt x="51094" y="25593"/>
                  </a:lnTo>
                  <a:lnTo>
                    <a:pt x="86784" y="7939"/>
                  </a:lnTo>
                  <a:lnTo>
                    <a:pt x="114623" y="4185"/>
                  </a:lnTo>
                  <a:lnTo>
                    <a:pt x="137898" y="4185"/>
                  </a:lnTo>
                  <a:lnTo>
                    <a:pt x="129789" y="1684"/>
                  </a:lnTo>
                  <a:lnTo>
                    <a:pt x="114687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4737777" y="1488616"/>
              <a:ext cx="116684" cy="237548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4249209" y="2220855"/>
              <a:ext cx="1688464" cy="901065"/>
            </a:xfrm>
            <a:custGeom>
              <a:avLst/>
              <a:gdLst/>
              <a:ahLst/>
              <a:cxnLst/>
              <a:rect l="l" t="t" r="r" b="b"/>
              <a:pathLst>
                <a:path w="1688464" h="901064">
                  <a:moveTo>
                    <a:pt x="2527" y="0"/>
                  </a:moveTo>
                  <a:lnTo>
                    <a:pt x="1676" y="66890"/>
                  </a:lnTo>
                  <a:lnTo>
                    <a:pt x="952" y="253212"/>
                  </a:lnTo>
                  <a:lnTo>
                    <a:pt x="0" y="900595"/>
                  </a:lnTo>
                  <a:lnTo>
                    <a:pt x="396468" y="900722"/>
                  </a:lnTo>
                  <a:lnTo>
                    <a:pt x="1662112" y="898601"/>
                  </a:lnTo>
                  <a:lnTo>
                    <a:pt x="1686102" y="898245"/>
                  </a:lnTo>
                  <a:lnTo>
                    <a:pt x="1688363" y="898067"/>
                  </a:lnTo>
                  <a:lnTo>
                    <a:pt x="5054" y="898067"/>
                  </a:lnTo>
                  <a:lnTo>
                    <a:pt x="2527" y="895540"/>
                  </a:lnTo>
                  <a:lnTo>
                    <a:pt x="5050" y="895539"/>
                  </a:lnTo>
                  <a:lnTo>
                    <a:pt x="4102" y="253212"/>
                  </a:lnTo>
                  <a:lnTo>
                    <a:pt x="3365" y="66890"/>
                  </a:lnTo>
                  <a:lnTo>
                    <a:pt x="2959" y="17170"/>
                  </a:lnTo>
                  <a:lnTo>
                    <a:pt x="2679" y="1460"/>
                  </a:lnTo>
                  <a:lnTo>
                    <a:pt x="2527" y="0"/>
                  </a:lnTo>
                  <a:close/>
                </a:path>
                <a:path w="1688464" h="901064">
                  <a:moveTo>
                    <a:pt x="396468" y="895413"/>
                  </a:moveTo>
                  <a:lnTo>
                    <a:pt x="2527" y="895540"/>
                  </a:lnTo>
                  <a:lnTo>
                    <a:pt x="5054" y="898067"/>
                  </a:lnTo>
                  <a:lnTo>
                    <a:pt x="5050" y="895539"/>
                  </a:lnTo>
                  <a:lnTo>
                    <a:pt x="545258" y="895539"/>
                  </a:lnTo>
                  <a:lnTo>
                    <a:pt x="396468" y="895413"/>
                  </a:lnTo>
                  <a:close/>
                </a:path>
                <a:path w="1688464" h="901064">
                  <a:moveTo>
                    <a:pt x="545258" y="895539"/>
                  </a:moveTo>
                  <a:lnTo>
                    <a:pt x="5050" y="895539"/>
                  </a:lnTo>
                  <a:lnTo>
                    <a:pt x="5054" y="898067"/>
                  </a:lnTo>
                  <a:lnTo>
                    <a:pt x="1688363" y="898067"/>
                  </a:lnTo>
                  <a:lnTo>
                    <a:pt x="1686102" y="897877"/>
                  </a:lnTo>
                  <a:lnTo>
                    <a:pt x="545258" y="895539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388739" y="2135631"/>
              <a:ext cx="1409065" cy="932180"/>
            </a:xfrm>
            <a:custGeom>
              <a:avLst/>
              <a:gdLst/>
              <a:ahLst/>
              <a:cxnLst/>
              <a:rect l="l" t="t" r="r" b="b"/>
              <a:pathLst>
                <a:path w="1409064" h="932180">
                  <a:moveTo>
                    <a:pt x="170294" y="761428"/>
                  </a:moveTo>
                  <a:lnTo>
                    <a:pt x="0" y="761428"/>
                  </a:lnTo>
                  <a:lnTo>
                    <a:pt x="0" y="931710"/>
                  </a:lnTo>
                  <a:lnTo>
                    <a:pt x="170294" y="931710"/>
                  </a:lnTo>
                  <a:lnTo>
                    <a:pt x="170294" y="761428"/>
                  </a:lnTo>
                  <a:close/>
                </a:path>
                <a:path w="1409064" h="932180">
                  <a:moveTo>
                    <a:pt x="419963" y="639673"/>
                  </a:moveTo>
                  <a:lnTo>
                    <a:pt x="249669" y="639673"/>
                  </a:lnTo>
                  <a:lnTo>
                    <a:pt x="249669" y="931710"/>
                  </a:lnTo>
                  <a:lnTo>
                    <a:pt x="419963" y="931710"/>
                  </a:lnTo>
                  <a:lnTo>
                    <a:pt x="419963" y="639673"/>
                  </a:lnTo>
                  <a:close/>
                </a:path>
                <a:path w="1409064" h="932180">
                  <a:moveTo>
                    <a:pt x="670610" y="501383"/>
                  </a:moveTo>
                  <a:lnTo>
                    <a:pt x="500316" y="501383"/>
                  </a:lnTo>
                  <a:lnTo>
                    <a:pt x="500316" y="931710"/>
                  </a:lnTo>
                  <a:lnTo>
                    <a:pt x="670610" y="931710"/>
                  </a:lnTo>
                  <a:lnTo>
                    <a:pt x="670610" y="501383"/>
                  </a:lnTo>
                  <a:close/>
                </a:path>
                <a:path w="1409064" h="932180">
                  <a:moveTo>
                    <a:pt x="913599" y="347446"/>
                  </a:moveTo>
                  <a:lnTo>
                    <a:pt x="743305" y="347446"/>
                  </a:lnTo>
                  <a:lnTo>
                    <a:pt x="743305" y="931710"/>
                  </a:lnTo>
                  <a:lnTo>
                    <a:pt x="913599" y="931710"/>
                  </a:lnTo>
                  <a:lnTo>
                    <a:pt x="913599" y="347446"/>
                  </a:lnTo>
                  <a:close/>
                </a:path>
                <a:path w="1409064" h="932180">
                  <a:moveTo>
                    <a:pt x="1162240" y="150329"/>
                  </a:moveTo>
                  <a:lnTo>
                    <a:pt x="991946" y="150329"/>
                  </a:lnTo>
                  <a:lnTo>
                    <a:pt x="991946" y="931710"/>
                  </a:lnTo>
                  <a:lnTo>
                    <a:pt x="1162240" y="931710"/>
                  </a:lnTo>
                  <a:lnTo>
                    <a:pt x="1162240" y="150329"/>
                  </a:lnTo>
                  <a:close/>
                </a:path>
                <a:path w="1409064" h="932180">
                  <a:moveTo>
                    <a:pt x="1409039" y="0"/>
                  </a:moveTo>
                  <a:lnTo>
                    <a:pt x="1238745" y="0"/>
                  </a:lnTo>
                  <a:lnTo>
                    <a:pt x="1238745" y="923632"/>
                  </a:lnTo>
                  <a:lnTo>
                    <a:pt x="1409039" y="923632"/>
                  </a:lnTo>
                  <a:lnTo>
                    <a:pt x="1409039" y="0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388704" y="1957758"/>
              <a:ext cx="1269365" cy="765175"/>
            </a:xfrm>
            <a:custGeom>
              <a:avLst/>
              <a:gdLst/>
              <a:ahLst/>
              <a:cxnLst/>
              <a:rect l="l" t="t" r="r" b="b"/>
              <a:pathLst>
                <a:path w="1269364" h="765175">
                  <a:moveTo>
                    <a:pt x="474230" y="453339"/>
                  </a:moveTo>
                  <a:lnTo>
                    <a:pt x="8839" y="758443"/>
                  </a:lnTo>
                  <a:lnTo>
                    <a:pt x="2209" y="763015"/>
                  </a:lnTo>
                  <a:lnTo>
                    <a:pt x="736" y="764070"/>
                  </a:lnTo>
                  <a:lnTo>
                    <a:pt x="0" y="764628"/>
                  </a:lnTo>
                  <a:lnTo>
                    <a:pt x="88" y="764755"/>
                  </a:lnTo>
                  <a:lnTo>
                    <a:pt x="469147" y="462686"/>
                  </a:lnTo>
                  <a:lnTo>
                    <a:pt x="469150" y="458025"/>
                  </a:lnTo>
                  <a:lnTo>
                    <a:pt x="474234" y="458025"/>
                  </a:lnTo>
                  <a:lnTo>
                    <a:pt x="474230" y="453339"/>
                  </a:lnTo>
                  <a:close/>
                </a:path>
                <a:path w="1269364" h="765175">
                  <a:moveTo>
                    <a:pt x="474234" y="458025"/>
                  </a:moveTo>
                  <a:lnTo>
                    <a:pt x="469150" y="458025"/>
                  </a:lnTo>
                  <a:lnTo>
                    <a:pt x="473074" y="460146"/>
                  </a:lnTo>
                  <a:lnTo>
                    <a:pt x="469147" y="462686"/>
                  </a:lnTo>
                  <a:lnTo>
                    <a:pt x="469099" y="539114"/>
                  </a:lnTo>
                  <a:lnTo>
                    <a:pt x="476382" y="534238"/>
                  </a:lnTo>
                  <a:lnTo>
                    <a:pt x="474294" y="534238"/>
                  </a:lnTo>
                  <a:lnTo>
                    <a:pt x="470242" y="532079"/>
                  </a:lnTo>
                  <a:lnTo>
                    <a:pt x="474290" y="529364"/>
                  </a:lnTo>
                  <a:lnTo>
                    <a:pt x="474234" y="458025"/>
                  </a:lnTo>
                  <a:close/>
                </a:path>
                <a:path w="1269364" h="765175">
                  <a:moveTo>
                    <a:pt x="474290" y="529364"/>
                  </a:moveTo>
                  <a:lnTo>
                    <a:pt x="470242" y="532079"/>
                  </a:lnTo>
                  <a:lnTo>
                    <a:pt x="474294" y="534238"/>
                  </a:lnTo>
                  <a:lnTo>
                    <a:pt x="474290" y="529364"/>
                  </a:lnTo>
                  <a:close/>
                </a:path>
                <a:path w="1269364" h="765175">
                  <a:moveTo>
                    <a:pt x="1268780" y="0"/>
                  </a:moveTo>
                  <a:lnTo>
                    <a:pt x="1216101" y="34175"/>
                  </a:lnTo>
                  <a:lnTo>
                    <a:pt x="474290" y="529364"/>
                  </a:lnTo>
                  <a:lnTo>
                    <a:pt x="474294" y="534238"/>
                  </a:lnTo>
                  <a:lnTo>
                    <a:pt x="476382" y="534238"/>
                  </a:lnTo>
                  <a:lnTo>
                    <a:pt x="1217244" y="35890"/>
                  </a:lnTo>
                  <a:lnTo>
                    <a:pt x="1255648" y="9563"/>
                  </a:lnTo>
                  <a:lnTo>
                    <a:pt x="1267777" y="1003"/>
                  </a:lnTo>
                  <a:lnTo>
                    <a:pt x="1268895" y="152"/>
                  </a:lnTo>
                  <a:lnTo>
                    <a:pt x="1268780" y="0"/>
                  </a:lnTo>
                  <a:close/>
                </a:path>
                <a:path w="1269364" h="765175">
                  <a:moveTo>
                    <a:pt x="469150" y="458025"/>
                  </a:moveTo>
                  <a:lnTo>
                    <a:pt x="469147" y="462686"/>
                  </a:lnTo>
                  <a:lnTo>
                    <a:pt x="473074" y="460146"/>
                  </a:lnTo>
                  <a:lnTo>
                    <a:pt x="469150" y="458025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5572056" y="1954784"/>
              <a:ext cx="88137" cy="75120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4295368" y="3253727"/>
              <a:ext cx="619760" cy="189230"/>
            </a:xfrm>
            <a:custGeom>
              <a:avLst/>
              <a:gdLst/>
              <a:ahLst/>
              <a:cxnLst/>
              <a:rect l="l" t="t" r="r" b="b"/>
              <a:pathLst>
                <a:path w="619760" h="189229">
                  <a:moveTo>
                    <a:pt x="5308" y="150812"/>
                  </a:moveTo>
                  <a:lnTo>
                    <a:pt x="5105" y="135966"/>
                  </a:lnTo>
                  <a:lnTo>
                    <a:pt x="4533" y="123850"/>
                  </a:lnTo>
                  <a:lnTo>
                    <a:pt x="3683" y="115684"/>
                  </a:lnTo>
                  <a:lnTo>
                    <a:pt x="2654" y="112687"/>
                  </a:lnTo>
                  <a:lnTo>
                    <a:pt x="1625" y="115684"/>
                  </a:lnTo>
                  <a:lnTo>
                    <a:pt x="787" y="123850"/>
                  </a:lnTo>
                  <a:lnTo>
                    <a:pt x="215" y="135966"/>
                  </a:lnTo>
                  <a:lnTo>
                    <a:pt x="0" y="150812"/>
                  </a:lnTo>
                  <a:lnTo>
                    <a:pt x="215" y="165658"/>
                  </a:lnTo>
                  <a:lnTo>
                    <a:pt x="787" y="177774"/>
                  </a:lnTo>
                  <a:lnTo>
                    <a:pt x="1625" y="185940"/>
                  </a:lnTo>
                  <a:lnTo>
                    <a:pt x="2654" y="188937"/>
                  </a:lnTo>
                  <a:lnTo>
                    <a:pt x="3683" y="185940"/>
                  </a:lnTo>
                  <a:lnTo>
                    <a:pt x="4533" y="177774"/>
                  </a:lnTo>
                  <a:lnTo>
                    <a:pt x="5105" y="165658"/>
                  </a:lnTo>
                  <a:lnTo>
                    <a:pt x="5308" y="150812"/>
                  </a:lnTo>
                  <a:close/>
                </a:path>
                <a:path w="619760" h="189229">
                  <a:moveTo>
                    <a:pt x="344208" y="55499"/>
                  </a:moveTo>
                  <a:lnTo>
                    <a:pt x="343992" y="44780"/>
                  </a:lnTo>
                  <a:lnTo>
                    <a:pt x="343433" y="36029"/>
                  </a:lnTo>
                  <a:lnTo>
                    <a:pt x="342582" y="30124"/>
                  </a:lnTo>
                  <a:lnTo>
                    <a:pt x="341553" y="27965"/>
                  </a:lnTo>
                  <a:lnTo>
                    <a:pt x="340525" y="30124"/>
                  </a:lnTo>
                  <a:lnTo>
                    <a:pt x="339674" y="36029"/>
                  </a:lnTo>
                  <a:lnTo>
                    <a:pt x="339102" y="44780"/>
                  </a:lnTo>
                  <a:lnTo>
                    <a:pt x="338899" y="55499"/>
                  </a:lnTo>
                  <a:lnTo>
                    <a:pt x="339102" y="66217"/>
                  </a:lnTo>
                  <a:lnTo>
                    <a:pt x="339674" y="74968"/>
                  </a:lnTo>
                  <a:lnTo>
                    <a:pt x="340525" y="80860"/>
                  </a:lnTo>
                  <a:lnTo>
                    <a:pt x="341553" y="83032"/>
                  </a:lnTo>
                  <a:lnTo>
                    <a:pt x="342582" y="80860"/>
                  </a:lnTo>
                  <a:lnTo>
                    <a:pt x="343433" y="74968"/>
                  </a:lnTo>
                  <a:lnTo>
                    <a:pt x="343992" y="66217"/>
                  </a:lnTo>
                  <a:lnTo>
                    <a:pt x="344208" y="55499"/>
                  </a:lnTo>
                  <a:close/>
                </a:path>
                <a:path w="619760" h="189229">
                  <a:moveTo>
                    <a:pt x="456628" y="2540"/>
                  </a:moveTo>
                  <a:lnTo>
                    <a:pt x="456590" y="1270"/>
                  </a:lnTo>
                  <a:lnTo>
                    <a:pt x="425881" y="1270"/>
                  </a:lnTo>
                  <a:lnTo>
                    <a:pt x="425881" y="0"/>
                  </a:lnTo>
                  <a:lnTo>
                    <a:pt x="263575" y="0"/>
                  </a:lnTo>
                  <a:lnTo>
                    <a:pt x="263575" y="1270"/>
                  </a:lnTo>
                  <a:lnTo>
                    <a:pt x="232867" y="1270"/>
                  </a:lnTo>
                  <a:lnTo>
                    <a:pt x="232867" y="2540"/>
                  </a:lnTo>
                  <a:lnTo>
                    <a:pt x="232829" y="3810"/>
                  </a:lnTo>
                  <a:lnTo>
                    <a:pt x="263283" y="3810"/>
                  </a:lnTo>
                  <a:lnTo>
                    <a:pt x="263283" y="5080"/>
                  </a:lnTo>
                  <a:lnTo>
                    <a:pt x="426173" y="5080"/>
                  </a:lnTo>
                  <a:lnTo>
                    <a:pt x="426173" y="3810"/>
                  </a:lnTo>
                  <a:lnTo>
                    <a:pt x="456628" y="3810"/>
                  </a:lnTo>
                  <a:lnTo>
                    <a:pt x="456628" y="2540"/>
                  </a:lnTo>
                  <a:close/>
                </a:path>
                <a:path w="619760" h="189229">
                  <a:moveTo>
                    <a:pt x="619506" y="110566"/>
                  </a:moveTo>
                  <a:lnTo>
                    <a:pt x="619442" y="109296"/>
                  </a:lnTo>
                  <a:lnTo>
                    <a:pt x="519112" y="109296"/>
                  </a:lnTo>
                  <a:lnTo>
                    <a:pt x="519112" y="108026"/>
                  </a:lnTo>
                  <a:lnTo>
                    <a:pt x="108927" y="108026"/>
                  </a:lnTo>
                  <a:lnTo>
                    <a:pt x="108927" y="109296"/>
                  </a:lnTo>
                  <a:lnTo>
                    <a:pt x="8585" y="109296"/>
                  </a:lnTo>
                  <a:lnTo>
                    <a:pt x="8585" y="110566"/>
                  </a:lnTo>
                  <a:lnTo>
                    <a:pt x="8521" y="111836"/>
                  </a:lnTo>
                  <a:lnTo>
                    <a:pt x="108445" y="111836"/>
                  </a:lnTo>
                  <a:lnTo>
                    <a:pt x="108445" y="113106"/>
                  </a:lnTo>
                  <a:lnTo>
                    <a:pt x="519582" y="113106"/>
                  </a:lnTo>
                  <a:lnTo>
                    <a:pt x="519582" y="111836"/>
                  </a:lnTo>
                  <a:lnTo>
                    <a:pt x="619506" y="111836"/>
                  </a:lnTo>
                  <a:lnTo>
                    <a:pt x="619506" y="110566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522551" y="3366410"/>
              <a:ext cx="231140" cy="72390"/>
            </a:xfrm>
            <a:custGeom>
              <a:avLst/>
              <a:gdLst/>
              <a:ahLst/>
              <a:cxnLst/>
              <a:rect l="l" t="t" r="r" b="b"/>
              <a:pathLst>
                <a:path w="231139" h="72389">
                  <a:moveTo>
                    <a:pt x="0" y="2114"/>
                  </a:moveTo>
                  <a:lnTo>
                    <a:pt x="0" y="67773"/>
                  </a:lnTo>
                </a:path>
                <a:path w="231139" h="72389">
                  <a:moveTo>
                    <a:pt x="230875" y="0"/>
                  </a:moveTo>
                  <a:lnTo>
                    <a:pt x="230875" y="72009"/>
                  </a:lnTo>
                </a:path>
              </a:pathLst>
            </a:custGeom>
            <a:ln w="3175">
              <a:solidFill>
                <a:srgbClr val="192E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176382" y="3364293"/>
              <a:ext cx="840740" cy="176530"/>
            </a:xfrm>
            <a:custGeom>
              <a:avLst/>
              <a:gdLst/>
              <a:ahLst/>
              <a:cxnLst/>
              <a:rect l="l" t="t" r="r" b="b"/>
              <a:pathLst>
                <a:path w="840739" h="176529">
                  <a:moveTo>
                    <a:pt x="196342" y="99555"/>
                  </a:moveTo>
                  <a:lnTo>
                    <a:pt x="196316" y="98285"/>
                  </a:lnTo>
                  <a:lnTo>
                    <a:pt x="176403" y="98285"/>
                  </a:lnTo>
                  <a:lnTo>
                    <a:pt x="176403" y="97015"/>
                  </a:lnTo>
                  <a:lnTo>
                    <a:pt x="71120" y="97015"/>
                  </a:lnTo>
                  <a:lnTo>
                    <a:pt x="71120" y="98285"/>
                  </a:lnTo>
                  <a:lnTo>
                    <a:pt x="51193" y="98285"/>
                  </a:lnTo>
                  <a:lnTo>
                    <a:pt x="51193" y="99555"/>
                  </a:lnTo>
                  <a:lnTo>
                    <a:pt x="51168" y="100825"/>
                  </a:lnTo>
                  <a:lnTo>
                    <a:pt x="70929" y="100825"/>
                  </a:lnTo>
                  <a:lnTo>
                    <a:pt x="70929" y="102095"/>
                  </a:lnTo>
                  <a:lnTo>
                    <a:pt x="176593" y="102095"/>
                  </a:lnTo>
                  <a:lnTo>
                    <a:pt x="176593" y="100825"/>
                  </a:lnTo>
                  <a:lnTo>
                    <a:pt x="196342" y="100825"/>
                  </a:lnTo>
                  <a:lnTo>
                    <a:pt x="196342" y="99555"/>
                  </a:lnTo>
                  <a:close/>
                </a:path>
                <a:path w="840739" h="176529">
                  <a:moveTo>
                    <a:pt x="262102" y="173685"/>
                  </a:moveTo>
                  <a:lnTo>
                    <a:pt x="262064" y="172415"/>
                  </a:lnTo>
                  <a:lnTo>
                    <a:pt x="226098" y="172415"/>
                  </a:lnTo>
                  <a:lnTo>
                    <a:pt x="226098" y="171145"/>
                  </a:lnTo>
                  <a:lnTo>
                    <a:pt x="125514" y="171145"/>
                  </a:lnTo>
                  <a:lnTo>
                    <a:pt x="126415" y="163728"/>
                  </a:lnTo>
                  <a:lnTo>
                    <a:pt x="126415" y="139166"/>
                  </a:lnTo>
                  <a:lnTo>
                    <a:pt x="125222" y="129209"/>
                  </a:lnTo>
                  <a:lnTo>
                    <a:pt x="122288" y="129209"/>
                  </a:lnTo>
                  <a:lnTo>
                    <a:pt x="121107" y="139166"/>
                  </a:lnTo>
                  <a:lnTo>
                    <a:pt x="121107" y="163728"/>
                  </a:lnTo>
                  <a:lnTo>
                    <a:pt x="121983" y="171145"/>
                  </a:lnTo>
                  <a:lnTo>
                    <a:pt x="36017" y="171145"/>
                  </a:lnTo>
                  <a:lnTo>
                    <a:pt x="36017" y="172415"/>
                  </a:lnTo>
                  <a:lnTo>
                    <a:pt x="38" y="172415"/>
                  </a:lnTo>
                  <a:lnTo>
                    <a:pt x="38" y="173685"/>
                  </a:lnTo>
                  <a:lnTo>
                    <a:pt x="0" y="174955"/>
                  </a:lnTo>
                  <a:lnTo>
                    <a:pt x="35661" y="174955"/>
                  </a:lnTo>
                  <a:lnTo>
                    <a:pt x="35661" y="176225"/>
                  </a:lnTo>
                  <a:lnTo>
                    <a:pt x="226453" y="176225"/>
                  </a:lnTo>
                  <a:lnTo>
                    <a:pt x="226453" y="174955"/>
                  </a:lnTo>
                  <a:lnTo>
                    <a:pt x="262102" y="174955"/>
                  </a:lnTo>
                  <a:lnTo>
                    <a:pt x="262102" y="173685"/>
                  </a:lnTo>
                  <a:close/>
                </a:path>
                <a:path w="840739" h="176529">
                  <a:moveTo>
                    <a:pt x="392074" y="99555"/>
                  </a:moveTo>
                  <a:lnTo>
                    <a:pt x="392061" y="98285"/>
                  </a:lnTo>
                  <a:lnTo>
                    <a:pt x="376834" y="98285"/>
                  </a:lnTo>
                  <a:lnTo>
                    <a:pt x="376834" y="97015"/>
                  </a:lnTo>
                  <a:lnTo>
                    <a:pt x="296418" y="97015"/>
                  </a:lnTo>
                  <a:lnTo>
                    <a:pt x="296418" y="98285"/>
                  </a:lnTo>
                  <a:lnTo>
                    <a:pt x="281203" y="98285"/>
                  </a:lnTo>
                  <a:lnTo>
                    <a:pt x="281203" y="99555"/>
                  </a:lnTo>
                  <a:lnTo>
                    <a:pt x="281190" y="100825"/>
                  </a:lnTo>
                  <a:lnTo>
                    <a:pt x="296265" y="100825"/>
                  </a:lnTo>
                  <a:lnTo>
                    <a:pt x="296265" y="102095"/>
                  </a:lnTo>
                  <a:lnTo>
                    <a:pt x="376986" y="102095"/>
                  </a:lnTo>
                  <a:lnTo>
                    <a:pt x="376986" y="100825"/>
                  </a:lnTo>
                  <a:lnTo>
                    <a:pt x="392074" y="100825"/>
                  </a:lnTo>
                  <a:lnTo>
                    <a:pt x="392074" y="99555"/>
                  </a:lnTo>
                  <a:close/>
                </a:path>
                <a:path w="840739" h="176529">
                  <a:moveTo>
                    <a:pt x="639673" y="104635"/>
                  </a:moveTo>
                  <a:lnTo>
                    <a:pt x="623354" y="104635"/>
                  </a:lnTo>
                  <a:lnTo>
                    <a:pt x="623354" y="103365"/>
                  </a:lnTo>
                  <a:lnTo>
                    <a:pt x="537083" y="103365"/>
                  </a:lnTo>
                  <a:lnTo>
                    <a:pt x="537083" y="104635"/>
                  </a:lnTo>
                  <a:lnTo>
                    <a:pt x="520763" y="104635"/>
                  </a:lnTo>
                  <a:lnTo>
                    <a:pt x="520763" y="105905"/>
                  </a:lnTo>
                  <a:lnTo>
                    <a:pt x="520763" y="107175"/>
                  </a:lnTo>
                  <a:lnTo>
                    <a:pt x="537083" y="107175"/>
                  </a:lnTo>
                  <a:lnTo>
                    <a:pt x="537083" y="108445"/>
                  </a:lnTo>
                  <a:lnTo>
                    <a:pt x="623354" y="108445"/>
                  </a:lnTo>
                  <a:lnTo>
                    <a:pt x="623354" y="107175"/>
                  </a:lnTo>
                  <a:lnTo>
                    <a:pt x="639673" y="107175"/>
                  </a:lnTo>
                  <a:lnTo>
                    <a:pt x="639673" y="105905"/>
                  </a:lnTo>
                  <a:lnTo>
                    <a:pt x="639673" y="104635"/>
                  </a:lnTo>
                  <a:close/>
                </a:path>
                <a:path w="840739" h="176529">
                  <a:moveTo>
                    <a:pt x="755497" y="37071"/>
                  </a:moveTo>
                  <a:lnTo>
                    <a:pt x="755294" y="22644"/>
                  </a:lnTo>
                  <a:lnTo>
                    <a:pt x="754722" y="10858"/>
                  </a:lnTo>
                  <a:lnTo>
                    <a:pt x="753884" y="2908"/>
                  </a:lnTo>
                  <a:lnTo>
                    <a:pt x="752843" y="0"/>
                  </a:lnTo>
                  <a:lnTo>
                    <a:pt x="751814" y="2908"/>
                  </a:lnTo>
                  <a:lnTo>
                    <a:pt x="750963" y="10858"/>
                  </a:lnTo>
                  <a:lnTo>
                    <a:pt x="750404" y="22644"/>
                  </a:lnTo>
                  <a:lnTo>
                    <a:pt x="750189" y="37071"/>
                  </a:lnTo>
                  <a:lnTo>
                    <a:pt x="750404" y="51498"/>
                  </a:lnTo>
                  <a:lnTo>
                    <a:pt x="750963" y="63271"/>
                  </a:lnTo>
                  <a:lnTo>
                    <a:pt x="751814" y="71221"/>
                  </a:lnTo>
                  <a:lnTo>
                    <a:pt x="752843" y="74129"/>
                  </a:lnTo>
                  <a:lnTo>
                    <a:pt x="753884" y="71221"/>
                  </a:lnTo>
                  <a:lnTo>
                    <a:pt x="754722" y="63271"/>
                  </a:lnTo>
                  <a:lnTo>
                    <a:pt x="755294" y="51498"/>
                  </a:lnTo>
                  <a:lnTo>
                    <a:pt x="755497" y="37071"/>
                  </a:lnTo>
                  <a:close/>
                </a:path>
                <a:path w="840739" h="176529">
                  <a:moveTo>
                    <a:pt x="840701" y="95313"/>
                  </a:moveTo>
                  <a:lnTo>
                    <a:pt x="840689" y="94043"/>
                  </a:lnTo>
                  <a:lnTo>
                    <a:pt x="823252" y="94043"/>
                  </a:lnTo>
                  <a:lnTo>
                    <a:pt x="823252" y="92773"/>
                  </a:lnTo>
                  <a:lnTo>
                    <a:pt x="731139" y="92773"/>
                  </a:lnTo>
                  <a:lnTo>
                    <a:pt x="731139" y="94043"/>
                  </a:lnTo>
                  <a:lnTo>
                    <a:pt x="713714" y="94043"/>
                  </a:lnTo>
                  <a:lnTo>
                    <a:pt x="713714" y="95313"/>
                  </a:lnTo>
                  <a:lnTo>
                    <a:pt x="713689" y="96583"/>
                  </a:lnTo>
                  <a:lnTo>
                    <a:pt x="730973" y="96583"/>
                  </a:lnTo>
                  <a:lnTo>
                    <a:pt x="730973" y="97853"/>
                  </a:lnTo>
                  <a:lnTo>
                    <a:pt x="823429" y="97853"/>
                  </a:lnTo>
                  <a:lnTo>
                    <a:pt x="823429" y="96583"/>
                  </a:lnTo>
                  <a:lnTo>
                    <a:pt x="840701" y="96583"/>
                  </a:lnTo>
                  <a:lnTo>
                    <a:pt x="840701" y="95313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169766" y="3537972"/>
              <a:ext cx="275590" cy="67945"/>
            </a:xfrm>
            <a:custGeom>
              <a:avLst/>
              <a:gdLst/>
              <a:ahLst/>
              <a:cxnLst/>
              <a:rect l="l" t="t" r="r" b="b"/>
              <a:pathLst>
                <a:path w="275589" h="67945">
                  <a:moveTo>
                    <a:pt x="275357" y="6"/>
                  </a:moveTo>
                  <a:lnTo>
                    <a:pt x="275357" y="63544"/>
                  </a:lnTo>
                </a:path>
                <a:path w="275589" h="67945">
                  <a:moveTo>
                    <a:pt x="0" y="0"/>
                  </a:moveTo>
                  <a:lnTo>
                    <a:pt x="0" y="67779"/>
                  </a:lnTo>
                </a:path>
              </a:pathLst>
            </a:custGeom>
            <a:ln w="3175">
              <a:solidFill>
                <a:srgbClr val="192E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637633" y="3493503"/>
              <a:ext cx="447675" cy="47625"/>
            </a:xfrm>
            <a:custGeom>
              <a:avLst/>
              <a:gdLst/>
              <a:ahLst/>
              <a:cxnLst/>
              <a:rect l="l" t="t" r="r" b="b"/>
              <a:pathLst>
                <a:path w="447675" h="47625">
                  <a:moveTo>
                    <a:pt x="447205" y="44475"/>
                  </a:moveTo>
                  <a:lnTo>
                    <a:pt x="447154" y="43205"/>
                  </a:lnTo>
                  <a:lnTo>
                    <a:pt x="381546" y="43205"/>
                  </a:lnTo>
                  <a:lnTo>
                    <a:pt x="381546" y="41935"/>
                  </a:lnTo>
                  <a:lnTo>
                    <a:pt x="123177" y="41935"/>
                  </a:lnTo>
                  <a:lnTo>
                    <a:pt x="124079" y="34518"/>
                  </a:lnTo>
                  <a:lnTo>
                    <a:pt x="124079" y="9956"/>
                  </a:lnTo>
                  <a:lnTo>
                    <a:pt x="122885" y="0"/>
                  </a:lnTo>
                  <a:lnTo>
                    <a:pt x="119964" y="0"/>
                  </a:lnTo>
                  <a:lnTo>
                    <a:pt x="118770" y="9956"/>
                  </a:lnTo>
                  <a:lnTo>
                    <a:pt x="118770" y="34518"/>
                  </a:lnTo>
                  <a:lnTo>
                    <a:pt x="119659" y="41935"/>
                  </a:lnTo>
                  <a:lnTo>
                    <a:pt x="65646" y="41935"/>
                  </a:lnTo>
                  <a:lnTo>
                    <a:pt x="65646" y="43205"/>
                  </a:lnTo>
                  <a:lnTo>
                    <a:pt x="50" y="43205"/>
                  </a:lnTo>
                  <a:lnTo>
                    <a:pt x="50" y="44475"/>
                  </a:lnTo>
                  <a:lnTo>
                    <a:pt x="0" y="45745"/>
                  </a:lnTo>
                  <a:lnTo>
                    <a:pt x="65252" y="45745"/>
                  </a:lnTo>
                  <a:lnTo>
                    <a:pt x="65252" y="47015"/>
                  </a:lnTo>
                  <a:lnTo>
                    <a:pt x="381939" y="47015"/>
                  </a:lnTo>
                  <a:lnTo>
                    <a:pt x="381939" y="45745"/>
                  </a:lnTo>
                  <a:lnTo>
                    <a:pt x="447205" y="45745"/>
                  </a:lnTo>
                  <a:lnTo>
                    <a:pt x="447205" y="44475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628691" y="3537972"/>
              <a:ext cx="474980" cy="67945"/>
            </a:xfrm>
            <a:custGeom>
              <a:avLst/>
              <a:gdLst/>
              <a:ahLst/>
              <a:cxnLst/>
              <a:rect l="l" t="t" r="r" b="b"/>
              <a:pathLst>
                <a:path w="474979" h="67945">
                  <a:moveTo>
                    <a:pt x="275356" y="6"/>
                  </a:moveTo>
                  <a:lnTo>
                    <a:pt x="275356" y="63544"/>
                  </a:lnTo>
                </a:path>
                <a:path w="474979" h="67945">
                  <a:moveTo>
                    <a:pt x="474600" y="6"/>
                  </a:moveTo>
                  <a:lnTo>
                    <a:pt x="474600" y="63544"/>
                  </a:lnTo>
                </a:path>
                <a:path w="474979" h="67945">
                  <a:moveTo>
                    <a:pt x="0" y="0"/>
                  </a:moveTo>
                  <a:lnTo>
                    <a:pt x="0" y="67779"/>
                  </a:lnTo>
                </a:path>
              </a:pathLst>
            </a:custGeom>
            <a:ln w="3175">
              <a:solidFill>
                <a:srgbClr val="192E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118102" y="3225799"/>
              <a:ext cx="1818005" cy="445770"/>
            </a:xfrm>
            <a:custGeom>
              <a:avLst/>
              <a:gdLst/>
              <a:ahLst/>
              <a:cxnLst/>
              <a:rect l="l" t="t" r="r" b="b"/>
              <a:pathLst>
                <a:path w="1818004" h="445770">
                  <a:moveTo>
                    <a:pt x="103314" y="419011"/>
                  </a:moveTo>
                  <a:lnTo>
                    <a:pt x="103301" y="417741"/>
                  </a:lnTo>
                  <a:lnTo>
                    <a:pt x="89115" y="417741"/>
                  </a:lnTo>
                  <a:lnTo>
                    <a:pt x="89115" y="416471"/>
                  </a:lnTo>
                  <a:lnTo>
                    <a:pt x="14198" y="416471"/>
                  </a:lnTo>
                  <a:lnTo>
                    <a:pt x="14198" y="417741"/>
                  </a:lnTo>
                  <a:lnTo>
                    <a:pt x="12" y="417741"/>
                  </a:lnTo>
                  <a:lnTo>
                    <a:pt x="12" y="419011"/>
                  </a:lnTo>
                  <a:lnTo>
                    <a:pt x="0" y="420281"/>
                  </a:lnTo>
                  <a:lnTo>
                    <a:pt x="14058" y="420281"/>
                  </a:lnTo>
                  <a:lnTo>
                    <a:pt x="14058" y="421551"/>
                  </a:lnTo>
                  <a:lnTo>
                    <a:pt x="89255" y="421551"/>
                  </a:lnTo>
                  <a:lnTo>
                    <a:pt x="89255" y="420281"/>
                  </a:lnTo>
                  <a:lnTo>
                    <a:pt x="103314" y="420281"/>
                  </a:lnTo>
                  <a:lnTo>
                    <a:pt x="103314" y="419011"/>
                  </a:lnTo>
                  <a:close/>
                </a:path>
                <a:path w="1818004" h="445770">
                  <a:moveTo>
                    <a:pt x="372757" y="409968"/>
                  </a:moveTo>
                  <a:lnTo>
                    <a:pt x="357581" y="409968"/>
                  </a:lnTo>
                  <a:lnTo>
                    <a:pt x="357581" y="408698"/>
                  </a:lnTo>
                  <a:lnTo>
                    <a:pt x="276313" y="408698"/>
                  </a:lnTo>
                  <a:lnTo>
                    <a:pt x="276313" y="409968"/>
                  </a:lnTo>
                  <a:lnTo>
                    <a:pt x="261124" y="409968"/>
                  </a:lnTo>
                  <a:lnTo>
                    <a:pt x="261124" y="411238"/>
                  </a:lnTo>
                  <a:lnTo>
                    <a:pt x="261137" y="412508"/>
                  </a:lnTo>
                  <a:lnTo>
                    <a:pt x="276466" y="412508"/>
                  </a:lnTo>
                  <a:lnTo>
                    <a:pt x="276466" y="413778"/>
                  </a:lnTo>
                  <a:lnTo>
                    <a:pt x="357428" y="413778"/>
                  </a:lnTo>
                  <a:lnTo>
                    <a:pt x="357428" y="412508"/>
                  </a:lnTo>
                  <a:lnTo>
                    <a:pt x="372745" y="412508"/>
                  </a:lnTo>
                  <a:lnTo>
                    <a:pt x="372745" y="411238"/>
                  </a:lnTo>
                  <a:lnTo>
                    <a:pt x="372757" y="409968"/>
                  </a:lnTo>
                  <a:close/>
                </a:path>
                <a:path w="1818004" h="445770">
                  <a:moveTo>
                    <a:pt x="567969" y="409968"/>
                  </a:moveTo>
                  <a:lnTo>
                    <a:pt x="554609" y="409968"/>
                  </a:lnTo>
                  <a:lnTo>
                    <a:pt x="554609" y="408698"/>
                  </a:lnTo>
                  <a:lnTo>
                    <a:pt x="483031" y="408698"/>
                  </a:lnTo>
                  <a:lnTo>
                    <a:pt x="483031" y="409968"/>
                  </a:lnTo>
                  <a:lnTo>
                    <a:pt x="469658" y="409968"/>
                  </a:lnTo>
                  <a:lnTo>
                    <a:pt x="469658" y="411238"/>
                  </a:lnTo>
                  <a:lnTo>
                    <a:pt x="469671" y="412508"/>
                  </a:lnTo>
                  <a:lnTo>
                    <a:pt x="483171" y="412508"/>
                  </a:lnTo>
                  <a:lnTo>
                    <a:pt x="483171" y="413778"/>
                  </a:lnTo>
                  <a:lnTo>
                    <a:pt x="554469" y="413778"/>
                  </a:lnTo>
                  <a:lnTo>
                    <a:pt x="554469" y="412508"/>
                  </a:lnTo>
                  <a:lnTo>
                    <a:pt x="567956" y="412508"/>
                  </a:lnTo>
                  <a:lnTo>
                    <a:pt x="567956" y="411238"/>
                  </a:lnTo>
                  <a:lnTo>
                    <a:pt x="567969" y="409968"/>
                  </a:lnTo>
                  <a:close/>
                </a:path>
                <a:path w="1818004" h="445770">
                  <a:moveTo>
                    <a:pt x="830414" y="409968"/>
                  </a:moveTo>
                  <a:lnTo>
                    <a:pt x="815911" y="409968"/>
                  </a:lnTo>
                  <a:lnTo>
                    <a:pt x="815911" y="408698"/>
                  </a:lnTo>
                  <a:lnTo>
                    <a:pt x="738276" y="408698"/>
                  </a:lnTo>
                  <a:lnTo>
                    <a:pt x="738276" y="409968"/>
                  </a:lnTo>
                  <a:lnTo>
                    <a:pt x="723773" y="409968"/>
                  </a:lnTo>
                  <a:lnTo>
                    <a:pt x="723773" y="411238"/>
                  </a:lnTo>
                  <a:lnTo>
                    <a:pt x="723785" y="412508"/>
                  </a:lnTo>
                  <a:lnTo>
                    <a:pt x="738428" y="412508"/>
                  </a:lnTo>
                  <a:lnTo>
                    <a:pt x="738428" y="413778"/>
                  </a:lnTo>
                  <a:lnTo>
                    <a:pt x="815771" y="413778"/>
                  </a:lnTo>
                  <a:lnTo>
                    <a:pt x="815771" y="412508"/>
                  </a:lnTo>
                  <a:lnTo>
                    <a:pt x="830402" y="412508"/>
                  </a:lnTo>
                  <a:lnTo>
                    <a:pt x="830402" y="411238"/>
                  </a:lnTo>
                  <a:lnTo>
                    <a:pt x="830414" y="409968"/>
                  </a:lnTo>
                  <a:close/>
                </a:path>
                <a:path w="1818004" h="445770">
                  <a:moveTo>
                    <a:pt x="1040460" y="402971"/>
                  </a:moveTo>
                  <a:lnTo>
                    <a:pt x="1025728" y="402971"/>
                  </a:lnTo>
                  <a:lnTo>
                    <a:pt x="1025728" y="401701"/>
                  </a:lnTo>
                  <a:lnTo>
                    <a:pt x="946873" y="401701"/>
                  </a:lnTo>
                  <a:lnTo>
                    <a:pt x="946873" y="402971"/>
                  </a:lnTo>
                  <a:lnTo>
                    <a:pt x="932141" y="402971"/>
                  </a:lnTo>
                  <a:lnTo>
                    <a:pt x="932141" y="404241"/>
                  </a:lnTo>
                  <a:lnTo>
                    <a:pt x="932167" y="405511"/>
                  </a:lnTo>
                  <a:lnTo>
                    <a:pt x="947026" y="405511"/>
                  </a:lnTo>
                  <a:lnTo>
                    <a:pt x="947026" y="406781"/>
                  </a:lnTo>
                  <a:lnTo>
                    <a:pt x="1025575" y="406781"/>
                  </a:lnTo>
                  <a:lnTo>
                    <a:pt x="1025575" y="405511"/>
                  </a:lnTo>
                  <a:lnTo>
                    <a:pt x="1040447" y="405511"/>
                  </a:lnTo>
                  <a:lnTo>
                    <a:pt x="1040447" y="404241"/>
                  </a:lnTo>
                  <a:lnTo>
                    <a:pt x="1040460" y="402971"/>
                  </a:lnTo>
                  <a:close/>
                </a:path>
                <a:path w="1818004" h="445770">
                  <a:moveTo>
                    <a:pt x="1817941" y="0"/>
                  </a:moveTo>
                  <a:lnTo>
                    <a:pt x="1817420" y="0"/>
                  </a:lnTo>
                  <a:lnTo>
                    <a:pt x="1817420" y="1270"/>
                  </a:lnTo>
                  <a:lnTo>
                    <a:pt x="1817420" y="444500"/>
                  </a:lnTo>
                  <a:lnTo>
                    <a:pt x="1099337" y="444500"/>
                  </a:lnTo>
                  <a:lnTo>
                    <a:pt x="1099337" y="1270"/>
                  </a:lnTo>
                  <a:lnTo>
                    <a:pt x="1817420" y="1270"/>
                  </a:lnTo>
                  <a:lnTo>
                    <a:pt x="1817420" y="0"/>
                  </a:lnTo>
                  <a:lnTo>
                    <a:pt x="1098804" y="0"/>
                  </a:lnTo>
                  <a:lnTo>
                    <a:pt x="1098804" y="1270"/>
                  </a:lnTo>
                  <a:lnTo>
                    <a:pt x="1098804" y="444500"/>
                  </a:lnTo>
                  <a:lnTo>
                    <a:pt x="1098804" y="445770"/>
                  </a:lnTo>
                  <a:lnTo>
                    <a:pt x="1817941" y="445770"/>
                  </a:lnTo>
                  <a:lnTo>
                    <a:pt x="1817941" y="445033"/>
                  </a:lnTo>
                  <a:lnTo>
                    <a:pt x="1817941" y="444500"/>
                  </a:lnTo>
                  <a:lnTo>
                    <a:pt x="1817941" y="1270"/>
                  </a:lnTo>
                  <a:lnTo>
                    <a:pt x="1817941" y="787"/>
                  </a:lnTo>
                  <a:lnTo>
                    <a:pt x="1817941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293570" y="3357748"/>
              <a:ext cx="561975" cy="253365"/>
            </a:xfrm>
            <a:custGeom>
              <a:avLst/>
              <a:gdLst/>
              <a:ahLst/>
              <a:cxnLst/>
              <a:rect l="l" t="t" r="r" b="b"/>
              <a:pathLst>
                <a:path w="561975" h="253364">
                  <a:moveTo>
                    <a:pt x="18835" y="0"/>
                  </a:moveTo>
                  <a:lnTo>
                    <a:pt x="6240" y="5581"/>
                  </a:lnTo>
                  <a:lnTo>
                    <a:pt x="0" y="17254"/>
                  </a:lnTo>
                  <a:lnTo>
                    <a:pt x="0" y="253030"/>
                  </a:lnTo>
                  <a:lnTo>
                    <a:pt x="561949" y="253030"/>
                  </a:lnTo>
                  <a:lnTo>
                    <a:pt x="517752" y="220357"/>
                  </a:lnTo>
                  <a:lnTo>
                    <a:pt x="479882" y="194813"/>
                  </a:lnTo>
                  <a:lnTo>
                    <a:pt x="430202" y="187058"/>
                  </a:lnTo>
                  <a:lnTo>
                    <a:pt x="390363" y="197078"/>
                  </a:lnTo>
                  <a:lnTo>
                    <a:pt x="350709" y="206649"/>
                  </a:lnTo>
                  <a:lnTo>
                    <a:pt x="312737" y="202204"/>
                  </a:lnTo>
                  <a:lnTo>
                    <a:pt x="279680" y="171811"/>
                  </a:lnTo>
                  <a:lnTo>
                    <a:pt x="257492" y="129941"/>
                  </a:lnTo>
                  <a:lnTo>
                    <a:pt x="245214" y="109410"/>
                  </a:lnTo>
                  <a:lnTo>
                    <a:pt x="229462" y="91489"/>
                  </a:lnTo>
                  <a:lnTo>
                    <a:pt x="210534" y="79363"/>
                  </a:lnTo>
                  <a:lnTo>
                    <a:pt x="188734" y="76220"/>
                  </a:lnTo>
                  <a:lnTo>
                    <a:pt x="166345" y="83592"/>
                  </a:lnTo>
                  <a:lnTo>
                    <a:pt x="145173" y="95989"/>
                  </a:lnTo>
                  <a:lnTo>
                    <a:pt x="124201" y="106151"/>
                  </a:lnTo>
                  <a:lnTo>
                    <a:pt x="80525" y="89130"/>
                  </a:lnTo>
                  <a:lnTo>
                    <a:pt x="65792" y="46618"/>
                  </a:lnTo>
                  <a:lnTo>
                    <a:pt x="61671" y="32200"/>
                  </a:lnTo>
                  <a:lnTo>
                    <a:pt x="55730" y="18857"/>
                  </a:lnTo>
                  <a:lnTo>
                    <a:pt x="46786" y="7500"/>
                  </a:lnTo>
                  <a:lnTo>
                    <a:pt x="33709" y="607"/>
                  </a:lnTo>
                  <a:lnTo>
                    <a:pt x="18835" y="0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403786" y="3609517"/>
              <a:ext cx="325120" cy="2540"/>
            </a:xfrm>
            <a:custGeom>
              <a:avLst/>
              <a:gdLst/>
              <a:ahLst/>
              <a:cxnLst/>
              <a:rect l="l" t="t" r="r" b="b"/>
              <a:pathLst>
                <a:path w="325120" h="2539">
                  <a:moveTo>
                    <a:pt x="325056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325056" y="2540"/>
                  </a:lnTo>
                  <a:lnTo>
                    <a:pt x="325056" y="1270"/>
                  </a:lnTo>
                  <a:lnTo>
                    <a:pt x="325056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403786" y="3305670"/>
              <a:ext cx="325120" cy="203835"/>
            </a:xfrm>
            <a:custGeom>
              <a:avLst/>
              <a:gdLst/>
              <a:ahLst/>
              <a:cxnLst/>
              <a:rect l="l" t="t" r="r" b="b"/>
              <a:pathLst>
                <a:path w="325120" h="203835">
                  <a:moveTo>
                    <a:pt x="325056" y="200863"/>
                  </a:moveTo>
                  <a:lnTo>
                    <a:pt x="0" y="200863"/>
                  </a:lnTo>
                  <a:lnTo>
                    <a:pt x="0" y="202133"/>
                  </a:lnTo>
                  <a:lnTo>
                    <a:pt x="0" y="203403"/>
                  </a:lnTo>
                  <a:lnTo>
                    <a:pt x="325056" y="203403"/>
                  </a:lnTo>
                  <a:lnTo>
                    <a:pt x="325056" y="202133"/>
                  </a:lnTo>
                  <a:lnTo>
                    <a:pt x="325056" y="200863"/>
                  </a:lnTo>
                  <a:close/>
                </a:path>
                <a:path w="325120" h="203835">
                  <a:moveTo>
                    <a:pt x="325056" y="97878"/>
                  </a:moveTo>
                  <a:lnTo>
                    <a:pt x="0" y="97878"/>
                  </a:lnTo>
                  <a:lnTo>
                    <a:pt x="0" y="99148"/>
                  </a:lnTo>
                  <a:lnTo>
                    <a:pt x="0" y="100418"/>
                  </a:lnTo>
                  <a:lnTo>
                    <a:pt x="325056" y="100418"/>
                  </a:lnTo>
                  <a:lnTo>
                    <a:pt x="325056" y="99148"/>
                  </a:lnTo>
                  <a:lnTo>
                    <a:pt x="325056" y="97878"/>
                  </a:lnTo>
                  <a:close/>
                </a:path>
                <a:path w="325120" h="203835">
                  <a:moveTo>
                    <a:pt x="325056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325056" y="2540"/>
                  </a:lnTo>
                  <a:lnTo>
                    <a:pt x="325056" y="1270"/>
                  </a:lnTo>
                  <a:lnTo>
                    <a:pt x="325056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4189140" y="1878883"/>
              <a:ext cx="125361" cy="205720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4457106" y="2264940"/>
              <a:ext cx="272415" cy="291465"/>
            </a:xfrm>
            <a:custGeom>
              <a:avLst/>
              <a:gdLst/>
              <a:ahLst/>
              <a:cxnLst/>
              <a:rect l="l" t="t" r="r" b="b"/>
              <a:pathLst>
                <a:path w="272414" h="291464">
                  <a:moveTo>
                    <a:pt x="14695" y="0"/>
                  </a:moveTo>
                  <a:lnTo>
                    <a:pt x="3214" y="110316"/>
                  </a:lnTo>
                  <a:lnTo>
                    <a:pt x="0" y="177399"/>
                  </a:lnTo>
                  <a:lnTo>
                    <a:pt x="5603" y="228528"/>
                  </a:lnTo>
                  <a:lnTo>
                    <a:pt x="20575" y="290982"/>
                  </a:lnTo>
                  <a:lnTo>
                    <a:pt x="271806" y="279996"/>
                  </a:lnTo>
                  <a:lnTo>
                    <a:pt x="241207" y="171480"/>
                  </a:lnTo>
                  <a:lnTo>
                    <a:pt x="228842" y="107427"/>
                  </a:lnTo>
                  <a:lnTo>
                    <a:pt x="232766" y="62746"/>
                  </a:lnTo>
                  <a:lnTo>
                    <a:pt x="251029" y="12344"/>
                  </a:lnTo>
                  <a:lnTo>
                    <a:pt x="1469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472806" y="225889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252895" y="0"/>
                  </a:moveTo>
                  <a:lnTo>
                    <a:pt x="0" y="0"/>
                  </a:lnTo>
                  <a:lnTo>
                    <a:pt x="1152" y="118332"/>
                  </a:lnTo>
                  <a:lnTo>
                    <a:pt x="2790" y="185375"/>
                  </a:lnTo>
                  <a:lnTo>
                    <a:pt x="6043" y="225967"/>
                  </a:lnTo>
                  <a:lnTo>
                    <a:pt x="12039" y="264947"/>
                  </a:lnTo>
                  <a:lnTo>
                    <a:pt x="266661" y="252907"/>
                  </a:lnTo>
                  <a:lnTo>
                    <a:pt x="253866" y="136699"/>
                  </a:lnTo>
                  <a:lnTo>
                    <a:pt x="248167" y="71618"/>
                  </a:lnTo>
                  <a:lnTo>
                    <a:pt x="248273" y="33955"/>
                  </a:lnTo>
                  <a:lnTo>
                    <a:pt x="252895" y="0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516464" y="2349308"/>
              <a:ext cx="171450" cy="83185"/>
            </a:xfrm>
            <a:custGeom>
              <a:avLst/>
              <a:gdLst/>
              <a:ahLst/>
              <a:cxnLst/>
              <a:rect l="l" t="t" r="r" b="b"/>
              <a:pathLst>
                <a:path w="171450" h="83185">
                  <a:moveTo>
                    <a:pt x="0" y="0"/>
                  </a:moveTo>
                  <a:lnTo>
                    <a:pt x="170865" y="0"/>
                  </a:lnTo>
                </a:path>
                <a:path w="171450" h="83185">
                  <a:moveTo>
                    <a:pt x="73" y="42998"/>
                  </a:moveTo>
                  <a:lnTo>
                    <a:pt x="170939" y="42998"/>
                  </a:lnTo>
                </a:path>
                <a:path w="171450" h="83185">
                  <a:moveTo>
                    <a:pt x="30271" y="83008"/>
                  </a:moveTo>
                  <a:lnTo>
                    <a:pt x="127680" y="83008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966870" y="1491030"/>
              <a:ext cx="3314065" cy="4069079"/>
            </a:xfrm>
            <a:custGeom>
              <a:avLst/>
              <a:gdLst/>
              <a:ahLst/>
              <a:cxnLst/>
              <a:rect l="l" t="t" r="r" b="b"/>
              <a:pathLst>
                <a:path w="3314065" h="4069079">
                  <a:moveTo>
                    <a:pt x="659536" y="497598"/>
                  </a:moveTo>
                  <a:lnTo>
                    <a:pt x="627240" y="497598"/>
                  </a:lnTo>
                  <a:lnTo>
                    <a:pt x="627240" y="496328"/>
                  </a:lnTo>
                  <a:lnTo>
                    <a:pt x="454393" y="496328"/>
                  </a:lnTo>
                  <a:lnTo>
                    <a:pt x="454393" y="497598"/>
                  </a:lnTo>
                  <a:lnTo>
                    <a:pt x="422084" y="497598"/>
                  </a:lnTo>
                  <a:lnTo>
                    <a:pt x="422084" y="498868"/>
                  </a:lnTo>
                  <a:lnTo>
                    <a:pt x="422122" y="500138"/>
                  </a:lnTo>
                  <a:lnTo>
                    <a:pt x="454710" y="500138"/>
                  </a:lnTo>
                  <a:lnTo>
                    <a:pt x="454710" y="501408"/>
                  </a:lnTo>
                  <a:lnTo>
                    <a:pt x="626922" y="501408"/>
                  </a:lnTo>
                  <a:lnTo>
                    <a:pt x="626922" y="500138"/>
                  </a:lnTo>
                  <a:lnTo>
                    <a:pt x="659511" y="500138"/>
                  </a:lnTo>
                  <a:lnTo>
                    <a:pt x="659511" y="498868"/>
                  </a:lnTo>
                  <a:lnTo>
                    <a:pt x="659536" y="497598"/>
                  </a:lnTo>
                  <a:close/>
                </a:path>
                <a:path w="3314065" h="4069079">
                  <a:moveTo>
                    <a:pt x="795769" y="497598"/>
                  </a:moveTo>
                  <a:lnTo>
                    <a:pt x="783310" y="497598"/>
                  </a:lnTo>
                  <a:lnTo>
                    <a:pt x="783310" y="496328"/>
                  </a:lnTo>
                  <a:lnTo>
                    <a:pt x="716686" y="496328"/>
                  </a:lnTo>
                  <a:lnTo>
                    <a:pt x="716686" y="497598"/>
                  </a:lnTo>
                  <a:lnTo>
                    <a:pt x="704240" y="497598"/>
                  </a:lnTo>
                  <a:lnTo>
                    <a:pt x="704240" y="498868"/>
                  </a:lnTo>
                  <a:lnTo>
                    <a:pt x="704253" y="500138"/>
                  </a:lnTo>
                  <a:lnTo>
                    <a:pt x="716813" y="500138"/>
                  </a:lnTo>
                  <a:lnTo>
                    <a:pt x="716813" y="501408"/>
                  </a:lnTo>
                  <a:lnTo>
                    <a:pt x="783183" y="501408"/>
                  </a:lnTo>
                  <a:lnTo>
                    <a:pt x="783183" y="500138"/>
                  </a:lnTo>
                  <a:lnTo>
                    <a:pt x="795756" y="500138"/>
                  </a:lnTo>
                  <a:lnTo>
                    <a:pt x="795756" y="498868"/>
                  </a:lnTo>
                  <a:lnTo>
                    <a:pt x="795769" y="497598"/>
                  </a:lnTo>
                  <a:close/>
                </a:path>
                <a:path w="3314065" h="4069079">
                  <a:moveTo>
                    <a:pt x="1076655" y="438238"/>
                  </a:moveTo>
                  <a:lnTo>
                    <a:pt x="1076477" y="438238"/>
                  </a:lnTo>
                  <a:lnTo>
                    <a:pt x="1076477" y="436968"/>
                  </a:lnTo>
                  <a:lnTo>
                    <a:pt x="978433" y="436968"/>
                  </a:lnTo>
                  <a:lnTo>
                    <a:pt x="978433" y="435698"/>
                  </a:lnTo>
                  <a:lnTo>
                    <a:pt x="529348" y="435698"/>
                  </a:lnTo>
                  <a:lnTo>
                    <a:pt x="529348" y="436968"/>
                  </a:lnTo>
                  <a:lnTo>
                    <a:pt x="431330" y="436968"/>
                  </a:lnTo>
                  <a:lnTo>
                    <a:pt x="431330" y="438238"/>
                  </a:lnTo>
                  <a:lnTo>
                    <a:pt x="431139" y="438238"/>
                  </a:lnTo>
                  <a:lnTo>
                    <a:pt x="431139" y="439508"/>
                  </a:lnTo>
                  <a:lnTo>
                    <a:pt x="528916" y="439508"/>
                  </a:lnTo>
                  <a:lnTo>
                    <a:pt x="528916" y="440778"/>
                  </a:lnTo>
                  <a:lnTo>
                    <a:pt x="978865" y="440778"/>
                  </a:lnTo>
                  <a:lnTo>
                    <a:pt x="978865" y="439508"/>
                  </a:lnTo>
                  <a:lnTo>
                    <a:pt x="1076655" y="439508"/>
                  </a:lnTo>
                  <a:lnTo>
                    <a:pt x="1076655" y="438238"/>
                  </a:lnTo>
                  <a:close/>
                </a:path>
                <a:path w="3314065" h="4069079">
                  <a:moveTo>
                    <a:pt x="2134870" y="6146"/>
                  </a:moveTo>
                  <a:lnTo>
                    <a:pt x="2132863" y="5956"/>
                  </a:lnTo>
                  <a:lnTo>
                    <a:pt x="1804250" y="3556"/>
                  </a:lnTo>
                  <a:lnTo>
                    <a:pt x="153149" y="0"/>
                  </a:lnTo>
                  <a:lnTo>
                    <a:pt x="119595" y="11531"/>
                  </a:lnTo>
                  <a:lnTo>
                    <a:pt x="65468" y="46799"/>
                  </a:lnTo>
                  <a:lnTo>
                    <a:pt x="29184" y="90462"/>
                  </a:lnTo>
                  <a:lnTo>
                    <a:pt x="9220" y="134620"/>
                  </a:lnTo>
                  <a:lnTo>
                    <a:pt x="1117" y="173443"/>
                  </a:lnTo>
                  <a:lnTo>
                    <a:pt x="0" y="189865"/>
                  </a:lnTo>
                  <a:lnTo>
                    <a:pt x="127" y="203860"/>
                  </a:lnTo>
                  <a:lnTo>
                    <a:pt x="990" y="215430"/>
                  </a:lnTo>
                  <a:lnTo>
                    <a:pt x="2540" y="229196"/>
                  </a:lnTo>
                  <a:lnTo>
                    <a:pt x="4546" y="236169"/>
                  </a:lnTo>
                  <a:lnTo>
                    <a:pt x="4394" y="234365"/>
                  </a:lnTo>
                  <a:lnTo>
                    <a:pt x="3860" y="230873"/>
                  </a:lnTo>
                  <a:lnTo>
                    <a:pt x="3251" y="227406"/>
                  </a:lnTo>
                  <a:lnTo>
                    <a:pt x="2616" y="222186"/>
                  </a:lnTo>
                  <a:lnTo>
                    <a:pt x="2006" y="215341"/>
                  </a:lnTo>
                  <a:lnTo>
                    <a:pt x="1397" y="203860"/>
                  </a:lnTo>
                  <a:lnTo>
                    <a:pt x="1511" y="189801"/>
                  </a:lnTo>
                  <a:lnTo>
                    <a:pt x="11315" y="135280"/>
                  </a:lnTo>
                  <a:lnTo>
                    <a:pt x="31432" y="91846"/>
                  </a:lnTo>
                  <a:lnTo>
                    <a:pt x="67500" y="49072"/>
                  </a:lnTo>
                  <a:lnTo>
                    <a:pt x="120980" y="14655"/>
                  </a:lnTo>
                  <a:lnTo>
                    <a:pt x="153644" y="3606"/>
                  </a:lnTo>
                  <a:lnTo>
                    <a:pt x="1799755" y="7289"/>
                  </a:lnTo>
                  <a:lnTo>
                    <a:pt x="2111616" y="6642"/>
                  </a:lnTo>
                  <a:lnTo>
                    <a:pt x="2132863" y="6324"/>
                  </a:lnTo>
                  <a:lnTo>
                    <a:pt x="2134870" y="6146"/>
                  </a:lnTo>
                  <a:close/>
                </a:path>
                <a:path w="3314065" h="4069079">
                  <a:moveTo>
                    <a:pt x="2188756" y="1138377"/>
                  </a:moveTo>
                  <a:lnTo>
                    <a:pt x="2182647" y="1006221"/>
                  </a:lnTo>
                  <a:lnTo>
                    <a:pt x="2164410" y="687438"/>
                  </a:lnTo>
                  <a:lnTo>
                    <a:pt x="2144611" y="368693"/>
                  </a:lnTo>
                  <a:lnTo>
                    <a:pt x="2138007" y="272135"/>
                  </a:lnTo>
                  <a:lnTo>
                    <a:pt x="2134959" y="236766"/>
                  </a:lnTo>
                  <a:lnTo>
                    <a:pt x="2134768" y="236778"/>
                  </a:lnTo>
                  <a:lnTo>
                    <a:pt x="2140864" y="368922"/>
                  </a:lnTo>
                  <a:lnTo>
                    <a:pt x="2159114" y="687768"/>
                  </a:lnTo>
                  <a:lnTo>
                    <a:pt x="2178901" y="1006462"/>
                  </a:lnTo>
                  <a:lnTo>
                    <a:pt x="2187587" y="1129258"/>
                  </a:lnTo>
                  <a:lnTo>
                    <a:pt x="2188756" y="1138377"/>
                  </a:lnTo>
                  <a:close/>
                </a:path>
                <a:path w="3314065" h="4069079">
                  <a:moveTo>
                    <a:pt x="3313633" y="4006773"/>
                  </a:moveTo>
                  <a:lnTo>
                    <a:pt x="2998724" y="2003044"/>
                  </a:lnTo>
                  <a:lnTo>
                    <a:pt x="2702229" y="1945690"/>
                  </a:lnTo>
                  <a:lnTo>
                    <a:pt x="2366746" y="2016391"/>
                  </a:lnTo>
                  <a:lnTo>
                    <a:pt x="2360422" y="2336736"/>
                  </a:lnTo>
                  <a:lnTo>
                    <a:pt x="2349004" y="3041586"/>
                  </a:lnTo>
                  <a:lnTo>
                    <a:pt x="2333167" y="4066832"/>
                  </a:lnTo>
                  <a:lnTo>
                    <a:pt x="2580944" y="4058259"/>
                  </a:lnTo>
                  <a:lnTo>
                    <a:pt x="2666708" y="3050159"/>
                  </a:lnTo>
                  <a:lnTo>
                    <a:pt x="2687307" y="2310092"/>
                  </a:lnTo>
                  <a:lnTo>
                    <a:pt x="2855925" y="2994571"/>
                  </a:lnTo>
                  <a:lnTo>
                    <a:pt x="3066186" y="4068876"/>
                  </a:lnTo>
                  <a:lnTo>
                    <a:pt x="3313633" y="4006773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692429" y="1397076"/>
              <a:ext cx="1316990" cy="1177925"/>
            </a:xfrm>
            <a:custGeom>
              <a:avLst/>
              <a:gdLst/>
              <a:ahLst/>
              <a:cxnLst/>
              <a:rect l="l" t="t" r="r" b="b"/>
              <a:pathLst>
                <a:path w="1316990" h="1177925">
                  <a:moveTo>
                    <a:pt x="1316443" y="0"/>
                  </a:moveTo>
                  <a:lnTo>
                    <a:pt x="0" y="0"/>
                  </a:lnTo>
                  <a:lnTo>
                    <a:pt x="0" y="1177772"/>
                  </a:lnTo>
                  <a:lnTo>
                    <a:pt x="1316443" y="1177772"/>
                  </a:lnTo>
                  <a:lnTo>
                    <a:pt x="1316443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688899" y="1393558"/>
              <a:ext cx="1323340" cy="1184910"/>
            </a:xfrm>
            <a:custGeom>
              <a:avLst/>
              <a:gdLst/>
              <a:ahLst/>
              <a:cxnLst/>
              <a:rect l="l" t="t" r="r" b="b"/>
              <a:pathLst>
                <a:path w="1323340" h="1184910">
                  <a:moveTo>
                    <a:pt x="256514" y="451015"/>
                  </a:moveTo>
                  <a:lnTo>
                    <a:pt x="201053" y="451015"/>
                  </a:lnTo>
                  <a:lnTo>
                    <a:pt x="201053" y="506476"/>
                  </a:lnTo>
                  <a:lnTo>
                    <a:pt x="256514" y="506476"/>
                  </a:lnTo>
                  <a:lnTo>
                    <a:pt x="256514" y="451015"/>
                  </a:lnTo>
                  <a:close/>
                </a:path>
                <a:path w="1323340" h="1184910">
                  <a:moveTo>
                    <a:pt x="393039" y="451015"/>
                  </a:moveTo>
                  <a:lnTo>
                    <a:pt x="337578" y="451015"/>
                  </a:lnTo>
                  <a:lnTo>
                    <a:pt x="337578" y="506476"/>
                  </a:lnTo>
                  <a:lnTo>
                    <a:pt x="393039" y="506476"/>
                  </a:lnTo>
                  <a:lnTo>
                    <a:pt x="393039" y="451015"/>
                  </a:lnTo>
                  <a:close/>
                </a:path>
                <a:path w="1323340" h="1184910">
                  <a:moveTo>
                    <a:pt x="502653" y="211518"/>
                  </a:moveTo>
                  <a:lnTo>
                    <a:pt x="480237" y="211518"/>
                  </a:lnTo>
                  <a:lnTo>
                    <a:pt x="480237" y="210248"/>
                  </a:lnTo>
                  <a:lnTo>
                    <a:pt x="418109" y="210248"/>
                  </a:lnTo>
                  <a:lnTo>
                    <a:pt x="418109" y="208978"/>
                  </a:lnTo>
                  <a:lnTo>
                    <a:pt x="288950" y="208978"/>
                  </a:lnTo>
                  <a:lnTo>
                    <a:pt x="288950" y="210248"/>
                  </a:lnTo>
                  <a:lnTo>
                    <a:pt x="226822" y="210248"/>
                  </a:lnTo>
                  <a:lnTo>
                    <a:pt x="226822" y="211518"/>
                  </a:lnTo>
                  <a:lnTo>
                    <a:pt x="204419" y="211518"/>
                  </a:lnTo>
                  <a:lnTo>
                    <a:pt x="204419" y="212788"/>
                  </a:lnTo>
                  <a:lnTo>
                    <a:pt x="204419" y="214058"/>
                  </a:lnTo>
                  <a:lnTo>
                    <a:pt x="226822" y="214058"/>
                  </a:lnTo>
                  <a:lnTo>
                    <a:pt x="226822" y="215328"/>
                  </a:lnTo>
                  <a:lnTo>
                    <a:pt x="288950" y="215328"/>
                  </a:lnTo>
                  <a:lnTo>
                    <a:pt x="288950" y="216598"/>
                  </a:lnTo>
                  <a:lnTo>
                    <a:pt x="418109" y="216598"/>
                  </a:lnTo>
                  <a:lnTo>
                    <a:pt x="418109" y="215328"/>
                  </a:lnTo>
                  <a:lnTo>
                    <a:pt x="480237" y="215328"/>
                  </a:lnTo>
                  <a:lnTo>
                    <a:pt x="480237" y="214058"/>
                  </a:lnTo>
                  <a:lnTo>
                    <a:pt x="502653" y="214058"/>
                  </a:lnTo>
                  <a:lnTo>
                    <a:pt x="502653" y="212788"/>
                  </a:lnTo>
                  <a:lnTo>
                    <a:pt x="502653" y="211518"/>
                  </a:lnTo>
                  <a:close/>
                </a:path>
                <a:path w="1323340" h="1184910">
                  <a:moveTo>
                    <a:pt x="532079" y="448487"/>
                  </a:moveTo>
                  <a:lnTo>
                    <a:pt x="476618" y="448487"/>
                  </a:lnTo>
                  <a:lnTo>
                    <a:pt x="476618" y="503948"/>
                  </a:lnTo>
                  <a:lnTo>
                    <a:pt x="532079" y="503948"/>
                  </a:lnTo>
                  <a:lnTo>
                    <a:pt x="532079" y="448487"/>
                  </a:lnTo>
                  <a:close/>
                </a:path>
                <a:path w="1323340" h="1184910">
                  <a:moveTo>
                    <a:pt x="666076" y="451015"/>
                  </a:moveTo>
                  <a:lnTo>
                    <a:pt x="610628" y="451015"/>
                  </a:lnTo>
                  <a:lnTo>
                    <a:pt x="610628" y="506476"/>
                  </a:lnTo>
                  <a:lnTo>
                    <a:pt x="666076" y="506476"/>
                  </a:lnTo>
                  <a:lnTo>
                    <a:pt x="666076" y="451015"/>
                  </a:lnTo>
                  <a:close/>
                </a:path>
                <a:path w="1323340" h="1184910">
                  <a:moveTo>
                    <a:pt x="802601" y="451015"/>
                  </a:moveTo>
                  <a:lnTo>
                    <a:pt x="747141" y="451015"/>
                  </a:lnTo>
                  <a:lnTo>
                    <a:pt x="747141" y="506476"/>
                  </a:lnTo>
                  <a:lnTo>
                    <a:pt x="802601" y="506476"/>
                  </a:lnTo>
                  <a:lnTo>
                    <a:pt x="802601" y="451015"/>
                  </a:lnTo>
                  <a:close/>
                </a:path>
                <a:path w="1323340" h="1184910">
                  <a:moveTo>
                    <a:pt x="939126" y="451015"/>
                  </a:moveTo>
                  <a:lnTo>
                    <a:pt x="883666" y="451015"/>
                  </a:lnTo>
                  <a:lnTo>
                    <a:pt x="883666" y="506476"/>
                  </a:lnTo>
                  <a:lnTo>
                    <a:pt x="939126" y="506476"/>
                  </a:lnTo>
                  <a:lnTo>
                    <a:pt x="939126" y="451015"/>
                  </a:lnTo>
                  <a:close/>
                </a:path>
                <a:path w="1323340" h="1184910">
                  <a:moveTo>
                    <a:pt x="1058354" y="299948"/>
                  </a:moveTo>
                  <a:lnTo>
                    <a:pt x="989037" y="299948"/>
                  </a:lnTo>
                  <a:lnTo>
                    <a:pt x="989037" y="298678"/>
                  </a:lnTo>
                  <a:lnTo>
                    <a:pt x="818349" y="298678"/>
                  </a:lnTo>
                  <a:lnTo>
                    <a:pt x="818349" y="297408"/>
                  </a:lnTo>
                  <a:lnTo>
                    <a:pt x="463524" y="297408"/>
                  </a:lnTo>
                  <a:lnTo>
                    <a:pt x="463524" y="298678"/>
                  </a:lnTo>
                  <a:lnTo>
                    <a:pt x="292836" y="298678"/>
                  </a:lnTo>
                  <a:lnTo>
                    <a:pt x="292836" y="299948"/>
                  </a:lnTo>
                  <a:lnTo>
                    <a:pt x="223520" y="299948"/>
                  </a:lnTo>
                  <a:lnTo>
                    <a:pt x="223520" y="301218"/>
                  </a:lnTo>
                  <a:lnTo>
                    <a:pt x="223520" y="302488"/>
                  </a:lnTo>
                  <a:lnTo>
                    <a:pt x="292836" y="302488"/>
                  </a:lnTo>
                  <a:lnTo>
                    <a:pt x="292836" y="303758"/>
                  </a:lnTo>
                  <a:lnTo>
                    <a:pt x="463524" y="303758"/>
                  </a:lnTo>
                  <a:lnTo>
                    <a:pt x="463524" y="305028"/>
                  </a:lnTo>
                  <a:lnTo>
                    <a:pt x="818349" y="305028"/>
                  </a:lnTo>
                  <a:lnTo>
                    <a:pt x="818349" y="303758"/>
                  </a:lnTo>
                  <a:lnTo>
                    <a:pt x="989037" y="303758"/>
                  </a:lnTo>
                  <a:lnTo>
                    <a:pt x="989037" y="302488"/>
                  </a:lnTo>
                  <a:lnTo>
                    <a:pt x="1058354" y="302488"/>
                  </a:lnTo>
                  <a:lnTo>
                    <a:pt x="1058354" y="301218"/>
                  </a:lnTo>
                  <a:lnTo>
                    <a:pt x="1058354" y="299948"/>
                  </a:lnTo>
                  <a:close/>
                </a:path>
                <a:path w="1323340" h="1184910">
                  <a:moveTo>
                    <a:pt x="1322959" y="533"/>
                  </a:moveTo>
                  <a:lnTo>
                    <a:pt x="0" y="0"/>
                  </a:lnTo>
                  <a:lnTo>
                    <a:pt x="431" y="1184389"/>
                  </a:lnTo>
                  <a:lnTo>
                    <a:pt x="1314005" y="1181468"/>
                  </a:lnTo>
                  <a:lnTo>
                    <a:pt x="1318018" y="1181404"/>
                  </a:lnTo>
                  <a:lnTo>
                    <a:pt x="1319974" y="1181290"/>
                  </a:lnTo>
                  <a:lnTo>
                    <a:pt x="1317777" y="1181176"/>
                  </a:lnTo>
                  <a:lnTo>
                    <a:pt x="6616" y="1178204"/>
                  </a:lnTo>
                  <a:lnTo>
                    <a:pt x="7035" y="7035"/>
                  </a:lnTo>
                  <a:lnTo>
                    <a:pt x="1316990" y="6502"/>
                  </a:lnTo>
                  <a:lnTo>
                    <a:pt x="1318526" y="859142"/>
                  </a:lnTo>
                  <a:lnTo>
                    <a:pt x="1319288" y="1097546"/>
                  </a:lnTo>
                  <a:lnTo>
                    <a:pt x="1319758" y="1174178"/>
                  </a:lnTo>
                  <a:lnTo>
                    <a:pt x="1319974" y="1181290"/>
                  </a:lnTo>
                  <a:lnTo>
                    <a:pt x="1320203" y="1174178"/>
                  </a:lnTo>
                  <a:lnTo>
                    <a:pt x="1320304" y="1160081"/>
                  </a:lnTo>
                  <a:lnTo>
                    <a:pt x="1320647" y="1096327"/>
                  </a:lnTo>
                  <a:lnTo>
                    <a:pt x="1321422" y="857250"/>
                  </a:lnTo>
                  <a:lnTo>
                    <a:pt x="1322946" y="3517"/>
                  </a:lnTo>
                  <a:lnTo>
                    <a:pt x="1322959" y="53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889953" y="1844573"/>
              <a:ext cx="875030" cy="173990"/>
            </a:xfrm>
            <a:custGeom>
              <a:avLst/>
              <a:gdLst/>
              <a:ahLst/>
              <a:cxnLst/>
              <a:rect l="l" t="t" r="r" b="b"/>
              <a:pathLst>
                <a:path w="875029" h="173989">
                  <a:moveTo>
                    <a:pt x="55460" y="117906"/>
                  </a:moveTo>
                  <a:lnTo>
                    <a:pt x="0" y="117906"/>
                  </a:lnTo>
                  <a:lnTo>
                    <a:pt x="0" y="173367"/>
                  </a:lnTo>
                  <a:lnTo>
                    <a:pt x="55460" y="173367"/>
                  </a:lnTo>
                  <a:lnTo>
                    <a:pt x="55460" y="117906"/>
                  </a:lnTo>
                  <a:close/>
                </a:path>
                <a:path w="875029" h="173989">
                  <a:moveTo>
                    <a:pt x="874598" y="0"/>
                  </a:moveTo>
                  <a:lnTo>
                    <a:pt x="819137" y="0"/>
                  </a:lnTo>
                  <a:lnTo>
                    <a:pt x="819137" y="55460"/>
                  </a:lnTo>
                  <a:lnTo>
                    <a:pt x="874598" y="55460"/>
                  </a:lnTo>
                  <a:lnTo>
                    <a:pt x="87459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026478" y="1962480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79" h="55880">
                  <a:moveTo>
                    <a:pt x="55460" y="0"/>
                  </a:moveTo>
                  <a:lnTo>
                    <a:pt x="0" y="0"/>
                  </a:lnTo>
                  <a:lnTo>
                    <a:pt x="0" y="55460"/>
                  </a:lnTo>
                  <a:lnTo>
                    <a:pt x="55460" y="55460"/>
                  </a:lnTo>
                  <a:lnTo>
                    <a:pt x="5546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163003" y="1962480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79" h="55880">
                  <a:moveTo>
                    <a:pt x="55460" y="0"/>
                  </a:moveTo>
                  <a:lnTo>
                    <a:pt x="0" y="0"/>
                  </a:lnTo>
                  <a:lnTo>
                    <a:pt x="0" y="55460"/>
                  </a:lnTo>
                  <a:lnTo>
                    <a:pt x="55460" y="55460"/>
                  </a:lnTo>
                  <a:lnTo>
                    <a:pt x="5546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889953" y="1959965"/>
              <a:ext cx="875030" cy="175895"/>
            </a:xfrm>
            <a:custGeom>
              <a:avLst/>
              <a:gdLst/>
              <a:ahLst/>
              <a:cxnLst/>
              <a:rect l="l" t="t" r="r" b="b"/>
              <a:pathLst>
                <a:path w="875029" h="175894">
                  <a:moveTo>
                    <a:pt x="55460" y="120421"/>
                  </a:moveTo>
                  <a:lnTo>
                    <a:pt x="0" y="120421"/>
                  </a:lnTo>
                  <a:lnTo>
                    <a:pt x="0" y="175882"/>
                  </a:lnTo>
                  <a:lnTo>
                    <a:pt x="55460" y="175882"/>
                  </a:lnTo>
                  <a:lnTo>
                    <a:pt x="55460" y="120421"/>
                  </a:lnTo>
                  <a:close/>
                </a:path>
                <a:path w="875029" h="175894">
                  <a:moveTo>
                    <a:pt x="194500" y="117906"/>
                  </a:moveTo>
                  <a:lnTo>
                    <a:pt x="139039" y="117906"/>
                  </a:lnTo>
                  <a:lnTo>
                    <a:pt x="139039" y="173367"/>
                  </a:lnTo>
                  <a:lnTo>
                    <a:pt x="194500" y="173367"/>
                  </a:lnTo>
                  <a:lnTo>
                    <a:pt x="194500" y="117906"/>
                  </a:lnTo>
                  <a:close/>
                </a:path>
                <a:path w="875029" h="175894">
                  <a:moveTo>
                    <a:pt x="328510" y="120421"/>
                  </a:moveTo>
                  <a:lnTo>
                    <a:pt x="273050" y="120421"/>
                  </a:lnTo>
                  <a:lnTo>
                    <a:pt x="273050" y="175882"/>
                  </a:lnTo>
                  <a:lnTo>
                    <a:pt x="328510" y="175882"/>
                  </a:lnTo>
                  <a:lnTo>
                    <a:pt x="328510" y="120421"/>
                  </a:lnTo>
                  <a:close/>
                </a:path>
                <a:path w="875029" h="175894">
                  <a:moveTo>
                    <a:pt x="465023" y="2514"/>
                  </a:moveTo>
                  <a:lnTo>
                    <a:pt x="409575" y="2514"/>
                  </a:lnTo>
                  <a:lnTo>
                    <a:pt x="409575" y="57975"/>
                  </a:lnTo>
                  <a:lnTo>
                    <a:pt x="465023" y="57975"/>
                  </a:lnTo>
                  <a:lnTo>
                    <a:pt x="465023" y="2514"/>
                  </a:lnTo>
                  <a:close/>
                </a:path>
                <a:path w="875029" h="175894">
                  <a:moveTo>
                    <a:pt x="601548" y="2514"/>
                  </a:moveTo>
                  <a:lnTo>
                    <a:pt x="546087" y="2514"/>
                  </a:lnTo>
                  <a:lnTo>
                    <a:pt x="546087" y="57975"/>
                  </a:lnTo>
                  <a:lnTo>
                    <a:pt x="601548" y="57975"/>
                  </a:lnTo>
                  <a:lnTo>
                    <a:pt x="601548" y="2514"/>
                  </a:lnTo>
                  <a:close/>
                </a:path>
                <a:path w="875029" h="175894">
                  <a:moveTo>
                    <a:pt x="740587" y="0"/>
                  </a:moveTo>
                  <a:lnTo>
                    <a:pt x="685126" y="0"/>
                  </a:lnTo>
                  <a:lnTo>
                    <a:pt x="685126" y="55460"/>
                  </a:lnTo>
                  <a:lnTo>
                    <a:pt x="740587" y="55460"/>
                  </a:lnTo>
                  <a:lnTo>
                    <a:pt x="740587" y="0"/>
                  </a:lnTo>
                  <a:close/>
                </a:path>
                <a:path w="875029" h="175894">
                  <a:moveTo>
                    <a:pt x="874598" y="2514"/>
                  </a:moveTo>
                  <a:lnTo>
                    <a:pt x="819137" y="2514"/>
                  </a:lnTo>
                  <a:lnTo>
                    <a:pt x="819137" y="57975"/>
                  </a:lnTo>
                  <a:lnTo>
                    <a:pt x="874598" y="57975"/>
                  </a:lnTo>
                  <a:lnTo>
                    <a:pt x="874598" y="2514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299528" y="2080387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79" h="55880">
                  <a:moveTo>
                    <a:pt x="55448" y="0"/>
                  </a:moveTo>
                  <a:lnTo>
                    <a:pt x="0" y="0"/>
                  </a:lnTo>
                  <a:lnTo>
                    <a:pt x="0" y="55460"/>
                  </a:lnTo>
                  <a:lnTo>
                    <a:pt x="55448" y="55460"/>
                  </a:lnTo>
                  <a:lnTo>
                    <a:pt x="554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889953" y="2080386"/>
              <a:ext cx="875030" cy="173990"/>
            </a:xfrm>
            <a:custGeom>
              <a:avLst/>
              <a:gdLst/>
              <a:ahLst/>
              <a:cxnLst/>
              <a:rect l="l" t="t" r="r" b="b"/>
              <a:pathLst>
                <a:path w="875029" h="173989">
                  <a:moveTo>
                    <a:pt x="55460" y="117906"/>
                  </a:moveTo>
                  <a:lnTo>
                    <a:pt x="0" y="117906"/>
                  </a:lnTo>
                  <a:lnTo>
                    <a:pt x="0" y="173367"/>
                  </a:lnTo>
                  <a:lnTo>
                    <a:pt x="55460" y="173367"/>
                  </a:lnTo>
                  <a:lnTo>
                    <a:pt x="55460" y="117906"/>
                  </a:lnTo>
                  <a:close/>
                </a:path>
                <a:path w="875029" h="173989">
                  <a:moveTo>
                    <a:pt x="191985" y="117906"/>
                  </a:moveTo>
                  <a:lnTo>
                    <a:pt x="136525" y="117906"/>
                  </a:lnTo>
                  <a:lnTo>
                    <a:pt x="136525" y="173367"/>
                  </a:lnTo>
                  <a:lnTo>
                    <a:pt x="191985" y="173367"/>
                  </a:lnTo>
                  <a:lnTo>
                    <a:pt x="191985" y="117906"/>
                  </a:lnTo>
                  <a:close/>
                </a:path>
                <a:path w="875029" h="173989">
                  <a:moveTo>
                    <a:pt x="328510" y="117906"/>
                  </a:moveTo>
                  <a:lnTo>
                    <a:pt x="273050" y="117906"/>
                  </a:lnTo>
                  <a:lnTo>
                    <a:pt x="273050" y="173367"/>
                  </a:lnTo>
                  <a:lnTo>
                    <a:pt x="328510" y="173367"/>
                  </a:lnTo>
                  <a:lnTo>
                    <a:pt x="328510" y="117906"/>
                  </a:lnTo>
                  <a:close/>
                </a:path>
                <a:path w="875029" h="173989">
                  <a:moveTo>
                    <a:pt x="467537" y="115392"/>
                  </a:moveTo>
                  <a:lnTo>
                    <a:pt x="412089" y="115392"/>
                  </a:lnTo>
                  <a:lnTo>
                    <a:pt x="412089" y="170853"/>
                  </a:lnTo>
                  <a:lnTo>
                    <a:pt x="467537" y="170853"/>
                  </a:lnTo>
                  <a:lnTo>
                    <a:pt x="467537" y="115392"/>
                  </a:lnTo>
                  <a:close/>
                </a:path>
                <a:path w="875029" h="173989">
                  <a:moveTo>
                    <a:pt x="601548" y="117906"/>
                  </a:moveTo>
                  <a:lnTo>
                    <a:pt x="546087" y="117906"/>
                  </a:lnTo>
                  <a:lnTo>
                    <a:pt x="546087" y="173367"/>
                  </a:lnTo>
                  <a:lnTo>
                    <a:pt x="601548" y="173367"/>
                  </a:lnTo>
                  <a:lnTo>
                    <a:pt x="601548" y="117906"/>
                  </a:lnTo>
                  <a:close/>
                </a:path>
                <a:path w="875029" h="173989">
                  <a:moveTo>
                    <a:pt x="601548" y="0"/>
                  </a:moveTo>
                  <a:lnTo>
                    <a:pt x="546087" y="0"/>
                  </a:lnTo>
                  <a:lnTo>
                    <a:pt x="546087" y="55460"/>
                  </a:lnTo>
                  <a:lnTo>
                    <a:pt x="601548" y="55460"/>
                  </a:lnTo>
                  <a:lnTo>
                    <a:pt x="601548" y="0"/>
                  </a:lnTo>
                  <a:close/>
                </a:path>
                <a:path w="875029" h="173989">
                  <a:moveTo>
                    <a:pt x="738073" y="0"/>
                  </a:moveTo>
                  <a:lnTo>
                    <a:pt x="682612" y="0"/>
                  </a:lnTo>
                  <a:lnTo>
                    <a:pt x="682612" y="55460"/>
                  </a:lnTo>
                  <a:lnTo>
                    <a:pt x="738073" y="55460"/>
                  </a:lnTo>
                  <a:lnTo>
                    <a:pt x="738073" y="0"/>
                  </a:lnTo>
                  <a:close/>
                </a:path>
                <a:path w="875029" h="173989">
                  <a:moveTo>
                    <a:pt x="874598" y="0"/>
                  </a:moveTo>
                  <a:lnTo>
                    <a:pt x="819137" y="0"/>
                  </a:lnTo>
                  <a:lnTo>
                    <a:pt x="819137" y="55460"/>
                  </a:lnTo>
                  <a:lnTo>
                    <a:pt x="874598" y="55460"/>
                  </a:lnTo>
                  <a:lnTo>
                    <a:pt x="874598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572565" y="2198293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79" h="55880">
                  <a:moveTo>
                    <a:pt x="55460" y="0"/>
                  </a:moveTo>
                  <a:lnTo>
                    <a:pt x="0" y="0"/>
                  </a:lnTo>
                  <a:lnTo>
                    <a:pt x="0" y="55460"/>
                  </a:lnTo>
                  <a:lnTo>
                    <a:pt x="55460" y="55460"/>
                  </a:lnTo>
                  <a:lnTo>
                    <a:pt x="5546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89953" y="2198293"/>
              <a:ext cx="875030" cy="173990"/>
            </a:xfrm>
            <a:custGeom>
              <a:avLst/>
              <a:gdLst/>
              <a:ahLst/>
              <a:cxnLst/>
              <a:rect l="l" t="t" r="r" b="b"/>
              <a:pathLst>
                <a:path w="875029" h="173989">
                  <a:moveTo>
                    <a:pt x="55460" y="117906"/>
                  </a:moveTo>
                  <a:lnTo>
                    <a:pt x="0" y="117906"/>
                  </a:lnTo>
                  <a:lnTo>
                    <a:pt x="0" y="173367"/>
                  </a:lnTo>
                  <a:lnTo>
                    <a:pt x="55460" y="173367"/>
                  </a:lnTo>
                  <a:lnTo>
                    <a:pt x="55460" y="117906"/>
                  </a:lnTo>
                  <a:close/>
                </a:path>
                <a:path w="875029" h="173989">
                  <a:moveTo>
                    <a:pt x="874598" y="0"/>
                  </a:moveTo>
                  <a:lnTo>
                    <a:pt x="819137" y="0"/>
                  </a:lnTo>
                  <a:lnTo>
                    <a:pt x="819137" y="55460"/>
                  </a:lnTo>
                  <a:lnTo>
                    <a:pt x="874598" y="55460"/>
                  </a:lnTo>
                  <a:lnTo>
                    <a:pt x="874598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026478" y="2316200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79" h="55880">
                  <a:moveTo>
                    <a:pt x="55460" y="0"/>
                  </a:moveTo>
                  <a:lnTo>
                    <a:pt x="0" y="0"/>
                  </a:lnTo>
                  <a:lnTo>
                    <a:pt x="0" y="55460"/>
                  </a:lnTo>
                  <a:lnTo>
                    <a:pt x="55460" y="55460"/>
                  </a:lnTo>
                  <a:lnTo>
                    <a:pt x="5546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163003" y="2313685"/>
              <a:ext cx="601980" cy="58419"/>
            </a:xfrm>
            <a:custGeom>
              <a:avLst/>
              <a:gdLst/>
              <a:ahLst/>
              <a:cxnLst/>
              <a:rect l="l" t="t" r="r" b="b"/>
              <a:pathLst>
                <a:path w="601979" h="58419">
                  <a:moveTo>
                    <a:pt x="55460" y="2514"/>
                  </a:moveTo>
                  <a:lnTo>
                    <a:pt x="0" y="2514"/>
                  </a:lnTo>
                  <a:lnTo>
                    <a:pt x="0" y="57975"/>
                  </a:lnTo>
                  <a:lnTo>
                    <a:pt x="55460" y="57975"/>
                  </a:lnTo>
                  <a:lnTo>
                    <a:pt x="55460" y="2514"/>
                  </a:lnTo>
                  <a:close/>
                </a:path>
                <a:path w="601979" h="58419">
                  <a:moveTo>
                    <a:pt x="191973" y="2514"/>
                  </a:moveTo>
                  <a:lnTo>
                    <a:pt x="136525" y="2514"/>
                  </a:lnTo>
                  <a:lnTo>
                    <a:pt x="136525" y="57975"/>
                  </a:lnTo>
                  <a:lnTo>
                    <a:pt x="191973" y="57975"/>
                  </a:lnTo>
                  <a:lnTo>
                    <a:pt x="191973" y="2514"/>
                  </a:lnTo>
                  <a:close/>
                </a:path>
                <a:path w="601979" h="58419">
                  <a:moveTo>
                    <a:pt x="328498" y="2514"/>
                  </a:moveTo>
                  <a:lnTo>
                    <a:pt x="273037" y="2514"/>
                  </a:lnTo>
                  <a:lnTo>
                    <a:pt x="273037" y="57975"/>
                  </a:lnTo>
                  <a:lnTo>
                    <a:pt x="328498" y="57975"/>
                  </a:lnTo>
                  <a:lnTo>
                    <a:pt x="328498" y="2514"/>
                  </a:lnTo>
                  <a:close/>
                </a:path>
                <a:path w="601979" h="58419">
                  <a:moveTo>
                    <a:pt x="467537" y="0"/>
                  </a:moveTo>
                  <a:lnTo>
                    <a:pt x="412076" y="0"/>
                  </a:lnTo>
                  <a:lnTo>
                    <a:pt x="412076" y="55460"/>
                  </a:lnTo>
                  <a:lnTo>
                    <a:pt x="467537" y="55460"/>
                  </a:lnTo>
                  <a:lnTo>
                    <a:pt x="467537" y="0"/>
                  </a:lnTo>
                  <a:close/>
                </a:path>
                <a:path w="601979" h="58419">
                  <a:moveTo>
                    <a:pt x="601548" y="2514"/>
                  </a:moveTo>
                  <a:lnTo>
                    <a:pt x="546087" y="2514"/>
                  </a:lnTo>
                  <a:lnTo>
                    <a:pt x="546087" y="57975"/>
                  </a:lnTo>
                  <a:lnTo>
                    <a:pt x="601548" y="57975"/>
                  </a:lnTo>
                  <a:lnTo>
                    <a:pt x="601548" y="2514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22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5339576" y="1895450"/>
              <a:ext cx="1896757" cy="1915402"/>
            </a:xfrm>
            <a:prstGeom prst="rect">
              <a:avLst/>
            </a:prstGeom>
          </p:spPr>
        </p:pic>
        <p:sp>
          <p:nvSpPr>
            <p:cNvPr id="123" name="object 123"/>
            <p:cNvSpPr/>
            <p:nvPr/>
          </p:nvSpPr>
          <p:spPr>
            <a:xfrm>
              <a:off x="2926090" y="5063950"/>
              <a:ext cx="237490" cy="593725"/>
            </a:xfrm>
            <a:custGeom>
              <a:avLst/>
              <a:gdLst/>
              <a:ahLst/>
              <a:cxnLst/>
              <a:rect l="l" t="t" r="r" b="b"/>
              <a:pathLst>
                <a:path w="237489" h="593725">
                  <a:moveTo>
                    <a:pt x="29425" y="0"/>
                  </a:moveTo>
                  <a:lnTo>
                    <a:pt x="0" y="545503"/>
                  </a:lnTo>
                  <a:lnTo>
                    <a:pt x="197586" y="593242"/>
                  </a:lnTo>
                  <a:lnTo>
                    <a:pt x="236943" y="60350"/>
                  </a:lnTo>
                  <a:lnTo>
                    <a:pt x="29425" y="0"/>
                  </a:lnTo>
                  <a:close/>
                </a:path>
              </a:pathLst>
            </a:custGeom>
            <a:solidFill>
              <a:srgbClr val="AA6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2886558" y="5604817"/>
              <a:ext cx="237114" cy="148022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3705771" y="5329162"/>
              <a:ext cx="222885" cy="361950"/>
            </a:xfrm>
            <a:custGeom>
              <a:avLst/>
              <a:gdLst/>
              <a:ahLst/>
              <a:cxnLst/>
              <a:rect l="l" t="t" r="r" b="b"/>
              <a:pathLst>
                <a:path w="222885" h="361950">
                  <a:moveTo>
                    <a:pt x="0" y="0"/>
                  </a:moveTo>
                  <a:lnTo>
                    <a:pt x="47955" y="361442"/>
                  </a:lnTo>
                  <a:lnTo>
                    <a:pt x="222872" y="349275"/>
                  </a:lnTo>
                  <a:lnTo>
                    <a:pt x="186093" y="179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6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751077" y="5639208"/>
              <a:ext cx="379730" cy="113664"/>
            </a:xfrm>
            <a:custGeom>
              <a:avLst/>
              <a:gdLst/>
              <a:ahLst/>
              <a:cxnLst/>
              <a:rect l="l" t="t" r="r" b="b"/>
              <a:pathLst>
                <a:path w="379729" h="113664">
                  <a:moveTo>
                    <a:pt x="179374" y="0"/>
                  </a:moveTo>
                  <a:lnTo>
                    <a:pt x="139375" y="13848"/>
                  </a:lnTo>
                  <a:lnTo>
                    <a:pt x="97982" y="21469"/>
                  </a:lnTo>
                  <a:lnTo>
                    <a:pt x="55914" y="22784"/>
                  </a:lnTo>
                  <a:lnTo>
                    <a:pt x="13893" y="17716"/>
                  </a:lnTo>
                  <a:lnTo>
                    <a:pt x="0" y="14947"/>
                  </a:lnTo>
                  <a:lnTo>
                    <a:pt x="3365" y="113195"/>
                  </a:lnTo>
                  <a:lnTo>
                    <a:pt x="379133" y="102235"/>
                  </a:lnTo>
                  <a:lnTo>
                    <a:pt x="374183" y="80485"/>
                  </a:lnTo>
                  <a:lnTo>
                    <a:pt x="351724" y="62585"/>
                  </a:lnTo>
                  <a:lnTo>
                    <a:pt x="293031" y="38952"/>
                  </a:lnTo>
                  <a:lnTo>
                    <a:pt x="179374" y="0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754437" y="5668060"/>
              <a:ext cx="376555" cy="84455"/>
            </a:xfrm>
            <a:custGeom>
              <a:avLst/>
              <a:gdLst/>
              <a:ahLst/>
              <a:cxnLst/>
              <a:rect l="l" t="t" r="r" b="b"/>
              <a:pathLst>
                <a:path w="376554" h="84454">
                  <a:moveTo>
                    <a:pt x="61391" y="19342"/>
                  </a:moveTo>
                  <a:lnTo>
                    <a:pt x="55981" y="5257"/>
                  </a:lnTo>
                  <a:lnTo>
                    <a:pt x="53047" y="3746"/>
                  </a:lnTo>
                  <a:lnTo>
                    <a:pt x="52057" y="3238"/>
                  </a:lnTo>
                  <a:lnTo>
                    <a:pt x="45770" y="0"/>
                  </a:lnTo>
                  <a:lnTo>
                    <a:pt x="39547" y="3568"/>
                  </a:lnTo>
                  <a:lnTo>
                    <a:pt x="33401" y="5435"/>
                  </a:lnTo>
                  <a:lnTo>
                    <a:pt x="28613" y="13754"/>
                  </a:lnTo>
                  <a:lnTo>
                    <a:pt x="32410" y="28359"/>
                  </a:lnTo>
                  <a:lnTo>
                    <a:pt x="40843" y="33299"/>
                  </a:lnTo>
                  <a:lnTo>
                    <a:pt x="55333" y="29146"/>
                  </a:lnTo>
                  <a:lnTo>
                    <a:pt x="61391" y="19342"/>
                  </a:lnTo>
                  <a:close/>
                </a:path>
                <a:path w="376554" h="84454">
                  <a:moveTo>
                    <a:pt x="376389" y="66433"/>
                  </a:moveTo>
                  <a:lnTo>
                    <a:pt x="374992" y="62179"/>
                  </a:lnTo>
                  <a:lnTo>
                    <a:pt x="370128" y="58864"/>
                  </a:lnTo>
                  <a:lnTo>
                    <a:pt x="360375" y="54762"/>
                  </a:lnTo>
                  <a:lnTo>
                    <a:pt x="152" y="53873"/>
                  </a:lnTo>
                  <a:lnTo>
                    <a:pt x="0" y="84353"/>
                  </a:lnTo>
                  <a:lnTo>
                    <a:pt x="375767" y="73393"/>
                  </a:lnTo>
                  <a:lnTo>
                    <a:pt x="376389" y="66433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8" name="object 128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873521" y="5578510"/>
              <a:ext cx="141338" cy="120723"/>
            </a:xfrm>
            <a:prstGeom prst="rect">
              <a:avLst/>
            </a:prstGeom>
          </p:spPr>
        </p:pic>
        <p:sp>
          <p:nvSpPr>
            <p:cNvPr id="129" name="object 129"/>
            <p:cNvSpPr/>
            <p:nvPr/>
          </p:nvSpPr>
          <p:spPr>
            <a:xfrm>
              <a:off x="2928779" y="3499557"/>
              <a:ext cx="1016635" cy="2115185"/>
            </a:xfrm>
            <a:custGeom>
              <a:avLst/>
              <a:gdLst/>
              <a:ahLst/>
              <a:cxnLst/>
              <a:rect l="l" t="t" r="r" b="b"/>
              <a:pathLst>
                <a:path w="1016635" h="2115185">
                  <a:moveTo>
                    <a:pt x="172872" y="0"/>
                  </a:moveTo>
                  <a:lnTo>
                    <a:pt x="92695" y="136123"/>
                  </a:lnTo>
                  <a:lnTo>
                    <a:pt x="51523" y="220071"/>
                  </a:lnTo>
                  <a:lnTo>
                    <a:pt x="36355" y="286560"/>
                  </a:lnTo>
                  <a:lnTo>
                    <a:pt x="34188" y="370306"/>
                  </a:lnTo>
                  <a:lnTo>
                    <a:pt x="0" y="2058441"/>
                  </a:lnTo>
                  <a:lnTo>
                    <a:pt x="219163" y="2110676"/>
                  </a:lnTo>
                  <a:lnTo>
                    <a:pt x="386359" y="460971"/>
                  </a:lnTo>
                  <a:lnTo>
                    <a:pt x="620653" y="1417181"/>
                  </a:lnTo>
                  <a:lnTo>
                    <a:pt x="742283" y="1908208"/>
                  </a:lnTo>
                  <a:lnTo>
                    <a:pt x="790427" y="2089112"/>
                  </a:lnTo>
                  <a:lnTo>
                    <a:pt x="804265" y="2114956"/>
                  </a:lnTo>
                  <a:lnTo>
                    <a:pt x="842929" y="2109370"/>
                  </a:lnTo>
                  <a:lnTo>
                    <a:pt x="915322" y="2097081"/>
                  </a:lnTo>
                  <a:lnTo>
                    <a:pt x="1016635" y="2079205"/>
                  </a:lnTo>
                  <a:lnTo>
                    <a:pt x="714273" y="7429"/>
                  </a:lnTo>
                  <a:lnTo>
                    <a:pt x="172872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643494" y="1888439"/>
              <a:ext cx="2172970" cy="823594"/>
            </a:xfrm>
            <a:custGeom>
              <a:avLst/>
              <a:gdLst/>
              <a:ahLst/>
              <a:cxnLst/>
              <a:rect l="l" t="t" r="r" b="b"/>
              <a:pathLst>
                <a:path w="2172970" h="823594">
                  <a:moveTo>
                    <a:pt x="2172563" y="0"/>
                  </a:moveTo>
                  <a:lnTo>
                    <a:pt x="0" y="0"/>
                  </a:lnTo>
                  <a:lnTo>
                    <a:pt x="0" y="823328"/>
                  </a:lnTo>
                  <a:lnTo>
                    <a:pt x="2172563" y="823328"/>
                  </a:lnTo>
                  <a:lnTo>
                    <a:pt x="2172563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983613" y="2080755"/>
              <a:ext cx="1649730" cy="394970"/>
            </a:xfrm>
            <a:custGeom>
              <a:avLst/>
              <a:gdLst/>
              <a:ahLst/>
              <a:cxnLst/>
              <a:rect l="l" t="t" r="r" b="b"/>
              <a:pathLst>
                <a:path w="1649729" h="394969">
                  <a:moveTo>
                    <a:pt x="1649183" y="392125"/>
                  </a:moveTo>
                  <a:lnTo>
                    <a:pt x="1644929" y="391858"/>
                  </a:lnTo>
                  <a:lnTo>
                    <a:pt x="1612112" y="391337"/>
                  </a:lnTo>
                  <a:lnTo>
                    <a:pt x="1349108" y="390080"/>
                  </a:lnTo>
                  <a:lnTo>
                    <a:pt x="503618" y="389674"/>
                  </a:lnTo>
                  <a:lnTo>
                    <a:pt x="64795" y="391096"/>
                  </a:lnTo>
                  <a:lnTo>
                    <a:pt x="4267" y="391858"/>
                  </a:lnTo>
                  <a:lnTo>
                    <a:pt x="0" y="392125"/>
                  </a:lnTo>
                  <a:lnTo>
                    <a:pt x="4267" y="392391"/>
                  </a:lnTo>
                  <a:lnTo>
                    <a:pt x="37071" y="392912"/>
                  </a:lnTo>
                  <a:lnTo>
                    <a:pt x="300062" y="394169"/>
                  </a:lnTo>
                  <a:lnTo>
                    <a:pt x="1145565" y="394576"/>
                  </a:lnTo>
                  <a:lnTo>
                    <a:pt x="1584388" y="393153"/>
                  </a:lnTo>
                  <a:lnTo>
                    <a:pt x="1644929" y="392391"/>
                  </a:lnTo>
                  <a:lnTo>
                    <a:pt x="1649183" y="392125"/>
                  </a:lnTo>
                  <a:close/>
                </a:path>
                <a:path w="1649729" h="394969">
                  <a:moveTo>
                    <a:pt x="1649183" y="294703"/>
                  </a:moveTo>
                  <a:lnTo>
                    <a:pt x="1644929" y="294436"/>
                  </a:lnTo>
                  <a:lnTo>
                    <a:pt x="1612112" y="293916"/>
                  </a:lnTo>
                  <a:lnTo>
                    <a:pt x="1349108" y="292658"/>
                  </a:lnTo>
                  <a:lnTo>
                    <a:pt x="503618" y="292252"/>
                  </a:lnTo>
                  <a:lnTo>
                    <a:pt x="64795" y="293674"/>
                  </a:lnTo>
                  <a:lnTo>
                    <a:pt x="4267" y="294436"/>
                  </a:lnTo>
                  <a:lnTo>
                    <a:pt x="0" y="294703"/>
                  </a:lnTo>
                  <a:lnTo>
                    <a:pt x="4267" y="294970"/>
                  </a:lnTo>
                  <a:lnTo>
                    <a:pt x="37071" y="295490"/>
                  </a:lnTo>
                  <a:lnTo>
                    <a:pt x="300062" y="296748"/>
                  </a:lnTo>
                  <a:lnTo>
                    <a:pt x="1145565" y="297154"/>
                  </a:lnTo>
                  <a:lnTo>
                    <a:pt x="1584388" y="295744"/>
                  </a:lnTo>
                  <a:lnTo>
                    <a:pt x="1644929" y="294970"/>
                  </a:lnTo>
                  <a:lnTo>
                    <a:pt x="1649183" y="294703"/>
                  </a:lnTo>
                  <a:close/>
                </a:path>
                <a:path w="1649729" h="394969">
                  <a:moveTo>
                    <a:pt x="1649183" y="197281"/>
                  </a:moveTo>
                  <a:lnTo>
                    <a:pt x="1644929" y="197015"/>
                  </a:lnTo>
                  <a:lnTo>
                    <a:pt x="1612112" y="196494"/>
                  </a:lnTo>
                  <a:lnTo>
                    <a:pt x="1349108" y="195237"/>
                  </a:lnTo>
                  <a:lnTo>
                    <a:pt x="503618" y="194843"/>
                  </a:lnTo>
                  <a:lnTo>
                    <a:pt x="64795" y="196253"/>
                  </a:lnTo>
                  <a:lnTo>
                    <a:pt x="4267" y="197015"/>
                  </a:lnTo>
                  <a:lnTo>
                    <a:pt x="0" y="197281"/>
                  </a:lnTo>
                  <a:lnTo>
                    <a:pt x="4267" y="197561"/>
                  </a:lnTo>
                  <a:lnTo>
                    <a:pt x="37071" y="198069"/>
                  </a:lnTo>
                  <a:lnTo>
                    <a:pt x="300062" y="199339"/>
                  </a:lnTo>
                  <a:lnTo>
                    <a:pt x="1145565" y="199732"/>
                  </a:lnTo>
                  <a:lnTo>
                    <a:pt x="1584388" y="198323"/>
                  </a:lnTo>
                  <a:lnTo>
                    <a:pt x="1644929" y="197561"/>
                  </a:lnTo>
                  <a:lnTo>
                    <a:pt x="1649183" y="197281"/>
                  </a:lnTo>
                  <a:close/>
                </a:path>
                <a:path w="1649729" h="394969">
                  <a:moveTo>
                    <a:pt x="1649183" y="99860"/>
                  </a:moveTo>
                  <a:lnTo>
                    <a:pt x="1644929" y="99593"/>
                  </a:lnTo>
                  <a:lnTo>
                    <a:pt x="1612112" y="99072"/>
                  </a:lnTo>
                  <a:lnTo>
                    <a:pt x="1349108" y="97815"/>
                  </a:lnTo>
                  <a:lnTo>
                    <a:pt x="503618" y="97421"/>
                  </a:lnTo>
                  <a:lnTo>
                    <a:pt x="64795" y="98831"/>
                  </a:lnTo>
                  <a:lnTo>
                    <a:pt x="4267" y="99593"/>
                  </a:lnTo>
                  <a:lnTo>
                    <a:pt x="0" y="99860"/>
                  </a:lnTo>
                  <a:lnTo>
                    <a:pt x="4267" y="100139"/>
                  </a:lnTo>
                  <a:lnTo>
                    <a:pt x="37071" y="100660"/>
                  </a:lnTo>
                  <a:lnTo>
                    <a:pt x="300062" y="101917"/>
                  </a:lnTo>
                  <a:lnTo>
                    <a:pt x="1145565" y="102311"/>
                  </a:lnTo>
                  <a:lnTo>
                    <a:pt x="1584388" y="100901"/>
                  </a:lnTo>
                  <a:lnTo>
                    <a:pt x="1644929" y="100139"/>
                  </a:lnTo>
                  <a:lnTo>
                    <a:pt x="1649183" y="99860"/>
                  </a:lnTo>
                  <a:close/>
                </a:path>
                <a:path w="1649729" h="394969">
                  <a:moveTo>
                    <a:pt x="1649183" y="2438"/>
                  </a:moveTo>
                  <a:lnTo>
                    <a:pt x="1644929" y="2171"/>
                  </a:lnTo>
                  <a:lnTo>
                    <a:pt x="1612112" y="1651"/>
                  </a:lnTo>
                  <a:lnTo>
                    <a:pt x="1349108" y="393"/>
                  </a:lnTo>
                  <a:lnTo>
                    <a:pt x="503618" y="0"/>
                  </a:lnTo>
                  <a:lnTo>
                    <a:pt x="64795" y="1409"/>
                  </a:lnTo>
                  <a:lnTo>
                    <a:pt x="4267" y="2171"/>
                  </a:lnTo>
                  <a:lnTo>
                    <a:pt x="0" y="2438"/>
                  </a:lnTo>
                  <a:lnTo>
                    <a:pt x="4267" y="2717"/>
                  </a:lnTo>
                  <a:lnTo>
                    <a:pt x="37071" y="3238"/>
                  </a:lnTo>
                  <a:lnTo>
                    <a:pt x="300062" y="4495"/>
                  </a:lnTo>
                  <a:lnTo>
                    <a:pt x="1145565" y="4889"/>
                  </a:lnTo>
                  <a:lnTo>
                    <a:pt x="1584388" y="3479"/>
                  </a:lnTo>
                  <a:lnTo>
                    <a:pt x="1644929" y="2717"/>
                  </a:lnTo>
                  <a:lnTo>
                    <a:pt x="1649183" y="2438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826768" y="2085390"/>
              <a:ext cx="1767205" cy="403225"/>
            </a:xfrm>
            <a:custGeom>
              <a:avLst/>
              <a:gdLst/>
              <a:ahLst/>
              <a:cxnLst/>
              <a:rect l="l" t="t" r="r" b="b"/>
              <a:pathLst>
                <a:path w="1767204" h="403225">
                  <a:moveTo>
                    <a:pt x="43624" y="371500"/>
                  </a:moveTo>
                  <a:lnTo>
                    <a:pt x="33858" y="370319"/>
                  </a:lnTo>
                  <a:lnTo>
                    <a:pt x="9766" y="370319"/>
                  </a:lnTo>
                  <a:lnTo>
                    <a:pt x="0" y="371500"/>
                  </a:lnTo>
                  <a:lnTo>
                    <a:pt x="0" y="374434"/>
                  </a:lnTo>
                  <a:lnTo>
                    <a:pt x="9766" y="375627"/>
                  </a:lnTo>
                  <a:lnTo>
                    <a:pt x="33858" y="375627"/>
                  </a:lnTo>
                  <a:lnTo>
                    <a:pt x="43624" y="374434"/>
                  </a:lnTo>
                  <a:lnTo>
                    <a:pt x="43624" y="372973"/>
                  </a:lnTo>
                  <a:lnTo>
                    <a:pt x="43624" y="371500"/>
                  </a:lnTo>
                  <a:close/>
                </a:path>
                <a:path w="1767204" h="403225">
                  <a:moveTo>
                    <a:pt x="43624" y="278930"/>
                  </a:moveTo>
                  <a:lnTo>
                    <a:pt x="33858" y="277736"/>
                  </a:lnTo>
                  <a:lnTo>
                    <a:pt x="9766" y="277736"/>
                  </a:lnTo>
                  <a:lnTo>
                    <a:pt x="0" y="278930"/>
                  </a:lnTo>
                  <a:lnTo>
                    <a:pt x="0" y="281863"/>
                  </a:lnTo>
                  <a:lnTo>
                    <a:pt x="9766" y="283044"/>
                  </a:lnTo>
                  <a:lnTo>
                    <a:pt x="33858" y="283044"/>
                  </a:lnTo>
                  <a:lnTo>
                    <a:pt x="43624" y="281863"/>
                  </a:lnTo>
                  <a:lnTo>
                    <a:pt x="43624" y="280390"/>
                  </a:lnTo>
                  <a:lnTo>
                    <a:pt x="43624" y="278930"/>
                  </a:lnTo>
                  <a:close/>
                </a:path>
                <a:path w="1767204" h="403225">
                  <a:moveTo>
                    <a:pt x="43624" y="186334"/>
                  </a:moveTo>
                  <a:lnTo>
                    <a:pt x="33858" y="185153"/>
                  </a:lnTo>
                  <a:lnTo>
                    <a:pt x="9766" y="185153"/>
                  </a:lnTo>
                  <a:lnTo>
                    <a:pt x="0" y="186334"/>
                  </a:lnTo>
                  <a:lnTo>
                    <a:pt x="0" y="189268"/>
                  </a:lnTo>
                  <a:lnTo>
                    <a:pt x="9766" y="190461"/>
                  </a:lnTo>
                  <a:lnTo>
                    <a:pt x="33858" y="190461"/>
                  </a:lnTo>
                  <a:lnTo>
                    <a:pt x="43624" y="189268"/>
                  </a:lnTo>
                  <a:lnTo>
                    <a:pt x="43624" y="187807"/>
                  </a:lnTo>
                  <a:lnTo>
                    <a:pt x="43624" y="186334"/>
                  </a:lnTo>
                  <a:close/>
                </a:path>
                <a:path w="1767204" h="403225">
                  <a:moveTo>
                    <a:pt x="43624" y="93764"/>
                  </a:moveTo>
                  <a:lnTo>
                    <a:pt x="33858" y="92570"/>
                  </a:lnTo>
                  <a:lnTo>
                    <a:pt x="9766" y="92570"/>
                  </a:lnTo>
                  <a:lnTo>
                    <a:pt x="0" y="93764"/>
                  </a:lnTo>
                  <a:lnTo>
                    <a:pt x="0" y="96697"/>
                  </a:lnTo>
                  <a:lnTo>
                    <a:pt x="9766" y="97878"/>
                  </a:lnTo>
                  <a:lnTo>
                    <a:pt x="33858" y="97878"/>
                  </a:lnTo>
                  <a:lnTo>
                    <a:pt x="43624" y="96697"/>
                  </a:lnTo>
                  <a:lnTo>
                    <a:pt x="43624" y="95224"/>
                  </a:lnTo>
                  <a:lnTo>
                    <a:pt x="43624" y="93764"/>
                  </a:lnTo>
                  <a:close/>
                </a:path>
                <a:path w="1767204" h="403225">
                  <a:moveTo>
                    <a:pt x="43624" y="1181"/>
                  </a:moveTo>
                  <a:lnTo>
                    <a:pt x="33858" y="0"/>
                  </a:lnTo>
                  <a:lnTo>
                    <a:pt x="9766" y="0"/>
                  </a:lnTo>
                  <a:lnTo>
                    <a:pt x="0" y="1181"/>
                  </a:lnTo>
                  <a:lnTo>
                    <a:pt x="0" y="4114"/>
                  </a:lnTo>
                  <a:lnTo>
                    <a:pt x="9766" y="5308"/>
                  </a:lnTo>
                  <a:lnTo>
                    <a:pt x="33858" y="5308"/>
                  </a:lnTo>
                  <a:lnTo>
                    <a:pt x="43624" y="4114"/>
                  </a:lnTo>
                  <a:lnTo>
                    <a:pt x="43624" y="2654"/>
                  </a:lnTo>
                  <a:lnTo>
                    <a:pt x="43624" y="1181"/>
                  </a:lnTo>
                  <a:close/>
                </a:path>
                <a:path w="1767204" h="403225">
                  <a:moveTo>
                    <a:pt x="145529" y="314071"/>
                  </a:moveTo>
                  <a:lnTo>
                    <a:pt x="143713" y="312699"/>
                  </a:lnTo>
                  <a:lnTo>
                    <a:pt x="143573" y="312699"/>
                  </a:lnTo>
                  <a:lnTo>
                    <a:pt x="145249" y="313969"/>
                  </a:lnTo>
                  <a:lnTo>
                    <a:pt x="145529" y="314071"/>
                  </a:lnTo>
                  <a:close/>
                </a:path>
                <a:path w="1767204" h="403225">
                  <a:moveTo>
                    <a:pt x="154813" y="317779"/>
                  </a:moveTo>
                  <a:lnTo>
                    <a:pt x="152095" y="316509"/>
                  </a:lnTo>
                  <a:lnTo>
                    <a:pt x="145529" y="314071"/>
                  </a:lnTo>
                  <a:lnTo>
                    <a:pt x="150431" y="317779"/>
                  </a:lnTo>
                  <a:lnTo>
                    <a:pt x="154813" y="317779"/>
                  </a:lnTo>
                  <a:close/>
                </a:path>
                <a:path w="1767204" h="403225">
                  <a:moveTo>
                    <a:pt x="1661274" y="275882"/>
                  </a:moveTo>
                  <a:lnTo>
                    <a:pt x="1658835" y="278409"/>
                  </a:lnTo>
                  <a:lnTo>
                    <a:pt x="1656067" y="280949"/>
                  </a:lnTo>
                  <a:lnTo>
                    <a:pt x="1653857" y="282943"/>
                  </a:lnTo>
                  <a:lnTo>
                    <a:pt x="1658073" y="280949"/>
                  </a:lnTo>
                  <a:lnTo>
                    <a:pt x="1661274" y="275882"/>
                  </a:lnTo>
                  <a:close/>
                </a:path>
                <a:path w="1767204" h="403225">
                  <a:moveTo>
                    <a:pt x="1662430" y="274599"/>
                  </a:moveTo>
                  <a:lnTo>
                    <a:pt x="1662087" y="274599"/>
                  </a:lnTo>
                  <a:lnTo>
                    <a:pt x="1661274" y="275882"/>
                  </a:lnTo>
                  <a:lnTo>
                    <a:pt x="1662430" y="274599"/>
                  </a:lnTo>
                  <a:close/>
                </a:path>
                <a:path w="1767204" h="403225">
                  <a:moveTo>
                    <a:pt x="1753235" y="250913"/>
                  </a:moveTo>
                  <a:lnTo>
                    <a:pt x="1710486" y="220433"/>
                  </a:lnTo>
                  <a:lnTo>
                    <a:pt x="1697291" y="205193"/>
                  </a:lnTo>
                  <a:lnTo>
                    <a:pt x="1692808" y="200113"/>
                  </a:lnTo>
                  <a:lnTo>
                    <a:pt x="1688198" y="193763"/>
                  </a:lnTo>
                  <a:lnTo>
                    <a:pt x="1683499" y="188683"/>
                  </a:lnTo>
                  <a:lnTo>
                    <a:pt x="1678711" y="182333"/>
                  </a:lnTo>
                  <a:lnTo>
                    <a:pt x="1646161" y="153123"/>
                  </a:lnTo>
                  <a:lnTo>
                    <a:pt x="1618170" y="145503"/>
                  </a:lnTo>
                  <a:lnTo>
                    <a:pt x="1602752" y="145503"/>
                  </a:lnTo>
                  <a:lnTo>
                    <a:pt x="1565821" y="162013"/>
                  </a:lnTo>
                  <a:lnTo>
                    <a:pt x="1538579" y="193192"/>
                  </a:lnTo>
                  <a:lnTo>
                    <a:pt x="1537601" y="190779"/>
                  </a:lnTo>
                  <a:lnTo>
                    <a:pt x="1536763" y="188836"/>
                  </a:lnTo>
                  <a:lnTo>
                    <a:pt x="1536763" y="195580"/>
                  </a:lnTo>
                  <a:lnTo>
                    <a:pt x="1526616" y="209003"/>
                  </a:lnTo>
                  <a:lnTo>
                    <a:pt x="1515529" y="224243"/>
                  </a:lnTo>
                  <a:lnTo>
                    <a:pt x="1509509" y="230593"/>
                  </a:lnTo>
                  <a:lnTo>
                    <a:pt x="1503057" y="238213"/>
                  </a:lnTo>
                  <a:lnTo>
                    <a:pt x="1461897" y="262343"/>
                  </a:lnTo>
                  <a:lnTo>
                    <a:pt x="1452118" y="263613"/>
                  </a:lnTo>
                  <a:lnTo>
                    <a:pt x="1431861" y="263613"/>
                  </a:lnTo>
                  <a:lnTo>
                    <a:pt x="1411363" y="261073"/>
                  </a:lnTo>
                  <a:lnTo>
                    <a:pt x="1390865" y="255993"/>
                  </a:lnTo>
                  <a:lnTo>
                    <a:pt x="1370609" y="248373"/>
                  </a:lnTo>
                  <a:lnTo>
                    <a:pt x="1350492" y="238213"/>
                  </a:lnTo>
                  <a:lnTo>
                    <a:pt x="1330185" y="229323"/>
                  </a:lnTo>
                  <a:lnTo>
                    <a:pt x="1310462" y="219722"/>
                  </a:lnTo>
                  <a:lnTo>
                    <a:pt x="1316240" y="214909"/>
                  </a:lnTo>
                  <a:lnTo>
                    <a:pt x="1331468" y="199669"/>
                  </a:lnTo>
                  <a:lnTo>
                    <a:pt x="1345831" y="184429"/>
                  </a:lnTo>
                  <a:lnTo>
                    <a:pt x="1359916" y="169189"/>
                  </a:lnTo>
                  <a:lnTo>
                    <a:pt x="1374305" y="155219"/>
                  </a:lnTo>
                  <a:lnTo>
                    <a:pt x="1405534" y="132359"/>
                  </a:lnTo>
                  <a:lnTo>
                    <a:pt x="1448917" y="119659"/>
                  </a:lnTo>
                  <a:lnTo>
                    <a:pt x="1457693" y="119659"/>
                  </a:lnTo>
                  <a:lnTo>
                    <a:pt x="1496466" y="133629"/>
                  </a:lnTo>
                  <a:lnTo>
                    <a:pt x="1521701" y="164109"/>
                  </a:lnTo>
                  <a:lnTo>
                    <a:pt x="1536763" y="195580"/>
                  </a:lnTo>
                  <a:lnTo>
                    <a:pt x="1536763" y="188836"/>
                  </a:lnTo>
                  <a:lnTo>
                    <a:pt x="1515719" y="150139"/>
                  </a:lnTo>
                  <a:lnTo>
                    <a:pt x="1483906" y="122199"/>
                  </a:lnTo>
                  <a:lnTo>
                    <a:pt x="1478407" y="119659"/>
                  </a:lnTo>
                  <a:lnTo>
                    <a:pt x="1475663" y="118389"/>
                  </a:lnTo>
                  <a:lnTo>
                    <a:pt x="1457896" y="115849"/>
                  </a:lnTo>
                  <a:lnTo>
                    <a:pt x="1448701" y="115849"/>
                  </a:lnTo>
                  <a:lnTo>
                    <a:pt x="1403667" y="129819"/>
                  </a:lnTo>
                  <a:lnTo>
                    <a:pt x="1371549" y="152679"/>
                  </a:lnTo>
                  <a:lnTo>
                    <a:pt x="1342707" y="181889"/>
                  </a:lnTo>
                  <a:lnTo>
                    <a:pt x="1328343" y="197129"/>
                  </a:lnTo>
                  <a:lnTo>
                    <a:pt x="1313256" y="211099"/>
                  </a:lnTo>
                  <a:lnTo>
                    <a:pt x="1305560" y="217639"/>
                  </a:lnTo>
                  <a:lnTo>
                    <a:pt x="1301686" y="216065"/>
                  </a:lnTo>
                  <a:lnTo>
                    <a:pt x="1301686" y="220929"/>
                  </a:lnTo>
                  <a:lnTo>
                    <a:pt x="1296822" y="225069"/>
                  </a:lnTo>
                  <a:lnTo>
                    <a:pt x="1278356" y="236499"/>
                  </a:lnTo>
                  <a:lnTo>
                    <a:pt x="1258100" y="245389"/>
                  </a:lnTo>
                  <a:lnTo>
                    <a:pt x="1236306" y="249199"/>
                  </a:lnTo>
                  <a:lnTo>
                    <a:pt x="1225156" y="249199"/>
                  </a:lnTo>
                  <a:lnTo>
                    <a:pt x="1184744" y="230149"/>
                  </a:lnTo>
                  <a:lnTo>
                    <a:pt x="1178814" y="224485"/>
                  </a:lnTo>
                  <a:lnTo>
                    <a:pt x="1193952" y="215353"/>
                  </a:lnTo>
                  <a:lnTo>
                    <a:pt x="1205077" y="211543"/>
                  </a:lnTo>
                  <a:lnTo>
                    <a:pt x="1216596" y="207733"/>
                  </a:lnTo>
                  <a:lnTo>
                    <a:pt x="1240167" y="205193"/>
                  </a:lnTo>
                  <a:lnTo>
                    <a:pt x="1251915" y="206463"/>
                  </a:lnTo>
                  <a:lnTo>
                    <a:pt x="1274864" y="211543"/>
                  </a:lnTo>
                  <a:lnTo>
                    <a:pt x="1285963" y="215353"/>
                  </a:lnTo>
                  <a:lnTo>
                    <a:pt x="1301686" y="220929"/>
                  </a:lnTo>
                  <a:lnTo>
                    <a:pt x="1301686" y="216065"/>
                  </a:lnTo>
                  <a:lnTo>
                    <a:pt x="1287487" y="210273"/>
                  </a:lnTo>
                  <a:lnTo>
                    <a:pt x="1276146" y="206463"/>
                  </a:lnTo>
                  <a:lnTo>
                    <a:pt x="1270317" y="205193"/>
                  </a:lnTo>
                  <a:lnTo>
                    <a:pt x="1252512" y="201383"/>
                  </a:lnTo>
                  <a:lnTo>
                    <a:pt x="1227924" y="201383"/>
                  </a:lnTo>
                  <a:lnTo>
                    <a:pt x="1215580" y="202653"/>
                  </a:lnTo>
                  <a:lnTo>
                    <a:pt x="1203477" y="206463"/>
                  </a:lnTo>
                  <a:lnTo>
                    <a:pt x="1191844" y="211543"/>
                  </a:lnTo>
                  <a:lnTo>
                    <a:pt x="1175689" y="220954"/>
                  </a:lnTo>
                  <a:lnTo>
                    <a:pt x="1171752" y="215290"/>
                  </a:lnTo>
                  <a:lnTo>
                    <a:pt x="1171752" y="223253"/>
                  </a:lnTo>
                  <a:lnTo>
                    <a:pt x="1170038" y="224243"/>
                  </a:lnTo>
                  <a:lnTo>
                    <a:pt x="1149972" y="239483"/>
                  </a:lnTo>
                  <a:lnTo>
                    <a:pt x="1110665" y="272503"/>
                  </a:lnTo>
                  <a:lnTo>
                    <a:pt x="1077645" y="292823"/>
                  </a:lnTo>
                  <a:lnTo>
                    <a:pt x="1040269" y="304253"/>
                  </a:lnTo>
                  <a:lnTo>
                    <a:pt x="1027188" y="305523"/>
                  </a:lnTo>
                  <a:lnTo>
                    <a:pt x="1013980" y="305523"/>
                  </a:lnTo>
                  <a:lnTo>
                    <a:pt x="987336" y="304253"/>
                  </a:lnTo>
                  <a:lnTo>
                    <a:pt x="960970" y="299173"/>
                  </a:lnTo>
                  <a:lnTo>
                    <a:pt x="936244" y="290588"/>
                  </a:lnTo>
                  <a:lnTo>
                    <a:pt x="939088" y="288569"/>
                  </a:lnTo>
                  <a:lnTo>
                    <a:pt x="944092" y="283489"/>
                  </a:lnTo>
                  <a:lnTo>
                    <a:pt x="948753" y="277139"/>
                  </a:lnTo>
                  <a:lnTo>
                    <a:pt x="953173" y="272059"/>
                  </a:lnTo>
                  <a:lnTo>
                    <a:pt x="957021" y="265709"/>
                  </a:lnTo>
                  <a:lnTo>
                    <a:pt x="960551" y="260629"/>
                  </a:lnTo>
                  <a:lnTo>
                    <a:pt x="963726" y="254279"/>
                  </a:lnTo>
                  <a:lnTo>
                    <a:pt x="966495" y="246659"/>
                  </a:lnTo>
                  <a:lnTo>
                    <a:pt x="971181" y="233959"/>
                  </a:lnTo>
                  <a:lnTo>
                    <a:pt x="974940" y="221259"/>
                  </a:lnTo>
                  <a:lnTo>
                    <a:pt x="980960" y="194589"/>
                  </a:lnTo>
                  <a:lnTo>
                    <a:pt x="983843" y="180619"/>
                  </a:lnTo>
                  <a:lnTo>
                    <a:pt x="987005" y="167919"/>
                  </a:lnTo>
                  <a:lnTo>
                    <a:pt x="1001483" y="131089"/>
                  </a:lnTo>
                  <a:lnTo>
                    <a:pt x="1026375" y="101879"/>
                  </a:lnTo>
                  <a:lnTo>
                    <a:pt x="1061008" y="89179"/>
                  </a:lnTo>
                  <a:lnTo>
                    <a:pt x="1073277" y="90449"/>
                  </a:lnTo>
                  <a:lnTo>
                    <a:pt x="1113205" y="118389"/>
                  </a:lnTo>
                  <a:lnTo>
                    <a:pt x="1138059" y="160299"/>
                  </a:lnTo>
                  <a:lnTo>
                    <a:pt x="1148118" y="183159"/>
                  </a:lnTo>
                  <a:lnTo>
                    <a:pt x="1159230" y="204749"/>
                  </a:lnTo>
                  <a:lnTo>
                    <a:pt x="1165707" y="214909"/>
                  </a:lnTo>
                  <a:lnTo>
                    <a:pt x="1171752" y="223253"/>
                  </a:lnTo>
                  <a:lnTo>
                    <a:pt x="1171752" y="215290"/>
                  </a:lnTo>
                  <a:lnTo>
                    <a:pt x="1169733" y="212369"/>
                  </a:lnTo>
                  <a:lnTo>
                    <a:pt x="1163472" y="202209"/>
                  </a:lnTo>
                  <a:lnTo>
                    <a:pt x="1152613" y="180619"/>
                  </a:lnTo>
                  <a:lnTo>
                    <a:pt x="1142619" y="159029"/>
                  </a:lnTo>
                  <a:lnTo>
                    <a:pt x="1131455" y="136169"/>
                  </a:lnTo>
                  <a:lnTo>
                    <a:pt x="1108456" y="105689"/>
                  </a:lnTo>
                  <a:lnTo>
                    <a:pt x="1074420" y="85369"/>
                  </a:lnTo>
                  <a:lnTo>
                    <a:pt x="1060970" y="84099"/>
                  </a:lnTo>
                  <a:lnTo>
                    <a:pt x="1047521" y="85369"/>
                  </a:lnTo>
                  <a:lnTo>
                    <a:pt x="1013104" y="106959"/>
                  </a:lnTo>
                  <a:lnTo>
                    <a:pt x="990765" y="139979"/>
                  </a:lnTo>
                  <a:lnTo>
                    <a:pt x="978700" y="179349"/>
                  </a:lnTo>
                  <a:lnTo>
                    <a:pt x="975804" y="193319"/>
                  </a:lnTo>
                  <a:lnTo>
                    <a:pt x="972934" y="206019"/>
                  </a:lnTo>
                  <a:lnTo>
                    <a:pt x="961580" y="245389"/>
                  </a:lnTo>
                  <a:lnTo>
                    <a:pt x="952500" y="263169"/>
                  </a:lnTo>
                  <a:lnTo>
                    <a:pt x="948842" y="269519"/>
                  </a:lnTo>
                  <a:lnTo>
                    <a:pt x="944638" y="274599"/>
                  </a:lnTo>
                  <a:lnTo>
                    <a:pt x="940206" y="279679"/>
                  </a:lnTo>
                  <a:lnTo>
                    <a:pt x="935456" y="284759"/>
                  </a:lnTo>
                  <a:lnTo>
                    <a:pt x="931062" y="288023"/>
                  </a:lnTo>
                  <a:lnTo>
                    <a:pt x="926579" y="285673"/>
                  </a:lnTo>
                  <a:lnTo>
                    <a:pt x="926579" y="291604"/>
                  </a:lnTo>
                  <a:lnTo>
                    <a:pt x="882142" y="312699"/>
                  </a:lnTo>
                  <a:lnTo>
                    <a:pt x="855522" y="316509"/>
                  </a:lnTo>
                  <a:lnTo>
                    <a:pt x="829068" y="313969"/>
                  </a:lnTo>
                  <a:lnTo>
                    <a:pt x="792886" y="297459"/>
                  </a:lnTo>
                  <a:lnTo>
                    <a:pt x="761288" y="273329"/>
                  </a:lnTo>
                  <a:lnTo>
                    <a:pt x="751078" y="265709"/>
                  </a:lnTo>
                  <a:lnTo>
                    <a:pt x="718794" y="241579"/>
                  </a:lnTo>
                  <a:lnTo>
                    <a:pt x="703745" y="235229"/>
                  </a:lnTo>
                  <a:lnTo>
                    <a:pt x="694232" y="231419"/>
                  </a:lnTo>
                  <a:lnTo>
                    <a:pt x="681037" y="230149"/>
                  </a:lnTo>
                  <a:lnTo>
                    <a:pt x="667753" y="230149"/>
                  </a:lnTo>
                  <a:lnTo>
                    <a:pt x="631964" y="245389"/>
                  </a:lnTo>
                  <a:lnTo>
                    <a:pt x="605637" y="273329"/>
                  </a:lnTo>
                  <a:lnTo>
                    <a:pt x="592493" y="294919"/>
                  </a:lnTo>
                  <a:lnTo>
                    <a:pt x="586752" y="305079"/>
                  </a:lnTo>
                  <a:lnTo>
                    <a:pt x="575805" y="326669"/>
                  </a:lnTo>
                  <a:lnTo>
                    <a:pt x="570204" y="336829"/>
                  </a:lnTo>
                  <a:lnTo>
                    <a:pt x="564286" y="348259"/>
                  </a:lnTo>
                  <a:lnTo>
                    <a:pt x="534479" y="382549"/>
                  </a:lnTo>
                  <a:lnTo>
                    <a:pt x="494233" y="399059"/>
                  </a:lnTo>
                  <a:lnTo>
                    <a:pt x="483539" y="399059"/>
                  </a:lnTo>
                  <a:lnTo>
                    <a:pt x="447421" y="378739"/>
                  </a:lnTo>
                  <a:lnTo>
                    <a:pt x="426783" y="343179"/>
                  </a:lnTo>
                  <a:lnTo>
                    <a:pt x="421703" y="325069"/>
                  </a:lnTo>
                  <a:lnTo>
                    <a:pt x="424357" y="324573"/>
                  </a:lnTo>
                  <a:lnTo>
                    <a:pt x="431190" y="323303"/>
                  </a:lnTo>
                  <a:lnTo>
                    <a:pt x="451396" y="316953"/>
                  </a:lnTo>
                  <a:lnTo>
                    <a:pt x="489673" y="295363"/>
                  </a:lnTo>
                  <a:lnTo>
                    <a:pt x="523367" y="266153"/>
                  </a:lnTo>
                  <a:lnTo>
                    <a:pt x="550202" y="228053"/>
                  </a:lnTo>
                  <a:lnTo>
                    <a:pt x="568147" y="182333"/>
                  </a:lnTo>
                  <a:lnTo>
                    <a:pt x="576541" y="146773"/>
                  </a:lnTo>
                  <a:lnTo>
                    <a:pt x="579081" y="135343"/>
                  </a:lnTo>
                  <a:lnTo>
                    <a:pt x="592035" y="87083"/>
                  </a:lnTo>
                  <a:lnTo>
                    <a:pt x="617080" y="43903"/>
                  </a:lnTo>
                  <a:lnTo>
                    <a:pt x="646938" y="19773"/>
                  </a:lnTo>
                  <a:lnTo>
                    <a:pt x="671512" y="13423"/>
                  </a:lnTo>
                  <a:lnTo>
                    <a:pt x="684339" y="14693"/>
                  </a:lnTo>
                  <a:lnTo>
                    <a:pt x="720902" y="27393"/>
                  </a:lnTo>
                  <a:lnTo>
                    <a:pt x="751090" y="54063"/>
                  </a:lnTo>
                  <a:lnTo>
                    <a:pt x="773341" y="88353"/>
                  </a:lnTo>
                  <a:lnTo>
                    <a:pt x="779462" y="99783"/>
                  </a:lnTo>
                  <a:lnTo>
                    <a:pt x="790600" y="125183"/>
                  </a:lnTo>
                  <a:lnTo>
                    <a:pt x="801598" y="151853"/>
                  </a:lnTo>
                  <a:lnTo>
                    <a:pt x="813727" y="177253"/>
                  </a:lnTo>
                  <a:lnTo>
                    <a:pt x="845045" y="225513"/>
                  </a:lnTo>
                  <a:lnTo>
                    <a:pt x="885278" y="266153"/>
                  </a:lnTo>
                  <a:lnTo>
                    <a:pt x="926579" y="291604"/>
                  </a:lnTo>
                  <a:lnTo>
                    <a:pt x="926579" y="285673"/>
                  </a:lnTo>
                  <a:lnTo>
                    <a:pt x="911161" y="277583"/>
                  </a:lnTo>
                  <a:lnTo>
                    <a:pt x="888580" y="261073"/>
                  </a:lnTo>
                  <a:lnTo>
                    <a:pt x="849185" y="221703"/>
                  </a:lnTo>
                  <a:lnTo>
                    <a:pt x="818438" y="174713"/>
                  </a:lnTo>
                  <a:lnTo>
                    <a:pt x="795489" y="123913"/>
                  </a:lnTo>
                  <a:lnTo>
                    <a:pt x="784250" y="97243"/>
                  </a:lnTo>
                  <a:lnTo>
                    <a:pt x="778027" y="85813"/>
                  </a:lnTo>
                  <a:lnTo>
                    <a:pt x="755091" y="50253"/>
                  </a:lnTo>
                  <a:lnTo>
                    <a:pt x="723633" y="23583"/>
                  </a:lnTo>
                  <a:lnTo>
                    <a:pt x="701713" y="13423"/>
                  </a:lnTo>
                  <a:lnTo>
                    <a:pt x="698474" y="12153"/>
                  </a:lnTo>
                  <a:lnTo>
                    <a:pt x="684923" y="9613"/>
                  </a:lnTo>
                  <a:lnTo>
                    <a:pt x="671169" y="8343"/>
                  </a:lnTo>
                  <a:lnTo>
                    <a:pt x="657631" y="10883"/>
                  </a:lnTo>
                  <a:lnTo>
                    <a:pt x="622503" y="31203"/>
                  </a:lnTo>
                  <a:lnTo>
                    <a:pt x="598195" y="61683"/>
                  </a:lnTo>
                  <a:lnTo>
                    <a:pt x="583298" y="97243"/>
                  </a:lnTo>
                  <a:lnTo>
                    <a:pt x="569290" y="158203"/>
                  </a:lnTo>
                  <a:lnTo>
                    <a:pt x="563486" y="181063"/>
                  </a:lnTo>
                  <a:lnTo>
                    <a:pt x="546112" y="225513"/>
                  </a:lnTo>
                  <a:lnTo>
                    <a:pt x="519963" y="262343"/>
                  </a:lnTo>
                  <a:lnTo>
                    <a:pt x="487121" y="291553"/>
                  </a:lnTo>
                  <a:lnTo>
                    <a:pt x="449795" y="313143"/>
                  </a:lnTo>
                  <a:lnTo>
                    <a:pt x="420763" y="321284"/>
                  </a:lnTo>
                  <a:lnTo>
                    <a:pt x="418985" y="313969"/>
                  </a:lnTo>
                  <a:lnTo>
                    <a:pt x="417029" y="303809"/>
                  </a:lnTo>
                  <a:lnTo>
                    <a:pt x="416648" y="301739"/>
                  </a:lnTo>
                  <a:lnTo>
                    <a:pt x="416648" y="322072"/>
                  </a:lnTo>
                  <a:lnTo>
                    <a:pt x="410159" y="323303"/>
                  </a:lnTo>
                  <a:lnTo>
                    <a:pt x="390232" y="324573"/>
                  </a:lnTo>
                  <a:lnTo>
                    <a:pt x="370713" y="323303"/>
                  </a:lnTo>
                  <a:lnTo>
                    <a:pt x="301434" y="299173"/>
                  </a:lnTo>
                  <a:lnTo>
                    <a:pt x="254482" y="252183"/>
                  </a:lnTo>
                  <a:lnTo>
                    <a:pt x="252933" y="249059"/>
                  </a:lnTo>
                  <a:lnTo>
                    <a:pt x="263512" y="233959"/>
                  </a:lnTo>
                  <a:lnTo>
                    <a:pt x="293395" y="203479"/>
                  </a:lnTo>
                  <a:lnTo>
                    <a:pt x="329158" y="192049"/>
                  </a:lnTo>
                  <a:lnTo>
                    <a:pt x="337083" y="193319"/>
                  </a:lnTo>
                  <a:lnTo>
                    <a:pt x="379488" y="218719"/>
                  </a:lnTo>
                  <a:lnTo>
                    <a:pt x="404825" y="265709"/>
                  </a:lnTo>
                  <a:lnTo>
                    <a:pt x="413016" y="303809"/>
                  </a:lnTo>
                  <a:lnTo>
                    <a:pt x="414959" y="314071"/>
                  </a:lnTo>
                  <a:lnTo>
                    <a:pt x="416648" y="322072"/>
                  </a:lnTo>
                  <a:lnTo>
                    <a:pt x="416648" y="301739"/>
                  </a:lnTo>
                  <a:lnTo>
                    <a:pt x="415163" y="293649"/>
                  </a:lnTo>
                  <a:lnTo>
                    <a:pt x="412838" y="282943"/>
                  </a:lnTo>
                  <a:lnTo>
                    <a:pt x="411086" y="274599"/>
                  </a:lnTo>
                  <a:lnTo>
                    <a:pt x="408635" y="265709"/>
                  </a:lnTo>
                  <a:lnTo>
                    <a:pt x="405701" y="255549"/>
                  </a:lnTo>
                  <a:lnTo>
                    <a:pt x="402158" y="246659"/>
                  </a:lnTo>
                  <a:lnTo>
                    <a:pt x="398005" y="239039"/>
                  </a:lnTo>
                  <a:lnTo>
                    <a:pt x="393242" y="230149"/>
                  </a:lnTo>
                  <a:lnTo>
                    <a:pt x="382219" y="216179"/>
                  </a:lnTo>
                  <a:lnTo>
                    <a:pt x="369036" y="203479"/>
                  </a:lnTo>
                  <a:lnTo>
                    <a:pt x="354025" y="194589"/>
                  </a:lnTo>
                  <a:lnTo>
                    <a:pt x="345795" y="192049"/>
                  </a:lnTo>
                  <a:lnTo>
                    <a:pt x="337578" y="189509"/>
                  </a:lnTo>
                  <a:lnTo>
                    <a:pt x="320916" y="189509"/>
                  </a:lnTo>
                  <a:lnTo>
                    <a:pt x="312928" y="192049"/>
                  </a:lnTo>
                  <a:lnTo>
                    <a:pt x="261327" y="232689"/>
                  </a:lnTo>
                  <a:lnTo>
                    <a:pt x="251434" y="246049"/>
                  </a:lnTo>
                  <a:lnTo>
                    <a:pt x="241287" y="225513"/>
                  </a:lnTo>
                  <a:lnTo>
                    <a:pt x="236893" y="211543"/>
                  </a:lnTo>
                  <a:lnTo>
                    <a:pt x="229882" y="184873"/>
                  </a:lnTo>
                  <a:lnTo>
                    <a:pt x="226428" y="172173"/>
                  </a:lnTo>
                  <a:lnTo>
                    <a:pt x="206844" y="130263"/>
                  </a:lnTo>
                  <a:lnTo>
                    <a:pt x="166687" y="103593"/>
                  </a:lnTo>
                  <a:lnTo>
                    <a:pt x="163080" y="102323"/>
                  </a:lnTo>
                  <a:lnTo>
                    <a:pt x="150672" y="102323"/>
                  </a:lnTo>
                  <a:lnTo>
                    <a:pt x="135572" y="103593"/>
                  </a:lnTo>
                  <a:lnTo>
                    <a:pt x="130111" y="111213"/>
                  </a:lnTo>
                  <a:lnTo>
                    <a:pt x="130352" y="111213"/>
                  </a:lnTo>
                  <a:lnTo>
                    <a:pt x="136029" y="104863"/>
                  </a:lnTo>
                  <a:lnTo>
                    <a:pt x="150761" y="103593"/>
                  </a:lnTo>
                  <a:lnTo>
                    <a:pt x="162852" y="103593"/>
                  </a:lnTo>
                  <a:lnTo>
                    <a:pt x="176847" y="108673"/>
                  </a:lnTo>
                  <a:lnTo>
                    <a:pt x="211086" y="140423"/>
                  </a:lnTo>
                  <a:lnTo>
                    <a:pt x="227317" y="184873"/>
                  </a:lnTo>
                  <a:lnTo>
                    <a:pt x="230555" y="198843"/>
                  </a:lnTo>
                  <a:lnTo>
                    <a:pt x="234124" y="212813"/>
                  </a:lnTo>
                  <a:lnTo>
                    <a:pt x="238480" y="226783"/>
                  </a:lnTo>
                  <a:lnTo>
                    <a:pt x="249123" y="249174"/>
                  </a:lnTo>
                  <a:lnTo>
                    <a:pt x="246291" y="253009"/>
                  </a:lnTo>
                  <a:lnTo>
                    <a:pt x="218694" y="289839"/>
                  </a:lnTo>
                  <a:lnTo>
                    <a:pt x="176555" y="315239"/>
                  </a:lnTo>
                  <a:lnTo>
                    <a:pt x="164782" y="317779"/>
                  </a:lnTo>
                  <a:lnTo>
                    <a:pt x="154813" y="317779"/>
                  </a:lnTo>
                  <a:lnTo>
                    <a:pt x="157530" y="319049"/>
                  </a:lnTo>
                  <a:lnTo>
                    <a:pt x="164795" y="319049"/>
                  </a:lnTo>
                  <a:lnTo>
                    <a:pt x="176885" y="316509"/>
                  </a:lnTo>
                  <a:lnTo>
                    <a:pt x="220154" y="291109"/>
                  </a:lnTo>
                  <a:lnTo>
                    <a:pt x="248386" y="255549"/>
                  </a:lnTo>
                  <a:lnTo>
                    <a:pt x="250634" y="252336"/>
                  </a:lnTo>
                  <a:lnTo>
                    <a:pt x="251777" y="254723"/>
                  </a:lnTo>
                  <a:lnTo>
                    <a:pt x="299516" y="301713"/>
                  </a:lnTo>
                  <a:lnTo>
                    <a:pt x="350939" y="324573"/>
                  </a:lnTo>
                  <a:lnTo>
                    <a:pt x="370230" y="328383"/>
                  </a:lnTo>
                  <a:lnTo>
                    <a:pt x="390245" y="328383"/>
                  </a:lnTo>
                  <a:lnTo>
                    <a:pt x="410705" y="327113"/>
                  </a:lnTo>
                  <a:lnTo>
                    <a:pt x="417512" y="325856"/>
                  </a:lnTo>
                  <a:lnTo>
                    <a:pt x="419646" y="334289"/>
                  </a:lnTo>
                  <a:lnTo>
                    <a:pt x="437311" y="372389"/>
                  </a:lnTo>
                  <a:lnTo>
                    <a:pt x="471716" y="400329"/>
                  </a:lnTo>
                  <a:lnTo>
                    <a:pt x="482930" y="402869"/>
                  </a:lnTo>
                  <a:lnTo>
                    <a:pt x="494538" y="402869"/>
                  </a:lnTo>
                  <a:lnTo>
                    <a:pt x="506031" y="401599"/>
                  </a:lnTo>
                  <a:lnTo>
                    <a:pt x="513435" y="399059"/>
                  </a:lnTo>
                  <a:lnTo>
                    <a:pt x="517144" y="397789"/>
                  </a:lnTo>
                  <a:lnTo>
                    <a:pt x="554507" y="369849"/>
                  </a:lnTo>
                  <a:lnTo>
                    <a:pt x="561809" y="359689"/>
                  </a:lnTo>
                  <a:lnTo>
                    <a:pt x="568388" y="350799"/>
                  </a:lnTo>
                  <a:lnTo>
                    <a:pt x="574433" y="339369"/>
                  </a:lnTo>
                  <a:lnTo>
                    <a:pt x="580123" y="329209"/>
                  </a:lnTo>
                  <a:lnTo>
                    <a:pt x="591121" y="307619"/>
                  </a:lnTo>
                  <a:lnTo>
                    <a:pt x="596823" y="297459"/>
                  </a:lnTo>
                  <a:lnTo>
                    <a:pt x="602932" y="286029"/>
                  </a:lnTo>
                  <a:lnTo>
                    <a:pt x="609676" y="275869"/>
                  </a:lnTo>
                  <a:lnTo>
                    <a:pt x="645274" y="242849"/>
                  </a:lnTo>
                  <a:lnTo>
                    <a:pt x="668439" y="235229"/>
                  </a:lnTo>
                  <a:lnTo>
                    <a:pt x="680732" y="235229"/>
                  </a:lnTo>
                  <a:lnTo>
                    <a:pt x="727075" y="253009"/>
                  </a:lnTo>
                  <a:lnTo>
                    <a:pt x="757936" y="278409"/>
                  </a:lnTo>
                  <a:lnTo>
                    <a:pt x="768248" y="286029"/>
                  </a:lnTo>
                  <a:lnTo>
                    <a:pt x="801890" y="308889"/>
                  </a:lnTo>
                  <a:lnTo>
                    <a:pt x="841654" y="321589"/>
                  </a:lnTo>
                  <a:lnTo>
                    <a:pt x="855611" y="321589"/>
                  </a:lnTo>
                  <a:lnTo>
                    <a:pt x="869594" y="320319"/>
                  </a:lnTo>
                  <a:lnTo>
                    <a:pt x="883399" y="317779"/>
                  </a:lnTo>
                  <a:lnTo>
                    <a:pt x="887895" y="316509"/>
                  </a:lnTo>
                  <a:lnTo>
                    <a:pt x="896899" y="313969"/>
                  </a:lnTo>
                  <a:lnTo>
                    <a:pt x="909916" y="308889"/>
                  </a:lnTo>
                  <a:lnTo>
                    <a:pt x="922248" y="301269"/>
                  </a:lnTo>
                  <a:lnTo>
                    <a:pt x="931291" y="294246"/>
                  </a:lnTo>
                  <a:lnTo>
                    <a:pt x="933297" y="295363"/>
                  </a:lnTo>
                  <a:lnTo>
                    <a:pt x="959561" y="304253"/>
                  </a:lnTo>
                  <a:lnTo>
                    <a:pt x="986663" y="309333"/>
                  </a:lnTo>
                  <a:lnTo>
                    <a:pt x="1014056" y="311873"/>
                  </a:lnTo>
                  <a:lnTo>
                    <a:pt x="1041146" y="309333"/>
                  </a:lnTo>
                  <a:lnTo>
                    <a:pt x="1079741" y="296633"/>
                  </a:lnTo>
                  <a:lnTo>
                    <a:pt x="1113726" y="276313"/>
                  </a:lnTo>
                  <a:lnTo>
                    <a:pt x="1153185" y="243293"/>
                  </a:lnTo>
                  <a:lnTo>
                    <a:pt x="1172883" y="228053"/>
                  </a:lnTo>
                  <a:lnTo>
                    <a:pt x="1174800" y="226898"/>
                  </a:lnTo>
                  <a:lnTo>
                    <a:pt x="1181468" y="233959"/>
                  </a:lnTo>
                  <a:lnTo>
                    <a:pt x="1190993" y="241579"/>
                  </a:lnTo>
                  <a:lnTo>
                    <a:pt x="1201585" y="247929"/>
                  </a:lnTo>
                  <a:lnTo>
                    <a:pt x="1212951" y="251739"/>
                  </a:lnTo>
                  <a:lnTo>
                    <a:pt x="1224749" y="254279"/>
                  </a:lnTo>
                  <a:lnTo>
                    <a:pt x="1236599" y="254279"/>
                  </a:lnTo>
                  <a:lnTo>
                    <a:pt x="1259459" y="249199"/>
                  </a:lnTo>
                  <a:lnTo>
                    <a:pt x="1280477" y="240309"/>
                  </a:lnTo>
                  <a:lnTo>
                    <a:pt x="1299464" y="228879"/>
                  </a:lnTo>
                  <a:lnTo>
                    <a:pt x="1306830" y="222745"/>
                  </a:lnTo>
                  <a:lnTo>
                    <a:pt x="1307490" y="222973"/>
                  </a:lnTo>
                  <a:lnTo>
                    <a:pt x="1348549" y="243293"/>
                  </a:lnTo>
                  <a:lnTo>
                    <a:pt x="1389532" y="259803"/>
                  </a:lnTo>
                  <a:lnTo>
                    <a:pt x="1431594" y="268693"/>
                  </a:lnTo>
                  <a:lnTo>
                    <a:pt x="1452626" y="267423"/>
                  </a:lnTo>
                  <a:lnTo>
                    <a:pt x="1490649" y="253453"/>
                  </a:lnTo>
                  <a:lnTo>
                    <a:pt x="1512354" y="233133"/>
                  </a:lnTo>
                  <a:lnTo>
                    <a:pt x="1518450" y="226783"/>
                  </a:lnTo>
                  <a:lnTo>
                    <a:pt x="1529588" y="211543"/>
                  </a:lnTo>
                  <a:lnTo>
                    <a:pt x="1538147" y="199085"/>
                  </a:lnTo>
                  <a:lnTo>
                    <a:pt x="1545463" y="217449"/>
                  </a:lnTo>
                  <a:lnTo>
                    <a:pt x="1550784" y="228879"/>
                  </a:lnTo>
                  <a:lnTo>
                    <a:pt x="1556448" y="241579"/>
                  </a:lnTo>
                  <a:lnTo>
                    <a:pt x="1562633" y="251739"/>
                  </a:lnTo>
                  <a:lnTo>
                    <a:pt x="1601901" y="286029"/>
                  </a:lnTo>
                  <a:lnTo>
                    <a:pt x="1633156" y="291109"/>
                  </a:lnTo>
                  <a:lnTo>
                    <a:pt x="1637093" y="289839"/>
                  </a:lnTo>
                  <a:lnTo>
                    <a:pt x="1644967" y="287299"/>
                  </a:lnTo>
                  <a:lnTo>
                    <a:pt x="1651838" y="284759"/>
                  </a:lnTo>
                  <a:lnTo>
                    <a:pt x="1653857" y="282943"/>
                  </a:lnTo>
                  <a:lnTo>
                    <a:pt x="1644611" y="287299"/>
                  </a:lnTo>
                  <a:lnTo>
                    <a:pt x="1633016" y="289839"/>
                  </a:lnTo>
                  <a:lnTo>
                    <a:pt x="1586026" y="274599"/>
                  </a:lnTo>
                  <a:lnTo>
                    <a:pt x="1558683" y="240309"/>
                  </a:lnTo>
                  <a:lnTo>
                    <a:pt x="1548015" y="216179"/>
                  </a:lnTo>
                  <a:lnTo>
                    <a:pt x="1539938" y="196494"/>
                  </a:lnTo>
                  <a:lnTo>
                    <a:pt x="1567942" y="164553"/>
                  </a:lnTo>
                  <a:lnTo>
                    <a:pt x="1610537" y="148043"/>
                  </a:lnTo>
                  <a:lnTo>
                    <a:pt x="1617891" y="148043"/>
                  </a:lnTo>
                  <a:lnTo>
                    <a:pt x="1632000" y="150583"/>
                  </a:lnTo>
                  <a:lnTo>
                    <a:pt x="1644980" y="155663"/>
                  </a:lnTo>
                  <a:lnTo>
                    <a:pt x="1656537" y="162013"/>
                  </a:lnTo>
                  <a:lnTo>
                    <a:pt x="1666443" y="170903"/>
                  </a:lnTo>
                  <a:lnTo>
                    <a:pt x="1672412" y="175983"/>
                  </a:lnTo>
                  <a:lnTo>
                    <a:pt x="1676781" y="183603"/>
                  </a:lnTo>
                  <a:lnTo>
                    <a:pt x="1681683" y="189953"/>
                  </a:lnTo>
                  <a:lnTo>
                    <a:pt x="1686458" y="195033"/>
                  </a:lnTo>
                  <a:lnTo>
                    <a:pt x="1691144" y="201383"/>
                  </a:lnTo>
                  <a:lnTo>
                    <a:pt x="1695729" y="206463"/>
                  </a:lnTo>
                  <a:lnTo>
                    <a:pt x="1709191" y="221703"/>
                  </a:lnTo>
                  <a:lnTo>
                    <a:pt x="1721993" y="233133"/>
                  </a:lnTo>
                  <a:lnTo>
                    <a:pt x="1733931" y="242023"/>
                  </a:lnTo>
                  <a:lnTo>
                    <a:pt x="1744814" y="248373"/>
                  </a:lnTo>
                  <a:lnTo>
                    <a:pt x="1751393" y="250913"/>
                  </a:lnTo>
                  <a:lnTo>
                    <a:pt x="1753235" y="250913"/>
                  </a:lnTo>
                  <a:close/>
                </a:path>
                <a:path w="1767204" h="403225">
                  <a:moveTo>
                    <a:pt x="1762721" y="252183"/>
                  </a:moveTo>
                  <a:lnTo>
                    <a:pt x="1756829" y="252183"/>
                  </a:lnTo>
                  <a:lnTo>
                    <a:pt x="1754022" y="250913"/>
                  </a:lnTo>
                  <a:lnTo>
                    <a:pt x="1753235" y="250913"/>
                  </a:lnTo>
                  <a:lnTo>
                    <a:pt x="1758543" y="253453"/>
                  </a:lnTo>
                  <a:lnTo>
                    <a:pt x="1762721" y="252183"/>
                  </a:lnTo>
                  <a:close/>
                </a:path>
                <a:path w="1767204" h="403225">
                  <a:moveTo>
                    <a:pt x="1766912" y="250913"/>
                  </a:moveTo>
                  <a:lnTo>
                    <a:pt x="1762721" y="252183"/>
                  </a:lnTo>
                  <a:lnTo>
                    <a:pt x="1766760" y="252183"/>
                  </a:lnTo>
                  <a:lnTo>
                    <a:pt x="1766912" y="25091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983620" y="2577349"/>
              <a:ext cx="1625600" cy="0"/>
            </a:xfrm>
            <a:custGeom>
              <a:avLst/>
              <a:gdLst/>
              <a:ahLst/>
              <a:cxnLst/>
              <a:rect l="l" t="t" r="r" b="b"/>
              <a:pathLst>
                <a:path w="1625600">
                  <a:moveTo>
                    <a:pt x="0" y="0"/>
                  </a:moveTo>
                  <a:lnTo>
                    <a:pt x="87223" y="0"/>
                  </a:lnTo>
                </a:path>
                <a:path w="1625600">
                  <a:moveTo>
                    <a:pt x="384534" y="0"/>
                  </a:moveTo>
                  <a:lnTo>
                    <a:pt x="471758" y="0"/>
                  </a:lnTo>
                </a:path>
                <a:path w="1625600">
                  <a:moveTo>
                    <a:pt x="769068" y="0"/>
                  </a:moveTo>
                  <a:lnTo>
                    <a:pt x="856292" y="0"/>
                  </a:lnTo>
                </a:path>
                <a:path w="1625600">
                  <a:moveTo>
                    <a:pt x="1153604" y="0"/>
                  </a:moveTo>
                  <a:lnTo>
                    <a:pt x="1240828" y="0"/>
                  </a:lnTo>
                </a:path>
                <a:path w="1625600">
                  <a:moveTo>
                    <a:pt x="1538138" y="0"/>
                  </a:moveTo>
                  <a:lnTo>
                    <a:pt x="1625362" y="0"/>
                  </a:lnTo>
                </a:path>
              </a:pathLst>
            </a:custGeom>
            <a:ln w="3175">
              <a:solidFill>
                <a:srgbClr val="E0E0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4" name="object 134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2831717" y="2069776"/>
              <a:ext cx="1650750" cy="3529266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7570635" y="2792280"/>
              <a:ext cx="905510" cy="377825"/>
            </a:xfrm>
            <a:custGeom>
              <a:avLst/>
              <a:gdLst/>
              <a:ahLst/>
              <a:cxnLst/>
              <a:rect l="l" t="t" r="r" b="b"/>
              <a:pathLst>
                <a:path w="905509" h="377825">
                  <a:moveTo>
                    <a:pt x="622185" y="0"/>
                  </a:moveTo>
                  <a:lnTo>
                    <a:pt x="581190" y="73634"/>
                  </a:lnTo>
                  <a:lnTo>
                    <a:pt x="0" y="73634"/>
                  </a:lnTo>
                  <a:lnTo>
                    <a:pt x="0" y="377482"/>
                  </a:lnTo>
                  <a:lnTo>
                    <a:pt x="905014" y="377482"/>
                  </a:lnTo>
                  <a:lnTo>
                    <a:pt x="905014" y="73634"/>
                  </a:lnTo>
                  <a:lnTo>
                    <a:pt x="665340" y="73634"/>
                  </a:lnTo>
                  <a:lnTo>
                    <a:pt x="622185" y="0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6" name="object 136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7640900" y="2934354"/>
              <a:ext cx="153482" cy="166979"/>
            </a:xfrm>
            <a:prstGeom prst="rect">
              <a:avLst/>
            </a:prstGeom>
          </p:spPr>
        </p:pic>
        <p:sp>
          <p:nvSpPr>
            <p:cNvPr id="137" name="object 137"/>
            <p:cNvSpPr/>
            <p:nvPr/>
          </p:nvSpPr>
          <p:spPr>
            <a:xfrm>
              <a:off x="7868056" y="2954705"/>
              <a:ext cx="474345" cy="141605"/>
            </a:xfrm>
            <a:custGeom>
              <a:avLst/>
              <a:gdLst/>
              <a:ahLst/>
              <a:cxnLst/>
              <a:rect l="l" t="t" r="r" b="b"/>
              <a:pathLst>
                <a:path w="474345" h="141605">
                  <a:moveTo>
                    <a:pt x="234734" y="139788"/>
                  </a:moveTo>
                  <a:lnTo>
                    <a:pt x="234429" y="139788"/>
                  </a:lnTo>
                  <a:lnTo>
                    <a:pt x="234429" y="138518"/>
                  </a:lnTo>
                  <a:lnTo>
                    <a:pt x="292" y="138518"/>
                  </a:lnTo>
                  <a:lnTo>
                    <a:pt x="292" y="139788"/>
                  </a:lnTo>
                  <a:lnTo>
                    <a:pt x="0" y="139788"/>
                  </a:lnTo>
                  <a:lnTo>
                    <a:pt x="0" y="141058"/>
                  </a:lnTo>
                  <a:lnTo>
                    <a:pt x="234734" y="141058"/>
                  </a:lnTo>
                  <a:lnTo>
                    <a:pt x="234734" y="139788"/>
                  </a:lnTo>
                  <a:close/>
                </a:path>
                <a:path w="474345" h="141605">
                  <a:moveTo>
                    <a:pt x="474179" y="93929"/>
                  </a:moveTo>
                  <a:lnTo>
                    <a:pt x="473621" y="93929"/>
                  </a:lnTo>
                  <a:lnTo>
                    <a:pt x="473621" y="92659"/>
                  </a:lnTo>
                  <a:lnTo>
                    <a:pt x="19075" y="92659"/>
                  </a:lnTo>
                  <a:lnTo>
                    <a:pt x="19075" y="93929"/>
                  </a:lnTo>
                  <a:lnTo>
                    <a:pt x="18516" y="93929"/>
                  </a:lnTo>
                  <a:lnTo>
                    <a:pt x="18516" y="95199"/>
                  </a:lnTo>
                  <a:lnTo>
                    <a:pt x="474179" y="95199"/>
                  </a:lnTo>
                  <a:lnTo>
                    <a:pt x="474179" y="93929"/>
                  </a:lnTo>
                  <a:close/>
                </a:path>
                <a:path w="474345" h="141605">
                  <a:moveTo>
                    <a:pt x="474179" y="47599"/>
                  </a:moveTo>
                  <a:lnTo>
                    <a:pt x="473621" y="47599"/>
                  </a:lnTo>
                  <a:lnTo>
                    <a:pt x="473621" y="46329"/>
                  </a:lnTo>
                  <a:lnTo>
                    <a:pt x="19075" y="46329"/>
                  </a:lnTo>
                  <a:lnTo>
                    <a:pt x="19075" y="47599"/>
                  </a:lnTo>
                  <a:lnTo>
                    <a:pt x="18516" y="47599"/>
                  </a:lnTo>
                  <a:lnTo>
                    <a:pt x="18516" y="48869"/>
                  </a:lnTo>
                  <a:lnTo>
                    <a:pt x="474179" y="48869"/>
                  </a:lnTo>
                  <a:lnTo>
                    <a:pt x="474179" y="47599"/>
                  </a:lnTo>
                  <a:close/>
                </a:path>
                <a:path w="474345" h="141605">
                  <a:moveTo>
                    <a:pt x="474179" y="1270"/>
                  </a:moveTo>
                  <a:lnTo>
                    <a:pt x="473621" y="1270"/>
                  </a:lnTo>
                  <a:lnTo>
                    <a:pt x="473621" y="0"/>
                  </a:lnTo>
                  <a:lnTo>
                    <a:pt x="19075" y="0"/>
                  </a:lnTo>
                  <a:lnTo>
                    <a:pt x="19075" y="1270"/>
                  </a:lnTo>
                  <a:lnTo>
                    <a:pt x="18516" y="1270"/>
                  </a:lnTo>
                  <a:lnTo>
                    <a:pt x="18516" y="2540"/>
                  </a:lnTo>
                  <a:lnTo>
                    <a:pt x="474179" y="2540"/>
                  </a:lnTo>
                  <a:lnTo>
                    <a:pt x="474179" y="127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8" name="object 138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2291323" y="2824977"/>
              <a:ext cx="437549" cy="701045"/>
            </a:xfrm>
            <a:prstGeom prst="rect">
              <a:avLst/>
            </a:prstGeom>
          </p:spPr>
        </p:pic>
        <p:sp>
          <p:nvSpPr>
            <p:cNvPr id="139" name="object 139"/>
            <p:cNvSpPr/>
            <p:nvPr/>
          </p:nvSpPr>
          <p:spPr>
            <a:xfrm>
              <a:off x="3341526" y="1330337"/>
              <a:ext cx="442595" cy="442595"/>
            </a:xfrm>
            <a:custGeom>
              <a:avLst/>
              <a:gdLst/>
              <a:ahLst/>
              <a:cxnLst/>
              <a:rect l="l" t="t" r="r" b="b"/>
              <a:pathLst>
                <a:path w="442595" h="442594">
                  <a:moveTo>
                    <a:pt x="235686" y="0"/>
                  </a:moveTo>
                  <a:lnTo>
                    <a:pt x="190814" y="1568"/>
                  </a:lnTo>
                  <a:lnTo>
                    <a:pt x="148450" y="11729"/>
                  </a:lnTo>
                  <a:lnTo>
                    <a:pt x="109542" y="29653"/>
                  </a:lnTo>
                  <a:lnTo>
                    <a:pt x="75037" y="54509"/>
                  </a:lnTo>
                  <a:lnTo>
                    <a:pt x="45883" y="85467"/>
                  </a:lnTo>
                  <a:lnTo>
                    <a:pt x="23027" y="121695"/>
                  </a:lnTo>
                  <a:lnTo>
                    <a:pt x="7417" y="162363"/>
                  </a:lnTo>
                  <a:lnTo>
                    <a:pt x="0" y="206641"/>
                  </a:lnTo>
                  <a:lnTo>
                    <a:pt x="1564" y="251510"/>
                  </a:lnTo>
                  <a:lnTo>
                    <a:pt x="11724" y="293872"/>
                  </a:lnTo>
                  <a:lnTo>
                    <a:pt x="29648" y="332780"/>
                  </a:lnTo>
                  <a:lnTo>
                    <a:pt x="54505" y="367285"/>
                  </a:lnTo>
                  <a:lnTo>
                    <a:pt x="85464" y="396441"/>
                  </a:lnTo>
                  <a:lnTo>
                    <a:pt x="121693" y="419298"/>
                  </a:lnTo>
                  <a:lnTo>
                    <a:pt x="162363" y="434910"/>
                  </a:lnTo>
                  <a:lnTo>
                    <a:pt x="206641" y="442328"/>
                  </a:lnTo>
                  <a:lnTo>
                    <a:pt x="251509" y="440763"/>
                  </a:lnTo>
                  <a:lnTo>
                    <a:pt x="293870" y="430603"/>
                  </a:lnTo>
                  <a:lnTo>
                    <a:pt x="332776" y="412679"/>
                  </a:lnTo>
                  <a:lnTo>
                    <a:pt x="367280" y="387823"/>
                  </a:lnTo>
                  <a:lnTo>
                    <a:pt x="396435" y="356864"/>
                  </a:lnTo>
                  <a:lnTo>
                    <a:pt x="419293" y="320634"/>
                  </a:lnTo>
                  <a:lnTo>
                    <a:pt x="434906" y="279964"/>
                  </a:lnTo>
                  <a:lnTo>
                    <a:pt x="442328" y="235686"/>
                  </a:lnTo>
                  <a:lnTo>
                    <a:pt x="440763" y="190818"/>
                  </a:lnTo>
                  <a:lnTo>
                    <a:pt x="430603" y="148456"/>
                  </a:lnTo>
                  <a:lnTo>
                    <a:pt x="412679" y="109548"/>
                  </a:lnTo>
                  <a:lnTo>
                    <a:pt x="387823" y="75042"/>
                  </a:lnTo>
                  <a:lnTo>
                    <a:pt x="356864" y="45887"/>
                  </a:lnTo>
                  <a:lnTo>
                    <a:pt x="320634" y="23029"/>
                  </a:lnTo>
                  <a:lnTo>
                    <a:pt x="279964" y="7417"/>
                  </a:lnTo>
                  <a:lnTo>
                    <a:pt x="235686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340531" y="1327949"/>
              <a:ext cx="446405" cy="447675"/>
            </a:xfrm>
            <a:custGeom>
              <a:avLst/>
              <a:gdLst/>
              <a:ahLst/>
              <a:cxnLst/>
              <a:rect l="l" t="t" r="r" b="b"/>
              <a:pathLst>
                <a:path w="446404" h="447675">
                  <a:moveTo>
                    <a:pt x="64185" y="224282"/>
                  </a:moveTo>
                  <a:lnTo>
                    <a:pt x="53441" y="223634"/>
                  </a:lnTo>
                  <a:lnTo>
                    <a:pt x="26962" y="223634"/>
                  </a:lnTo>
                  <a:lnTo>
                    <a:pt x="16230" y="224282"/>
                  </a:lnTo>
                  <a:lnTo>
                    <a:pt x="16230" y="225856"/>
                  </a:lnTo>
                  <a:lnTo>
                    <a:pt x="26962" y="226504"/>
                  </a:lnTo>
                  <a:lnTo>
                    <a:pt x="53441" y="226504"/>
                  </a:lnTo>
                  <a:lnTo>
                    <a:pt x="64185" y="225856"/>
                  </a:lnTo>
                  <a:lnTo>
                    <a:pt x="64185" y="225069"/>
                  </a:lnTo>
                  <a:lnTo>
                    <a:pt x="64185" y="224282"/>
                  </a:lnTo>
                  <a:close/>
                </a:path>
                <a:path w="446404" h="447675">
                  <a:moveTo>
                    <a:pt x="87325" y="156248"/>
                  </a:moveTo>
                  <a:lnTo>
                    <a:pt x="81584" y="149606"/>
                  </a:lnTo>
                  <a:lnTo>
                    <a:pt x="66319" y="134327"/>
                  </a:lnTo>
                  <a:lnTo>
                    <a:pt x="59677" y="128600"/>
                  </a:lnTo>
                  <a:lnTo>
                    <a:pt x="58547" y="129717"/>
                  </a:lnTo>
                  <a:lnTo>
                    <a:pt x="64287" y="136359"/>
                  </a:lnTo>
                  <a:lnTo>
                    <a:pt x="79565" y="151625"/>
                  </a:lnTo>
                  <a:lnTo>
                    <a:pt x="86194" y="157365"/>
                  </a:lnTo>
                  <a:lnTo>
                    <a:pt x="86766" y="156806"/>
                  </a:lnTo>
                  <a:lnTo>
                    <a:pt x="87325" y="156248"/>
                  </a:lnTo>
                  <a:close/>
                </a:path>
                <a:path w="446404" h="447675">
                  <a:moveTo>
                    <a:pt x="89598" y="296926"/>
                  </a:moveTo>
                  <a:lnTo>
                    <a:pt x="89077" y="296329"/>
                  </a:lnTo>
                  <a:lnTo>
                    <a:pt x="88569" y="295732"/>
                  </a:lnTo>
                  <a:lnTo>
                    <a:pt x="79641" y="302094"/>
                  </a:lnTo>
                  <a:lnTo>
                    <a:pt x="58674" y="318973"/>
                  </a:lnTo>
                  <a:lnTo>
                    <a:pt x="50571" y="326339"/>
                  </a:lnTo>
                  <a:lnTo>
                    <a:pt x="51523" y="327596"/>
                  </a:lnTo>
                  <a:lnTo>
                    <a:pt x="60439" y="321246"/>
                  </a:lnTo>
                  <a:lnTo>
                    <a:pt x="81483" y="304279"/>
                  </a:lnTo>
                  <a:lnTo>
                    <a:pt x="89598" y="296926"/>
                  </a:lnTo>
                  <a:close/>
                </a:path>
                <a:path w="446404" h="447675">
                  <a:moveTo>
                    <a:pt x="150698" y="89471"/>
                  </a:moveTo>
                  <a:lnTo>
                    <a:pt x="145084" y="82969"/>
                  </a:lnTo>
                  <a:lnTo>
                    <a:pt x="130086" y="68046"/>
                  </a:lnTo>
                  <a:lnTo>
                    <a:pt x="123558" y="62458"/>
                  </a:lnTo>
                  <a:lnTo>
                    <a:pt x="122440" y="63576"/>
                  </a:lnTo>
                  <a:lnTo>
                    <a:pt x="128066" y="70078"/>
                  </a:lnTo>
                  <a:lnTo>
                    <a:pt x="143052" y="85001"/>
                  </a:lnTo>
                  <a:lnTo>
                    <a:pt x="149580" y="90589"/>
                  </a:lnTo>
                  <a:lnTo>
                    <a:pt x="150139" y="90030"/>
                  </a:lnTo>
                  <a:lnTo>
                    <a:pt x="150698" y="89471"/>
                  </a:lnTo>
                  <a:close/>
                </a:path>
                <a:path w="446404" h="447675">
                  <a:moveTo>
                    <a:pt x="151168" y="351929"/>
                  </a:moveTo>
                  <a:lnTo>
                    <a:pt x="127482" y="386829"/>
                  </a:lnTo>
                  <a:lnTo>
                    <a:pt x="125095" y="393750"/>
                  </a:lnTo>
                  <a:lnTo>
                    <a:pt x="125831" y="394093"/>
                  </a:lnTo>
                  <a:lnTo>
                    <a:pt x="131178" y="384454"/>
                  </a:lnTo>
                  <a:lnTo>
                    <a:pt x="145148" y="361175"/>
                  </a:lnTo>
                  <a:lnTo>
                    <a:pt x="151168" y="351929"/>
                  </a:lnTo>
                  <a:close/>
                </a:path>
                <a:path w="446404" h="447675">
                  <a:moveTo>
                    <a:pt x="223024" y="397141"/>
                  </a:moveTo>
                  <a:lnTo>
                    <a:pt x="222910" y="387261"/>
                  </a:lnTo>
                  <a:lnTo>
                    <a:pt x="222605" y="379196"/>
                  </a:lnTo>
                  <a:lnTo>
                    <a:pt x="222161" y="373748"/>
                  </a:lnTo>
                  <a:lnTo>
                    <a:pt x="221602" y="371754"/>
                  </a:lnTo>
                  <a:lnTo>
                    <a:pt x="221043" y="373748"/>
                  </a:lnTo>
                  <a:lnTo>
                    <a:pt x="220586" y="379196"/>
                  </a:lnTo>
                  <a:lnTo>
                    <a:pt x="220281" y="387261"/>
                  </a:lnTo>
                  <a:lnTo>
                    <a:pt x="220167" y="397141"/>
                  </a:lnTo>
                  <a:lnTo>
                    <a:pt x="220281" y="407035"/>
                  </a:lnTo>
                  <a:lnTo>
                    <a:pt x="220586" y="415099"/>
                  </a:lnTo>
                  <a:lnTo>
                    <a:pt x="221043" y="420535"/>
                  </a:lnTo>
                  <a:lnTo>
                    <a:pt x="221602" y="422529"/>
                  </a:lnTo>
                  <a:lnTo>
                    <a:pt x="222161" y="420535"/>
                  </a:lnTo>
                  <a:lnTo>
                    <a:pt x="222605" y="415099"/>
                  </a:lnTo>
                  <a:lnTo>
                    <a:pt x="222910" y="407035"/>
                  </a:lnTo>
                  <a:lnTo>
                    <a:pt x="223024" y="397141"/>
                  </a:lnTo>
                  <a:close/>
                </a:path>
                <a:path w="446404" h="447675">
                  <a:moveTo>
                    <a:pt x="223024" y="46659"/>
                  </a:moveTo>
                  <a:lnTo>
                    <a:pt x="222389" y="38328"/>
                  </a:lnTo>
                  <a:lnTo>
                    <a:pt x="221602" y="38328"/>
                  </a:lnTo>
                  <a:lnTo>
                    <a:pt x="220814" y="38328"/>
                  </a:lnTo>
                  <a:lnTo>
                    <a:pt x="220167" y="46659"/>
                  </a:lnTo>
                  <a:lnTo>
                    <a:pt x="220167" y="67233"/>
                  </a:lnTo>
                  <a:lnTo>
                    <a:pt x="220814" y="75565"/>
                  </a:lnTo>
                  <a:lnTo>
                    <a:pt x="222389" y="75565"/>
                  </a:lnTo>
                  <a:lnTo>
                    <a:pt x="223024" y="67233"/>
                  </a:lnTo>
                  <a:lnTo>
                    <a:pt x="223024" y="46659"/>
                  </a:lnTo>
                  <a:close/>
                </a:path>
                <a:path w="446404" h="447675">
                  <a:moveTo>
                    <a:pt x="322795" y="230187"/>
                  </a:moveTo>
                  <a:lnTo>
                    <a:pt x="320014" y="230022"/>
                  </a:lnTo>
                  <a:lnTo>
                    <a:pt x="314960" y="229857"/>
                  </a:lnTo>
                  <a:lnTo>
                    <a:pt x="222351" y="228955"/>
                  </a:lnTo>
                  <a:lnTo>
                    <a:pt x="222237" y="170751"/>
                  </a:lnTo>
                  <a:lnTo>
                    <a:pt x="221475" y="108889"/>
                  </a:lnTo>
                  <a:lnTo>
                    <a:pt x="221119" y="99745"/>
                  </a:lnTo>
                  <a:lnTo>
                    <a:pt x="220726" y="99745"/>
                  </a:lnTo>
                  <a:lnTo>
                    <a:pt x="219722" y="151003"/>
                  </a:lnTo>
                  <a:lnTo>
                    <a:pt x="219494" y="231800"/>
                  </a:lnTo>
                  <a:lnTo>
                    <a:pt x="293420" y="231330"/>
                  </a:lnTo>
                  <a:lnTo>
                    <a:pt x="314960" y="230898"/>
                  </a:lnTo>
                  <a:lnTo>
                    <a:pt x="320014" y="230733"/>
                  </a:lnTo>
                  <a:lnTo>
                    <a:pt x="322795" y="230555"/>
                  </a:lnTo>
                  <a:lnTo>
                    <a:pt x="322795" y="230378"/>
                  </a:lnTo>
                  <a:lnTo>
                    <a:pt x="322795" y="230187"/>
                  </a:lnTo>
                  <a:close/>
                </a:path>
                <a:path w="446404" h="447675">
                  <a:moveTo>
                    <a:pt x="323151" y="68783"/>
                  </a:moveTo>
                  <a:lnTo>
                    <a:pt x="322592" y="68224"/>
                  </a:lnTo>
                  <a:lnTo>
                    <a:pt x="322021" y="67665"/>
                  </a:lnTo>
                  <a:lnTo>
                    <a:pt x="315760" y="73012"/>
                  </a:lnTo>
                  <a:lnTo>
                    <a:pt x="301434" y="87350"/>
                  </a:lnTo>
                  <a:lnTo>
                    <a:pt x="296075" y="93624"/>
                  </a:lnTo>
                  <a:lnTo>
                    <a:pt x="297192" y="94729"/>
                  </a:lnTo>
                  <a:lnTo>
                    <a:pt x="303453" y="89382"/>
                  </a:lnTo>
                  <a:lnTo>
                    <a:pt x="317792" y="75044"/>
                  </a:lnTo>
                  <a:lnTo>
                    <a:pt x="323151" y="68783"/>
                  </a:lnTo>
                  <a:close/>
                </a:path>
                <a:path w="446404" h="447675">
                  <a:moveTo>
                    <a:pt x="331038" y="388708"/>
                  </a:moveTo>
                  <a:lnTo>
                    <a:pt x="329717" y="387121"/>
                  </a:lnTo>
                  <a:lnTo>
                    <a:pt x="325589" y="383616"/>
                  </a:lnTo>
                  <a:lnTo>
                    <a:pt x="319417" y="378536"/>
                  </a:lnTo>
                  <a:lnTo>
                    <a:pt x="311988" y="372211"/>
                  </a:lnTo>
                  <a:lnTo>
                    <a:pt x="304698" y="365696"/>
                  </a:lnTo>
                  <a:lnTo>
                    <a:pt x="298818" y="360286"/>
                  </a:lnTo>
                  <a:lnTo>
                    <a:pt x="294792" y="356679"/>
                  </a:lnTo>
                  <a:lnTo>
                    <a:pt x="293039" y="355587"/>
                  </a:lnTo>
                  <a:lnTo>
                    <a:pt x="293966" y="357428"/>
                  </a:lnTo>
                  <a:lnTo>
                    <a:pt x="297370" y="361696"/>
                  </a:lnTo>
                  <a:lnTo>
                    <a:pt x="329082" y="388035"/>
                  </a:lnTo>
                  <a:lnTo>
                    <a:pt x="331038" y="388708"/>
                  </a:lnTo>
                  <a:close/>
                </a:path>
                <a:path w="446404" h="447675">
                  <a:moveTo>
                    <a:pt x="382003" y="133451"/>
                  </a:moveTo>
                  <a:lnTo>
                    <a:pt x="381635" y="132727"/>
                  </a:lnTo>
                  <a:lnTo>
                    <a:pt x="381304" y="132029"/>
                  </a:lnTo>
                  <a:lnTo>
                    <a:pt x="373595" y="135153"/>
                  </a:lnTo>
                  <a:lnTo>
                    <a:pt x="356146" y="145770"/>
                  </a:lnTo>
                  <a:lnTo>
                    <a:pt x="349821" y="151168"/>
                  </a:lnTo>
                  <a:lnTo>
                    <a:pt x="350761" y="152438"/>
                  </a:lnTo>
                  <a:lnTo>
                    <a:pt x="357746" y="148145"/>
                  </a:lnTo>
                  <a:lnTo>
                    <a:pt x="382003" y="133451"/>
                  </a:lnTo>
                  <a:close/>
                </a:path>
                <a:path w="446404" h="447675">
                  <a:moveTo>
                    <a:pt x="382955" y="332828"/>
                  </a:moveTo>
                  <a:lnTo>
                    <a:pt x="376326" y="325297"/>
                  </a:lnTo>
                  <a:lnTo>
                    <a:pt x="358876" y="307848"/>
                  </a:lnTo>
                  <a:lnTo>
                    <a:pt x="351358" y="301231"/>
                  </a:lnTo>
                  <a:lnTo>
                    <a:pt x="350240" y="302348"/>
                  </a:lnTo>
                  <a:lnTo>
                    <a:pt x="356844" y="309880"/>
                  </a:lnTo>
                  <a:lnTo>
                    <a:pt x="374294" y="327329"/>
                  </a:lnTo>
                  <a:lnTo>
                    <a:pt x="381825" y="333946"/>
                  </a:lnTo>
                  <a:lnTo>
                    <a:pt x="382397" y="333387"/>
                  </a:lnTo>
                  <a:lnTo>
                    <a:pt x="382955" y="332828"/>
                  </a:lnTo>
                  <a:close/>
                </a:path>
                <a:path w="446404" h="447675">
                  <a:moveTo>
                    <a:pt x="416242" y="228447"/>
                  </a:moveTo>
                  <a:lnTo>
                    <a:pt x="414248" y="227888"/>
                  </a:lnTo>
                  <a:lnTo>
                    <a:pt x="408800" y="227444"/>
                  </a:lnTo>
                  <a:lnTo>
                    <a:pt x="400735" y="227126"/>
                  </a:lnTo>
                  <a:lnTo>
                    <a:pt x="390855" y="227012"/>
                  </a:lnTo>
                  <a:lnTo>
                    <a:pt x="380974" y="227126"/>
                  </a:lnTo>
                  <a:lnTo>
                    <a:pt x="372897" y="227444"/>
                  </a:lnTo>
                  <a:lnTo>
                    <a:pt x="367461" y="227888"/>
                  </a:lnTo>
                  <a:lnTo>
                    <a:pt x="365467" y="228447"/>
                  </a:lnTo>
                  <a:lnTo>
                    <a:pt x="367461" y="229006"/>
                  </a:lnTo>
                  <a:lnTo>
                    <a:pt x="372897" y="229463"/>
                  </a:lnTo>
                  <a:lnTo>
                    <a:pt x="380974" y="229768"/>
                  </a:lnTo>
                  <a:lnTo>
                    <a:pt x="390855" y="229882"/>
                  </a:lnTo>
                  <a:lnTo>
                    <a:pt x="400735" y="229768"/>
                  </a:lnTo>
                  <a:lnTo>
                    <a:pt x="408800" y="229463"/>
                  </a:lnTo>
                  <a:lnTo>
                    <a:pt x="414248" y="229006"/>
                  </a:lnTo>
                  <a:lnTo>
                    <a:pt x="416242" y="228447"/>
                  </a:lnTo>
                  <a:close/>
                </a:path>
                <a:path w="446404" h="447675">
                  <a:moveTo>
                    <a:pt x="446189" y="220103"/>
                  </a:moveTo>
                  <a:lnTo>
                    <a:pt x="445122" y="202095"/>
                  </a:lnTo>
                  <a:lnTo>
                    <a:pt x="442722" y="184327"/>
                  </a:lnTo>
                  <a:lnTo>
                    <a:pt x="440982" y="176187"/>
                  </a:lnTo>
                  <a:lnTo>
                    <a:pt x="440982" y="220103"/>
                  </a:lnTo>
                  <a:lnTo>
                    <a:pt x="440778" y="233768"/>
                  </a:lnTo>
                  <a:lnTo>
                    <a:pt x="435317" y="272884"/>
                  </a:lnTo>
                  <a:lnTo>
                    <a:pt x="417906" y="321957"/>
                  </a:lnTo>
                  <a:lnTo>
                    <a:pt x="389712" y="364337"/>
                  </a:lnTo>
                  <a:lnTo>
                    <a:pt x="353796" y="398500"/>
                  </a:lnTo>
                  <a:lnTo>
                    <a:pt x="312521" y="423227"/>
                  </a:lnTo>
                  <a:lnTo>
                    <a:pt x="253428" y="440563"/>
                  </a:lnTo>
                  <a:lnTo>
                    <a:pt x="223875" y="442709"/>
                  </a:lnTo>
                  <a:lnTo>
                    <a:pt x="195072" y="440994"/>
                  </a:lnTo>
                  <a:lnTo>
                    <a:pt x="141859" y="427875"/>
                  </a:lnTo>
                  <a:lnTo>
                    <a:pt x="96951" y="403809"/>
                  </a:lnTo>
                  <a:lnTo>
                    <a:pt x="61506" y="373392"/>
                  </a:lnTo>
                  <a:lnTo>
                    <a:pt x="35687" y="340080"/>
                  </a:lnTo>
                  <a:lnTo>
                    <a:pt x="12585" y="291528"/>
                  </a:lnTo>
                  <a:lnTo>
                    <a:pt x="5359" y="263296"/>
                  </a:lnTo>
                  <a:lnTo>
                    <a:pt x="3340" y="254749"/>
                  </a:lnTo>
                  <a:lnTo>
                    <a:pt x="2806" y="246964"/>
                  </a:lnTo>
                  <a:lnTo>
                    <a:pt x="1854" y="236867"/>
                  </a:lnTo>
                  <a:lnTo>
                    <a:pt x="1435" y="233768"/>
                  </a:lnTo>
                  <a:lnTo>
                    <a:pt x="1295" y="230974"/>
                  </a:lnTo>
                  <a:lnTo>
                    <a:pt x="1206" y="212610"/>
                  </a:lnTo>
                  <a:lnTo>
                    <a:pt x="1079" y="209029"/>
                  </a:lnTo>
                  <a:lnTo>
                    <a:pt x="1295" y="207810"/>
                  </a:lnTo>
                  <a:lnTo>
                    <a:pt x="1676" y="205486"/>
                  </a:lnTo>
                  <a:lnTo>
                    <a:pt x="3149" y="195046"/>
                  </a:lnTo>
                  <a:lnTo>
                    <a:pt x="3441" y="192735"/>
                  </a:lnTo>
                  <a:lnTo>
                    <a:pt x="4203" y="187159"/>
                  </a:lnTo>
                  <a:lnTo>
                    <a:pt x="4660" y="184569"/>
                  </a:lnTo>
                  <a:lnTo>
                    <a:pt x="5549" y="181267"/>
                  </a:lnTo>
                  <a:lnTo>
                    <a:pt x="7823" y="171272"/>
                  </a:lnTo>
                  <a:lnTo>
                    <a:pt x="9283" y="164020"/>
                  </a:lnTo>
                  <a:lnTo>
                    <a:pt x="12407" y="155803"/>
                  </a:lnTo>
                  <a:lnTo>
                    <a:pt x="17018" y="142735"/>
                  </a:lnTo>
                  <a:lnTo>
                    <a:pt x="40944" y="98869"/>
                  </a:lnTo>
                  <a:lnTo>
                    <a:pt x="66357" y="68541"/>
                  </a:lnTo>
                  <a:lnTo>
                    <a:pt x="100888" y="40513"/>
                  </a:lnTo>
                  <a:lnTo>
                    <a:pt x="144424" y="18288"/>
                  </a:lnTo>
                  <a:lnTo>
                    <a:pt x="195846" y="5778"/>
                  </a:lnTo>
                  <a:lnTo>
                    <a:pt x="223723" y="4457"/>
                  </a:lnTo>
                  <a:lnTo>
                    <a:pt x="252514" y="6515"/>
                  </a:lnTo>
                  <a:lnTo>
                    <a:pt x="310172" y="22974"/>
                  </a:lnTo>
                  <a:lnTo>
                    <a:pt x="350964" y="46418"/>
                  </a:lnTo>
                  <a:lnTo>
                    <a:pt x="381254" y="73215"/>
                  </a:lnTo>
                  <a:lnTo>
                    <a:pt x="406704" y="105905"/>
                  </a:lnTo>
                  <a:lnTo>
                    <a:pt x="429094" y="151638"/>
                  </a:lnTo>
                  <a:lnTo>
                    <a:pt x="439877" y="202095"/>
                  </a:lnTo>
                  <a:lnTo>
                    <a:pt x="440982" y="220103"/>
                  </a:lnTo>
                  <a:lnTo>
                    <a:pt x="440982" y="176187"/>
                  </a:lnTo>
                  <a:lnTo>
                    <a:pt x="427456" y="133642"/>
                  </a:lnTo>
                  <a:lnTo>
                    <a:pt x="406336" y="95973"/>
                  </a:lnTo>
                  <a:lnTo>
                    <a:pt x="379069" y="63766"/>
                  </a:lnTo>
                  <a:lnTo>
                    <a:pt x="346544" y="37401"/>
                  </a:lnTo>
                  <a:lnTo>
                    <a:pt x="312089" y="18580"/>
                  </a:lnTo>
                  <a:lnTo>
                    <a:pt x="265379" y="4457"/>
                  </a:lnTo>
                  <a:lnTo>
                    <a:pt x="253149" y="1968"/>
                  </a:lnTo>
                  <a:lnTo>
                    <a:pt x="223761" y="0"/>
                  </a:lnTo>
                  <a:lnTo>
                    <a:pt x="195338" y="1485"/>
                  </a:lnTo>
                  <a:lnTo>
                    <a:pt x="168249" y="6451"/>
                  </a:lnTo>
                  <a:lnTo>
                    <a:pt x="119799" y="25057"/>
                  </a:lnTo>
                  <a:lnTo>
                    <a:pt x="80225" y="51320"/>
                  </a:lnTo>
                  <a:lnTo>
                    <a:pt x="50114" y="81686"/>
                  </a:lnTo>
                  <a:lnTo>
                    <a:pt x="21031" y="127723"/>
                  </a:lnTo>
                  <a:lnTo>
                    <a:pt x="10477" y="155181"/>
                  </a:lnTo>
                  <a:lnTo>
                    <a:pt x="7480" y="163525"/>
                  </a:lnTo>
                  <a:lnTo>
                    <a:pt x="5994" y="171665"/>
                  </a:lnTo>
                  <a:lnTo>
                    <a:pt x="3975" y="181546"/>
                  </a:lnTo>
                  <a:lnTo>
                    <a:pt x="3302" y="184327"/>
                  </a:lnTo>
                  <a:lnTo>
                    <a:pt x="2844" y="187363"/>
                  </a:lnTo>
                  <a:lnTo>
                    <a:pt x="1358" y="202869"/>
                  </a:lnTo>
                  <a:lnTo>
                    <a:pt x="952" y="207810"/>
                  </a:lnTo>
                  <a:lnTo>
                    <a:pt x="889" y="209029"/>
                  </a:lnTo>
                  <a:lnTo>
                    <a:pt x="787" y="210235"/>
                  </a:lnTo>
                  <a:lnTo>
                    <a:pt x="673" y="212636"/>
                  </a:lnTo>
                  <a:lnTo>
                    <a:pt x="241" y="223177"/>
                  </a:lnTo>
                  <a:lnTo>
                    <a:pt x="0" y="230924"/>
                  </a:lnTo>
                  <a:lnTo>
                    <a:pt x="50" y="233832"/>
                  </a:lnTo>
                  <a:lnTo>
                    <a:pt x="381" y="236867"/>
                  </a:lnTo>
                  <a:lnTo>
                    <a:pt x="609" y="240347"/>
                  </a:lnTo>
                  <a:lnTo>
                    <a:pt x="1104" y="247142"/>
                  </a:lnTo>
                  <a:lnTo>
                    <a:pt x="1473" y="255003"/>
                  </a:lnTo>
                  <a:lnTo>
                    <a:pt x="3365" y="263664"/>
                  </a:lnTo>
                  <a:lnTo>
                    <a:pt x="16052" y="308114"/>
                  </a:lnTo>
                  <a:lnTo>
                    <a:pt x="44792" y="358902"/>
                  </a:lnTo>
                  <a:lnTo>
                    <a:pt x="75590" y="391960"/>
                  </a:lnTo>
                  <a:lnTo>
                    <a:pt x="116357" y="420458"/>
                  </a:lnTo>
                  <a:lnTo>
                    <a:pt x="166535" y="440220"/>
                  </a:lnTo>
                  <a:lnTo>
                    <a:pt x="223913" y="447294"/>
                  </a:lnTo>
                  <a:lnTo>
                    <a:pt x="254101" y="445211"/>
                  </a:lnTo>
                  <a:lnTo>
                    <a:pt x="292125" y="436333"/>
                  </a:lnTo>
                  <a:lnTo>
                    <a:pt x="329044" y="420357"/>
                  </a:lnTo>
                  <a:lnTo>
                    <a:pt x="369976" y="392074"/>
                  </a:lnTo>
                  <a:lnTo>
                    <a:pt x="404202" y="354025"/>
                  </a:lnTo>
                  <a:lnTo>
                    <a:pt x="429717" y="308102"/>
                  </a:lnTo>
                  <a:lnTo>
                    <a:pt x="443814" y="256336"/>
                  </a:lnTo>
                  <a:lnTo>
                    <a:pt x="445909" y="238277"/>
                  </a:lnTo>
                  <a:lnTo>
                    <a:pt x="446189" y="220103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1" name="object 141"/>
          <p:cNvSpPr txBox="1"/>
          <p:nvPr/>
        </p:nvSpPr>
        <p:spPr>
          <a:xfrm>
            <a:off x="1427570" y="6157987"/>
            <a:ext cx="70993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462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latin typeface="Arial"/>
                <a:cs typeface="Arial"/>
              </a:rPr>
              <a:t>El </a:t>
            </a:r>
            <a:r>
              <a:rPr sz="1200" b="1" spc="70" dirty="0">
                <a:latin typeface="Arial"/>
                <a:cs typeface="Arial"/>
              </a:rPr>
              <a:t>Modelo </a:t>
            </a:r>
            <a:r>
              <a:rPr sz="1200" b="1" spc="90" dirty="0">
                <a:latin typeface="Arial"/>
                <a:cs typeface="Arial"/>
              </a:rPr>
              <a:t>de </a:t>
            </a:r>
            <a:r>
              <a:rPr sz="1200" b="1" spc="65" dirty="0">
                <a:latin typeface="Arial"/>
                <a:cs typeface="Arial"/>
              </a:rPr>
              <a:t>Negocio </a:t>
            </a:r>
            <a:r>
              <a:rPr sz="1200" b="1" spc="40" dirty="0">
                <a:latin typeface="Arial"/>
                <a:cs typeface="Arial"/>
              </a:rPr>
              <a:t>se </a:t>
            </a:r>
            <a:r>
              <a:rPr sz="1200" b="1" spc="85" dirty="0">
                <a:latin typeface="Arial"/>
                <a:cs typeface="Arial"/>
              </a:rPr>
              <a:t>entiende </a:t>
            </a:r>
            <a:r>
              <a:rPr sz="1200" b="1" spc="100" dirty="0">
                <a:latin typeface="Arial"/>
                <a:cs typeface="Arial"/>
              </a:rPr>
              <a:t>como </a:t>
            </a:r>
            <a:r>
              <a:rPr sz="1200" b="1" spc="105" dirty="0">
                <a:latin typeface="Arial"/>
                <a:cs typeface="Arial"/>
              </a:rPr>
              <a:t>una </a:t>
            </a:r>
            <a:r>
              <a:rPr sz="1200" b="1" spc="95" dirty="0">
                <a:latin typeface="Arial"/>
                <a:cs typeface="Arial"/>
              </a:rPr>
              <a:t>metodología </a:t>
            </a:r>
            <a:r>
              <a:rPr sz="1200" b="1" spc="90" dirty="0">
                <a:latin typeface="Arial"/>
                <a:cs typeface="Arial"/>
              </a:rPr>
              <a:t>que </a:t>
            </a:r>
            <a:r>
              <a:rPr sz="1200" b="1" spc="95" dirty="0">
                <a:latin typeface="Arial"/>
                <a:cs typeface="Arial"/>
              </a:rPr>
              <a:t>permite </a:t>
            </a:r>
            <a:r>
              <a:rPr sz="1200" b="1" spc="65" dirty="0">
                <a:latin typeface="Arial"/>
                <a:cs typeface="Arial"/>
              </a:rPr>
              <a:t>diseñar, </a:t>
            </a:r>
            <a:r>
              <a:rPr sz="1200" b="1" spc="80" dirty="0">
                <a:latin typeface="Arial"/>
                <a:cs typeface="Arial"/>
              </a:rPr>
              <a:t>en </a:t>
            </a:r>
            <a:r>
              <a:rPr sz="1200" b="1" spc="100" dirty="0">
                <a:latin typeface="Arial"/>
                <a:cs typeface="Arial"/>
              </a:rPr>
              <a:t>la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85" dirty="0">
                <a:latin typeface="Arial"/>
                <a:cs typeface="Arial"/>
              </a:rPr>
              <a:t>práctica,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los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60" dirty="0">
                <a:latin typeface="Arial"/>
                <a:cs typeface="Arial"/>
              </a:rPr>
              <a:t>núcleos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55" dirty="0">
                <a:latin typeface="Arial"/>
                <a:cs typeface="Arial"/>
              </a:rPr>
              <a:t>y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70" dirty="0">
                <a:latin typeface="Arial"/>
                <a:cs typeface="Arial"/>
              </a:rPr>
              <a:t>relaciones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85" dirty="0">
                <a:latin typeface="Arial"/>
                <a:cs typeface="Arial"/>
              </a:rPr>
              <a:t>clave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70" dirty="0">
                <a:latin typeface="Arial"/>
                <a:cs typeface="Arial"/>
              </a:rPr>
              <a:t>del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70" dirty="0">
                <a:latin typeface="Arial"/>
                <a:cs typeface="Arial"/>
              </a:rPr>
              <a:t>negocio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85" dirty="0">
                <a:latin typeface="Arial"/>
                <a:cs typeface="Arial"/>
              </a:rPr>
              <a:t>donde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40" dirty="0">
                <a:latin typeface="Arial"/>
                <a:cs typeface="Arial"/>
              </a:rPr>
              <a:t>se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95" dirty="0">
                <a:latin typeface="Arial"/>
                <a:cs typeface="Arial"/>
              </a:rPr>
              <a:t>crea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55" dirty="0">
                <a:latin typeface="Arial"/>
                <a:cs typeface="Arial"/>
              </a:rPr>
              <a:t>y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40" dirty="0">
                <a:latin typeface="Arial"/>
                <a:cs typeface="Arial"/>
              </a:rPr>
              <a:t>se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95" dirty="0">
                <a:latin typeface="Arial"/>
                <a:cs typeface="Arial"/>
              </a:rPr>
              <a:t>entrega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60" dirty="0">
                <a:latin typeface="Arial"/>
                <a:cs typeface="Arial"/>
              </a:rPr>
              <a:t>valor.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-55" dirty="0">
                <a:latin typeface="Arial"/>
                <a:cs typeface="Arial"/>
              </a:rPr>
              <a:t>El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65" dirty="0">
                <a:latin typeface="Arial"/>
                <a:cs typeface="Arial"/>
              </a:rPr>
              <a:t>proceso </a:t>
            </a:r>
            <a:r>
              <a:rPr sz="1200" b="1" spc="90" dirty="0">
                <a:latin typeface="Arial"/>
                <a:cs typeface="Arial"/>
              </a:rPr>
              <a:t>de </a:t>
            </a:r>
            <a:r>
              <a:rPr sz="1200" b="1" spc="85" dirty="0">
                <a:latin typeface="Arial"/>
                <a:cs typeface="Arial"/>
              </a:rPr>
              <a:t>elaboración </a:t>
            </a:r>
            <a:r>
              <a:rPr sz="1200" b="1" spc="95" dirty="0">
                <a:latin typeface="Arial"/>
                <a:cs typeface="Arial"/>
              </a:rPr>
              <a:t>permite </a:t>
            </a:r>
            <a:r>
              <a:rPr sz="1200" b="1" spc="85" dirty="0">
                <a:latin typeface="Arial"/>
                <a:cs typeface="Arial"/>
              </a:rPr>
              <a:t>la </a:t>
            </a:r>
            <a:r>
              <a:rPr sz="1200" b="1" spc="70" dirty="0">
                <a:latin typeface="Arial"/>
                <a:cs typeface="Arial"/>
              </a:rPr>
              <a:t>identificación </a:t>
            </a:r>
            <a:r>
              <a:rPr sz="1200" b="1" spc="90" dirty="0">
                <a:latin typeface="Arial"/>
                <a:cs typeface="Arial"/>
              </a:rPr>
              <a:t>de </a:t>
            </a:r>
            <a:r>
              <a:rPr sz="1200" b="1" spc="70" dirty="0">
                <a:latin typeface="Arial"/>
                <a:cs typeface="Arial"/>
              </a:rPr>
              <a:t>fortalezas </a:t>
            </a:r>
            <a:r>
              <a:rPr sz="1200" b="1" spc="75" dirty="0">
                <a:latin typeface="Arial"/>
                <a:cs typeface="Arial"/>
              </a:rPr>
              <a:t>según </a:t>
            </a:r>
            <a:r>
              <a:rPr sz="1200" b="1" spc="85" dirty="0">
                <a:latin typeface="Arial"/>
                <a:cs typeface="Arial"/>
              </a:rPr>
              <a:t>la </a:t>
            </a:r>
            <a:r>
              <a:rPr sz="1200" b="1" spc="110" dirty="0">
                <a:latin typeface="Arial"/>
                <a:cs typeface="Arial"/>
              </a:rPr>
              <a:t>capacidad </a:t>
            </a:r>
            <a:r>
              <a:rPr sz="1200" b="1" spc="105" dirty="0">
                <a:latin typeface="Arial"/>
                <a:cs typeface="Arial"/>
              </a:rPr>
              <a:t>de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85" dirty="0">
                <a:latin typeface="Arial"/>
                <a:cs typeface="Arial"/>
              </a:rPr>
              <a:t>crear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60" dirty="0">
                <a:latin typeface="Arial"/>
                <a:cs typeface="Arial"/>
              </a:rPr>
              <a:t>valor,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60" dirty="0">
                <a:latin typeface="Arial"/>
                <a:cs typeface="Arial"/>
              </a:rPr>
              <a:t>las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80" dirty="0">
                <a:latin typeface="Arial"/>
                <a:cs typeface="Arial"/>
              </a:rPr>
              <a:t>debilidades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80" dirty="0">
                <a:latin typeface="Arial"/>
                <a:cs typeface="Arial"/>
              </a:rPr>
              <a:t>en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65" dirty="0">
                <a:latin typeface="Arial"/>
                <a:cs typeface="Arial"/>
              </a:rPr>
              <a:t>función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70" dirty="0">
                <a:latin typeface="Arial"/>
                <a:cs typeface="Arial"/>
              </a:rPr>
              <a:t>del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70" dirty="0">
                <a:latin typeface="Arial"/>
                <a:cs typeface="Arial"/>
              </a:rPr>
              <a:t>valor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90" dirty="0">
                <a:latin typeface="Arial"/>
                <a:cs typeface="Arial"/>
              </a:rPr>
              <a:t>que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95" dirty="0">
                <a:latin typeface="Arial"/>
                <a:cs typeface="Arial"/>
              </a:rPr>
              <a:t>dejan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85" dirty="0">
                <a:latin typeface="Arial"/>
                <a:cs typeface="Arial"/>
              </a:rPr>
              <a:t>escapar,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60" dirty="0">
                <a:latin typeface="Arial"/>
                <a:cs typeface="Arial"/>
              </a:rPr>
              <a:t>las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85" dirty="0">
                <a:latin typeface="Arial"/>
                <a:cs typeface="Arial"/>
              </a:rPr>
              <a:t>oportunidades</a:t>
            </a:r>
            <a:endParaRPr sz="1200">
              <a:latin typeface="Arial"/>
              <a:cs typeface="Arial"/>
            </a:endParaRPr>
          </a:p>
          <a:p>
            <a:pPr marL="208279">
              <a:lnSpc>
                <a:spcPct val="100000"/>
              </a:lnSpc>
            </a:pPr>
            <a:r>
              <a:rPr sz="1200" b="1" spc="100" dirty="0">
                <a:latin typeface="Arial"/>
                <a:cs typeface="Arial"/>
              </a:rPr>
              <a:t>como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55" dirty="0">
                <a:latin typeface="Arial"/>
                <a:cs typeface="Arial"/>
              </a:rPr>
              <a:t>posibles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70" dirty="0">
                <a:latin typeface="Arial"/>
                <a:cs typeface="Arial"/>
              </a:rPr>
              <a:t>fuentes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90" dirty="0">
                <a:latin typeface="Arial"/>
                <a:cs typeface="Arial"/>
              </a:rPr>
              <a:t>de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60" dirty="0">
                <a:latin typeface="Arial"/>
                <a:cs typeface="Arial"/>
              </a:rPr>
              <a:t>valor,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55" dirty="0">
                <a:latin typeface="Arial"/>
                <a:cs typeface="Arial"/>
              </a:rPr>
              <a:t>y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60" dirty="0">
                <a:latin typeface="Arial"/>
                <a:cs typeface="Arial"/>
              </a:rPr>
              <a:t>las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114" dirty="0">
                <a:latin typeface="Arial"/>
                <a:cs typeface="Arial"/>
              </a:rPr>
              <a:t>amenazas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100" dirty="0">
                <a:latin typeface="Arial"/>
                <a:cs typeface="Arial"/>
              </a:rPr>
              <a:t>como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50" dirty="0">
                <a:latin typeface="Arial"/>
                <a:cs typeface="Arial"/>
              </a:rPr>
              <a:t>riesgos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90" dirty="0">
                <a:latin typeface="Arial"/>
                <a:cs typeface="Arial"/>
              </a:rPr>
              <a:t>de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90" dirty="0">
                <a:latin typeface="Arial"/>
                <a:cs typeface="Arial"/>
              </a:rPr>
              <a:t>pérdida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90" dirty="0">
                <a:latin typeface="Arial"/>
                <a:cs typeface="Arial"/>
              </a:rPr>
              <a:t>de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65" dirty="0">
                <a:latin typeface="Arial"/>
                <a:cs typeface="Arial"/>
              </a:rPr>
              <a:t>valor.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53636" y="2885851"/>
            <a:ext cx="1102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85" dirty="0">
                <a:latin typeface="Arial"/>
                <a:cs typeface="Arial"/>
              </a:rPr>
              <a:t>Segmento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105" dirty="0">
                <a:latin typeface="Arial"/>
                <a:cs typeface="Arial"/>
              </a:rPr>
              <a:t>de </a:t>
            </a:r>
            <a:r>
              <a:rPr sz="1200" b="1" spc="-325" dirty="0">
                <a:latin typeface="Arial"/>
                <a:cs typeface="Arial"/>
              </a:rPr>
              <a:t> </a:t>
            </a:r>
            <a:r>
              <a:rPr sz="1200" b="1" spc="65" dirty="0">
                <a:latin typeface="Arial"/>
                <a:cs typeface="Arial"/>
              </a:rPr>
              <a:t>clientes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51375" y="6103320"/>
            <a:ext cx="721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20" dirty="0">
                <a:latin typeface="Arial"/>
                <a:cs typeface="Arial"/>
              </a:rPr>
              <a:t>Flujo </a:t>
            </a:r>
            <a:r>
              <a:rPr sz="1200" b="1" spc="105" dirty="0">
                <a:latin typeface="Arial"/>
                <a:cs typeface="Arial"/>
              </a:rPr>
              <a:t>de </a:t>
            </a:r>
            <a:r>
              <a:rPr sz="1200" b="1" spc="110" dirty="0">
                <a:latin typeface="Arial"/>
                <a:cs typeface="Arial"/>
              </a:rPr>
              <a:t> </a:t>
            </a:r>
            <a:r>
              <a:rPr sz="1200" b="1" spc="55" dirty="0">
                <a:latin typeface="Arial"/>
                <a:cs typeface="Arial"/>
              </a:rPr>
              <a:t>ingresos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9310" y="6655770"/>
            <a:ext cx="999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90" dirty="0">
                <a:latin typeface="Arial"/>
                <a:cs typeface="Arial"/>
              </a:rPr>
              <a:t>Canales </a:t>
            </a:r>
            <a:r>
              <a:rPr sz="1200" b="1" spc="105" dirty="0">
                <a:latin typeface="Arial"/>
                <a:cs typeface="Arial"/>
              </a:rPr>
              <a:t>de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65" dirty="0">
                <a:latin typeface="Arial"/>
                <a:cs typeface="Arial"/>
              </a:rPr>
              <a:t>distribución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4036" y="6655770"/>
            <a:ext cx="765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b="1" spc="40" dirty="0">
                <a:latin typeface="Arial"/>
                <a:cs typeface="Arial"/>
              </a:rPr>
              <a:t>Recursos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200" b="1" spc="95" dirty="0">
                <a:latin typeface="Arial"/>
                <a:cs typeface="Arial"/>
              </a:rPr>
              <a:t>clave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7257" y="1581155"/>
            <a:ext cx="990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b="1" spc="75" dirty="0">
                <a:latin typeface="Arial"/>
                <a:cs typeface="Arial"/>
              </a:rPr>
              <a:t>Actividades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200" b="1" spc="95" dirty="0">
                <a:latin typeface="Arial"/>
                <a:cs typeface="Arial"/>
              </a:rPr>
              <a:t>clave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951" y="6286200"/>
            <a:ext cx="8788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80" dirty="0">
                <a:latin typeface="Arial"/>
                <a:cs typeface="Arial"/>
              </a:rPr>
              <a:t>estructura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9691" y="1794362"/>
            <a:ext cx="9378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25" dirty="0">
                <a:latin typeface="Arial"/>
                <a:cs typeface="Arial"/>
              </a:rPr>
              <a:t>los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65" dirty="0">
                <a:latin typeface="Arial"/>
                <a:cs typeface="Arial"/>
              </a:rPr>
              <a:t>clientes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67543" y="277977"/>
            <a:ext cx="9348470" cy="697230"/>
            <a:chOff x="367543" y="277977"/>
            <a:chExt cx="9348470" cy="697230"/>
          </a:xfrm>
        </p:grpSpPr>
        <p:sp>
          <p:nvSpPr>
            <p:cNvPr id="10" name="object 10"/>
            <p:cNvSpPr/>
            <p:nvPr/>
          </p:nvSpPr>
          <p:spPr>
            <a:xfrm>
              <a:off x="367543" y="674104"/>
              <a:ext cx="9348470" cy="0"/>
            </a:xfrm>
            <a:custGeom>
              <a:avLst/>
              <a:gdLst/>
              <a:ahLst/>
              <a:cxnLst/>
              <a:rect l="l" t="t" r="r" b="b"/>
              <a:pathLst>
                <a:path w="9348470">
                  <a:moveTo>
                    <a:pt x="0" y="0"/>
                  </a:moveTo>
                  <a:lnTo>
                    <a:pt x="9347962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361" y="277977"/>
              <a:ext cx="8454821" cy="696772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732078" y="2317304"/>
            <a:ext cx="8296275" cy="3698240"/>
            <a:chOff x="732078" y="2317304"/>
            <a:chExt cx="8296275" cy="3698240"/>
          </a:xfrm>
        </p:grpSpPr>
        <p:sp>
          <p:nvSpPr>
            <p:cNvPr id="13" name="object 13"/>
            <p:cNvSpPr/>
            <p:nvPr/>
          </p:nvSpPr>
          <p:spPr>
            <a:xfrm>
              <a:off x="6683465" y="2317304"/>
              <a:ext cx="13970" cy="283210"/>
            </a:xfrm>
            <a:custGeom>
              <a:avLst/>
              <a:gdLst/>
              <a:ahLst/>
              <a:cxnLst/>
              <a:rect l="l" t="t" r="r" b="b"/>
              <a:pathLst>
                <a:path w="13970" h="283210">
                  <a:moveTo>
                    <a:pt x="0" y="0"/>
                  </a:moveTo>
                  <a:lnTo>
                    <a:pt x="0" y="217195"/>
                  </a:lnTo>
                  <a:lnTo>
                    <a:pt x="13601" y="283032"/>
                  </a:lnTo>
                  <a:lnTo>
                    <a:pt x="13601" y="65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97068" y="2383155"/>
              <a:ext cx="474345" cy="375920"/>
            </a:xfrm>
            <a:custGeom>
              <a:avLst/>
              <a:gdLst/>
              <a:ahLst/>
              <a:cxnLst/>
              <a:rect l="l" t="t" r="r" b="b"/>
              <a:pathLst>
                <a:path w="474345" h="375919">
                  <a:moveTo>
                    <a:pt x="0" y="0"/>
                  </a:moveTo>
                  <a:lnTo>
                    <a:pt x="0" y="217181"/>
                  </a:lnTo>
                  <a:lnTo>
                    <a:pt x="46506" y="227733"/>
                  </a:lnTo>
                  <a:lnTo>
                    <a:pt x="93285" y="239369"/>
                  </a:lnTo>
                  <a:lnTo>
                    <a:pt x="140312" y="252124"/>
                  </a:lnTo>
                  <a:lnTo>
                    <a:pt x="187558" y="266032"/>
                  </a:lnTo>
                  <a:lnTo>
                    <a:pt x="234998" y="281128"/>
                  </a:lnTo>
                  <a:lnTo>
                    <a:pt x="282601" y="297444"/>
                  </a:lnTo>
                  <a:lnTo>
                    <a:pt x="330342" y="315015"/>
                  </a:lnTo>
                  <a:lnTo>
                    <a:pt x="378193" y="333876"/>
                  </a:lnTo>
                  <a:lnTo>
                    <a:pt x="426125" y="354060"/>
                  </a:lnTo>
                  <a:lnTo>
                    <a:pt x="474113" y="375600"/>
                  </a:lnTo>
                  <a:lnTo>
                    <a:pt x="474113" y="158419"/>
                  </a:lnTo>
                  <a:lnTo>
                    <a:pt x="426125" y="136877"/>
                  </a:lnTo>
                  <a:lnTo>
                    <a:pt x="378190" y="116693"/>
                  </a:lnTo>
                  <a:lnTo>
                    <a:pt x="330339" y="97833"/>
                  </a:lnTo>
                  <a:lnTo>
                    <a:pt x="282598" y="80261"/>
                  </a:lnTo>
                  <a:lnTo>
                    <a:pt x="234996" y="63945"/>
                  </a:lnTo>
                  <a:lnTo>
                    <a:pt x="187558" y="48850"/>
                  </a:lnTo>
                  <a:lnTo>
                    <a:pt x="140311" y="34942"/>
                  </a:lnTo>
                  <a:lnTo>
                    <a:pt x="93284" y="22186"/>
                  </a:lnTo>
                  <a:lnTo>
                    <a:pt x="46503" y="10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71188" y="2376493"/>
              <a:ext cx="86360" cy="382270"/>
            </a:xfrm>
            <a:custGeom>
              <a:avLst/>
              <a:gdLst/>
              <a:ahLst/>
              <a:cxnLst/>
              <a:rect l="l" t="t" r="r" b="b"/>
              <a:pathLst>
                <a:path w="86359" h="382269">
                  <a:moveTo>
                    <a:pt x="86067" y="0"/>
                  </a:moveTo>
                  <a:lnTo>
                    <a:pt x="0" y="165087"/>
                  </a:lnTo>
                  <a:lnTo>
                    <a:pt x="0" y="382270"/>
                  </a:lnTo>
                  <a:lnTo>
                    <a:pt x="86067" y="217182"/>
                  </a:lnTo>
                  <a:lnTo>
                    <a:pt x="86067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57253" y="2376490"/>
              <a:ext cx="226060" cy="834390"/>
            </a:xfrm>
            <a:custGeom>
              <a:avLst/>
              <a:gdLst/>
              <a:ahLst/>
              <a:cxnLst/>
              <a:rect l="l" t="t" r="r" b="b"/>
              <a:pathLst>
                <a:path w="226059" h="834389">
                  <a:moveTo>
                    <a:pt x="0" y="0"/>
                  </a:moveTo>
                  <a:lnTo>
                    <a:pt x="0" y="217182"/>
                  </a:lnTo>
                  <a:lnTo>
                    <a:pt x="225513" y="833805"/>
                  </a:lnTo>
                  <a:lnTo>
                    <a:pt x="225513" y="6166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21542" y="2424620"/>
              <a:ext cx="1911350" cy="899794"/>
            </a:xfrm>
            <a:custGeom>
              <a:avLst/>
              <a:gdLst/>
              <a:ahLst/>
              <a:cxnLst/>
              <a:rect l="l" t="t" r="r" b="b"/>
              <a:pathLst>
                <a:path w="1911350" h="899795">
                  <a:moveTo>
                    <a:pt x="438899" y="0"/>
                  </a:moveTo>
                  <a:lnTo>
                    <a:pt x="354304" y="23914"/>
                  </a:lnTo>
                  <a:lnTo>
                    <a:pt x="277583" y="48056"/>
                  </a:lnTo>
                  <a:lnTo>
                    <a:pt x="209219" y="71640"/>
                  </a:lnTo>
                  <a:lnTo>
                    <a:pt x="149644" y="93929"/>
                  </a:lnTo>
                  <a:lnTo>
                    <a:pt x="99339" y="114147"/>
                  </a:lnTo>
                  <a:lnTo>
                    <a:pt x="58775" y="131521"/>
                  </a:lnTo>
                  <a:lnTo>
                    <a:pt x="8636" y="154749"/>
                  </a:lnTo>
                  <a:lnTo>
                    <a:pt x="0" y="159067"/>
                  </a:lnTo>
                  <a:lnTo>
                    <a:pt x="0" y="376250"/>
                  </a:lnTo>
                  <a:lnTo>
                    <a:pt x="8636" y="371932"/>
                  </a:lnTo>
                  <a:lnTo>
                    <a:pt x="28384" y="362496"/>
                  </a:lnTo>
                  <a:lnTo>
                    <a:pt x="99339" y="331330"/>
                  </a:lnTo>
                  <a:lnTo>
                    <a:pt x="149644" y="311111"/>
                  </a:lnTo>
                  <a:lnTo>
                    <a:pt x="209207" y="288823"/>
                  </a:lnTo>
                  <a:lnTo>
                    <a:pt x="277583" y="265239"/>
                  </a:lnTo>
                  <a:lnTo>
                    <a:pt x="354304" y="241096"/>
                  </a:lnTo>
                  <a:lnTo>
                    <a:pt x="438899" y="217182"/>
                  </a:lnTo>
                  <a:lnTo>
                    <a:pt x="438899" y="0"/>
                  </a:lnTo>
                  <a:close/>
                </a:path>
                <a:path w="1911350" h="899795">
                  <a:moveTo>
                    <a:pt x="1911197" y="655612"/>
                  </a:moveTo>
                  <a:lnTo>
                    <a:pt x="1868690" y="640105"/>
                  </a:lnTo>
                  <a:lnTo>
                    <a:pt x="1807133" y="620064"/>
                  </a:lnTo>
                  <a:lnTo>
                    <a:pt x="1767420" y="608266"/>
                  </a:lnTo>
                  <a:lnTo>
                    <a:pt x="1722183" y="595807"/>
                  </a:lnTo>
                  <a:lnTo>
                    <a:pt x="1671802" y="583044"/>
                  </a:lnTo>
                  <a:lnTo>
                    <a:pt x="1616583" y="570357"/>
                  </a:lnTo>
                  <a:lnTo>
                    <a:pt x="1556880" y="558139"/>
                  </a:lnTo>
                  <a:lnTo>
                    <a:pt x="1493037" y="546747"/>
                  </a:lnTo>
                  <a:lnTo>
                    <a:pt x="1425397" y="536587"/>
                  </a:lnTo>
                  <a:lnTo>
                    <a:pt x="1354289" y="528027"/>
                  </a:lnTo>
                  <a:lnTo>
                    <a:pt x="1280058" y="521436"/>
                  </a:lnTo>
                  <a:lnTo>
                    <a:pt x="1203045" y="517207"/>
                  </a:lnTo>
                  <a:lnTo>
                    <a:pt x="1123594" y="515708"/>
                  </a:lnTo>
                  <a:lnTo>
                    <a:pt x="1076883" y="516255"/>
                  </a:lnTo>
                  <a:lnTo>
                    <a:pt x="1029703" y="517982"/>
                  </a:lnTo>
                  <a:lnTo>
                    <a:pt x="982116" y="520954"/>
                  </a:lnTo>
                  <a:lnTo>
                    <a:pt x="934212" y="525246"/>
                  </a:lnTo>
                  <a:lnTo>
                    <a:pt x="886079" y="530948"/>
                  </a:lnTo>
                  <a:lnTo>
                    <a:pt x="837780" y="538137"/>
                  </a:lnTo>
                  <a:lnTo>
                    <a:pt x="789419" y="546874"/>
                  </a:lnTo>
                  <a:lnTo>
                    <a:pt x="741045" y="557263"/>
                  </a:lnTo>
                  <a:lnTo>
                    <a:pt x="692772" y="569366"/>
                  </a:lnTo>
                  <a:lnTo>
                    <a:pt x="644652" y="583260"/>
                  </a:lnTo>
                  <a:lnTo>
                    <a:pt x="596773" y="599033"/>
                  </a:lnTo>
                  <a:lnTo>
                    <a:pt x="549224" y="616762"/>
                  </a:lnTo>
                  <a:lnTo>
                    <a:pt x="502069" y="636524"/>
                  </a:lnTo>
                  <a:lnTo>
                    <a:pt x="455396" y="658393"/>
                  </a:lnTo>
                  <a:lnTo>
                    <a:pt x="409308" y="682447"/>
                  </a:lnTo>
                  <a:lnTo>
                    <a:pt x="409308" y="899629"/>
                  </a:lnTo>
                  <a:lnTo>
                    <a:pt x="455409" y="875576"/>
                  </a:lnTo>
                  <a:lnTo>
                    <a:pt x="502069" y="853706"/>
                  </a:lnTo>
                  <a:lnTo>
                    <a:pt x="549224" y="833945"/>
                  </a:lnTo>
                  <a:lnTo>
                    <a:pt x="596773" y="816216"/>
                  </a:lnTo>
                  <a:lnTo>
                    <a:pt x="644652" y="800442"/>
                  </a:lnTo>
                  <a:lnTo>
                    <a:pt x="692772" y="786536"/>
                  </a:lnTo>
                  <a:lnTo>
                    <a:pt x="741045" y="774433"/>
                  </a:lnTo>
                  <a:lnTo>
                    <a:pt x="789419" y="764057"/>
                  </a:lnTo>
                  <a:lnTo>
                    <a:pt x="837780" y="755307"/>
                  </a:lnTo>
                  <a:lnTo>
                    <a:pt x="886079" y="748131"/>
                  </a:lnTo>
                  <a:lnTo>
                    <a:pt x="934212" y="742429"/>
                  </a:lnTo>
                  <a:lnTo>
                    <a:pt x="982116" y="738136"/>
                  </a:lnTo>
                  <a:lnTo>
                    <a:pt x="1029703" y="735164"/>
                  </a:lnTo>
                  <a:lnTo>
                    <a:pt x="1076883" y="733437"/>
                  </a:lnTo>
                  <a:lnTo>
                    <a:pt x="1123607" y="732878"/>
                  </a:lnTo>
                  <a:lnTo>
                    <a:pt x="1203045" y="734377"/>
                  </a:lnTo>
                  <a:lnTo>
                    <a:pt x="1280058" y="738619"/>
                  </a:lnTo>
                  <a:lnTo>
                    <a:pt x="1354289" y="745197"/>
                  </a:lnTo>
                  <a:lnTo>
                    <a:pt x="1425397" y="753770"/>
                  </a:lnTo>
                  <a:lnTo>
                    <a:pt x="1493037" y="763930"/>
                  </a:lnTo>
                  <a:lnTo>
                    <a:pt x="1556880" y="775309"/>
                  </a:lnTo>
                  <a:lnTo>
                    <a:pt x="1616583" y="787539"/>
                  </a:lnTo>
                  <a:lnTo>
                    <a:pt x="1671802" y="800214"/>
                  </a:lnTo>
                  <a:lnTo>
                    <a:pt x="1722183" y="812977"/>
                  </a:lnTo>
                  <a:lnTo>
                    <a:pt x="1767420" y="825449"/>
                  </a:lnTo>
                  <a:lnTo>
                    <a:pt x="1807133" y="837247"/>
                  </a:lnTo>
                  <a:lnTo>
                    <a:pt x="1868690" y="857275"/>
                  </a:lnTo>
                  <a:lnTo>
                    <a:pt x="1911197" y="872782"/>
                  </a:lnTo>
                  <a:lnTo>
                    <a:pt x="1911197" y="732878"/>
                  </a:lnTo>
                  <a:lnTo>
                    <a:pt x="1911197" y="655612"/>
                  </a:lnTo>
                  <a:close/>
                </a:path>
              </a:pathLst>
            </a:custGeom>
            <a:solidFill>
              <a:srgbClr val="75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72056" y="2583681"/>
              <a:ext cx="49530" cy="243204"/>
            </a:xfrm>
            <a:custGeom>
              <a:avLst/>
              <a:gdLst/>
              <a:ahLst/>
              <a:cxnLst/>
              <a:rect l="l" t="t" r="r" b="b"/>
              <a:pathLst>
                <a:path w="49529" h="243205">
                  <a:moveTo>
                    <a:pt x="49491" y="0"/>
                  </a:moveTo>
                  <a:lnTo>
                    <a:pt x="0" y="25565"/>
                  </a:lnTo>
                  <a:lnTo>
                    <a:pt x="0" y="242747"/>
                  </a:lnTo>
                  <a:lnTo>
                    <a:pt x="49491" y="217182"/>
                  </a:lnTo>
                  <a:lnTo>
                    <a:pt x="49491" y="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39715" y="2624180"/>
              <a:ext cx="391160" cy="700405"/>
            </a:xfrm>
            <a:custGeom>
              <a:avLst/>
              <a:gdLst/>
              <a:ahLst/>
              <a:cxnLst/>
              <a:rect l="l" t="t" r="r" b="b"/>
              <a:pathLst>
                <a:path w="391160" h="700404">
                  <a:moveTo>
                    <a:pt x="0" y="0"/>
                  </a:moveTo>
                  <a:lnTo>
                    <a:pt x="0" y="217182"/>
                  </a:lnTo>
                  <a:lnTo>
                    <a:pt x="391134" y="700074"/>
                  </a:lnTo>
                  <a:lnTo>
                    <a:pt x="391134" y="482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59822" y="2968519"/>
              <a:ext cx="568960" cy="471170"/>
            </a:xfrm>
            <a:custGeom>
              <a:avLst/>
              <a:gdLst/>
              <a:ahLst/>
              <a:cxnLst/>
              <a:rect l="l" t="t" r="r" b="b"/>
              <a:pathLst>
                <a:path w="568959" h="471170">
                  <a:moveTo>
                    <a:pt x="568883" y="0"/>
                  </a:moveTo>
                  <a:lnTo>
                    <a:pt x="0" y="253580"/>
                  </a:lnTo>
                  <a:lnTo>
                    <a:pt x="0" y="470763"/>
                  </a:lnTo>
                  <a:lnTo>
                    <a:pt x="568883" y="217182"/>
                  </a:lnTo>
                  <a:lnTo>
                    <a:pt x="568883" y="0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39714" y="2372748"/>
              <a:ext cx="2389505" cy="849630"/>
            </a:xfrm>
            <a:custGeom>
              <a:avLst/>
              <a:gdLst/>
              <a:ahLst/>
              <a:cxnLst/>
              <a:rect l="l" t="t" r="r" b="b"/>
              <a:pathLst>
                <a:path w="2389504" h="849630">
                  <a:moveTo>
                    <a:pt x="1141031" y="0"/>
                  </a:moveTo>
                  <a:lnTo>
                    <a:pt x="1060558" y="1211"/>
                  </a:lnTo>
                  <a:lnTo>
                    <a:pt x="982142" y="4709"/>
                  </a:lnTo>
                  <a:lnTo>
                    <a:pt x="905893" y="10291"/>
                  </a:lnTo>
                  <a:lnTo>
                    <a:pt x="831920" y="17756"/>
                  </a:lnTo>
                  <a:lnTo>
                    <a:pt x="760334" y="26900"/>
                  </a:lnTo>
                  <a:lnTo>
                    <a:pt x="691245" y="37523"/>
                  </a:lnTo>
                  <a:lnTo>
                    <a:pt x="624762" y="49423"/>
                  </a:lnTo>
                  <a:lnTo>
                    <a:pt x="560996" y="62397"/>
                  </a:lnTo>
                  <a:lnTo>
                    <a:pt x="500057" y="76245"/>
                  </a:lnTo>
                  <a:lnTo>
                    <a:pt x="442054" y="90763"/>
                  </a:lnTo>
                  <a:lnTo>
                    <a:pt x="387099" y="105750"/>
                  </a:lnTo>
                  <a:lnTo>
                    <a:pt x="335300" y="121005"/>
                  </a:lnTo>
                  <a:lnTo>
                    <a:pt x="286768" y="136325"/>
                  </a:lnTo>
                  <a:lnTo>
                    <a:pt x="241613" y="151509"/>
                  </a:lnTo>
                  <a:lnTo>
                    <a:pt x="199945" y="166354"/>
                  </a:lnTo>
                  <a:lnTo>
                    <a:pt x="161874" y="180658"/>
                  </a:lnTo>
                  <a:lnTo>
                    <a:pt x="96963" y="206840"/>
                  </a:lnTo>
                  <a:lnTo>
                    <a:pt x="47760" y="228437"/>
                  </a:lnTo>
                  <a:lnTo>
                    <a:pt x="0" y="251421"/>
                  </a:lnTo>
                  <a:lnTo>
                    <a:pt x="391134" y="734326"/>
                  </a:lnTo>
                  <a:lnTo>
                    <a:pt x="437236" y="710263"/>
                  </a:lnTo>
                  <a:lnTo>
                    <a:pt x="483902" y="688390"/>
                  </a:lnTo>
                  <a:lnTo>
                    <a:pt x="531051" y="668628"/>
                  </a:lnTo>
                  <a:lnTo>
                    <a:pt x="578603" y="650899"/>
                  </a:lnTo>
                  <a:lnTo>
                    <a:pt x="626479" y="635124"/>
                  </a:lnTo>
                  <a:lnTo>
                    <a:pt x="674599" y="621224"/>
                  </a:lnTo>
                  <a:lnTo>
                    <a:pt x="722882" y="609121"/>
                  </a:lnTo>
                  <a:lnTo>
                    <a:pt x="771248" y="598737"/>
                  </a:lnTo>
                  <a:lnTo>
                    <a:pt x="819618" y="589993"/>
                  </a:lnTo>
                  <a:lnTo>
                    <a:pt x="867912" y="582810"/>
                  </a:lnTo>
                  <a:lnTo>
                    <a:pt x="916049" y="577109"/>
                  </a:lnTo>
                  <a:lnTo>
                    <a:pt x="963950" y="572813"/>
                  </a:lnTo>
                  <a:lnTo>
                    <a:pt x="1011534" y="569842"/>
                  </a:lnTo>
                  <a:lnTo>
                    <a:pt x="1058722" y="568118"/>
                  </a:lnTo>
                  <a:lnTo>
                    <a:pt x="1105433" y="567563"/>
                  </a:lnTo>
                  <a:lnTo>
                    <a:pt x="1184880" y="569061"/>
                  </a:lnTo>
                  <a:lnTo>
                    <a:pt x="1261888" y="573295"/>
                  </a:lnTo>
                  <a:lnTo>
                    <a:pt x="1336116" y="579884"/>
                  </a:lnTo>
                  <a:lnTo>
                    <a:pt x="1407224" y="588451"/>
                  </a:lnTo>
                  <a:lnTo>
                    <a:pt x="1474870" y="598616"/>
                  </a:lnTo>
                  <a:lnTo>
                    <a:pt x="1538713" y="609999"/>
                  </a:lnTo>
                  <a:lnTo>
                    <a:pt x="1598414" y="622222"/>
                  </a:lnTo>
                  <a:lnTo>
                    <a:pt x="1653630" y="634906"/>
                  </a:lnTo>
                  <a:lnTo>
                    <a:pt x="1704022" y="647671"/>
                  </a:lnTo>
                  <a:lnTo>
                    <a:pt x="1749247" y="660140"/>
                  </a:lnTo>
                  <a:lnTo>
                    <a:pt x="1788967" y="671932"/>
                  </a:lnTo>
                  <a:lnTo>
                    <a:pt x="1850522" y="691970"/>
                  </a:lnTo>
                  <a:lnTo>
                    <a:pt x="1893036" y="707478"/>
                  </a:lnTo>
                  <a:lnTo>
                    <a:pt x="1820113" y="849350"/>
                  </a:lnTo>
                  <a:lnTo>
                    <a:pt x="2388997" y="595769"/>
                  </a:lnTo>
                  <a:lnTo>
                    <a:pt x="2210904" y="108686"/>
                  </a:lnTo>
                  <a:lnTo>
                    <a:pt x="2149525" y="226402"/>
                  </a:lnTo>
                  <a:lnTo>
                    <a:pt x="2099612" y="202992"/>
                  </a:lnTo>
                  <a:lnTo>
                    <a:pt x="2049742" y="181068"/>
                  </a:lnTo>
                  <a:lnTo>
                    <a:pt x="1999939" y="160597"/>
                  </a:lnTo>
                  <a:lnTo>
                    <a:pt x="1950225" y="141542"/>
                  </a:lnTo>
                  <a:lnTo>
                    <a:pt x="1900624" y="123868"/>
                  </a:lnTo>
                  <a:lnTo>
                    <a:pt x="1851158" y="107539"/>
                  </a:lnTo>
                  <a:lnTo>
                    <a:pt x="1801851" y="92521"/>
                  </a:lnTo>
                  <a:lnTo>
                    <a:pt x="1752724" y="78778"/>
                  </a:lnTo>
                  <a:lnTo>
                    <a:pt x="1703802" y="66274"/>
                  </a:lnTo>
                  <a:lnTo>
                    <a:pt x="1655108" y="54974"/>
                  </a:lnTo>
                  <a:lnTo>
                    <a:pt x="1606663" y="44843"/>
                  </a:lnTo>
                  <a:lnTo>
                    <a:pt x="1558492" y="35844"/>
                  </a:lnTo>
                  <a:lnTo>
                    <a:pt x="1510616" y="27943"/>
                  </a:lnTo>
                  <a:lnTo>
                    <a:pt x="1463060" y="21105"/>
                  </a:lnTo>
                  <a:lnTo>
                    <a:pt x="1415846" y="15293"/>
                  </a:lnTo>
                  <a:lnTo>
                    <a:pt x="1368997" y="10472"/>
                  </a:lnTo>
                  <a:lnTo>
                    <a:pt x="1322536" y="6608"/>
                  </a:lnTo>
                  <a:lnTo>
                    <a:pt x="1276486" y="3663"/>
                  </a:lnTo>
                  <a:lnTo>
                    <a:pt x="1230870" y="1604"/>
                  </a:lnTo>
                  <a:lnTo>
                    <a:pt x="1185710" y="395"/>
                  </a:lnTo>
                  <a:lnTo>
                    <a:pt x="1141031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78905" y="3262165"/>
              <a:ext cx="48895" cy="451484"/>
            </a:xfrm>
            <a:custGeom>
              <a:avLst/>
              <a:gdLst/>
              <a:ahLst/>
              <a:cxnLst/>
              <a:rect l="l" t="t" r="r" b="b"/>
              <a:pathLst>
                <a:path w="48895" h="451485">
                  <a:moveTo>
                    <a:pt x="0" y="0"/>
                  </a:moveTo>
                  <a:lnTo>
                    <a:pt x="0" y="217182"/>
                  </a:lnTo>
                  <a:lnTo>
                    <a:pt x="48361" y="451015"/>
                  </a:lnTo>
                  <a:lnTo>
                    <a:pt x="48361" y="23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1539" y="3605115"/>
              <a:ext cx="76346" cy="25832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927253" y="3496005"/>
              <a:ext cx="782320" cy="513715"/>
            </a:xfrm>
            <a:custGeom>
              <a:avLst/>
              <a:gdLst/>
              <a:ahLst/>
              <a:cxnLst/>
              <a:rect l="l" t="t" r="r" b="b"/>
              <a:pathLst>
                <a:path w="782320" h="513714">
                  <a:moveTo>
                    <a:pt x="782269" y="296113"/>
                  </a:moveTo>
                  <a:lnTo>
                    <a:pt x="0" y="0"/>
                  </a:lnTo>
                  <a:lnTo>
                    <a:pt x="0" y="217170"/>
                  </a:lnTo>
                  <a:lnTo>
                    <a:pt x="63207" y="241109"/>
                  </a:lnTo>
                  <a:lnTo>
                    <a:pt x="63207" y="288594"/>
                  </a:lnTo>
                  <a:lnTo>
                    <a:pt x="180136" y="428332"/>
                  </a:lnTo>
                  <a:lnTo>
                    <a:pt x="180136" y="285369"/>
                  </a:lnTo>
                  <a:lnTo>
                    <a:pt x="782269" y="513295"/>
                  </a:lnTo>
                  <a:lnTo>
                    <a:pt x="782269" y="296113"/>
                  </a:lnTo>
                  <a:close/>
                </a:path>
              </a:pathLst>
            </a:custGeom>
            <a:solidFill>
              <a:srgbClr val="70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24741" y="3605119"/>
              <a:ext cx="527050" cy="953135"/>
            </a:xfrm>
            <a:custGeom>
              <a:avLst/>
              <a:gdLst/>
              <a:ahLst/>
              <a:cxnLst/>
              <a:rect l="l" t="t" r="r" b="b"/>
              <a:pathLst>
                <a:path w="527050" h="953135">
                  <a:moveTo>
                    <a:pt x="526796" y="0"/>
                  </a:moveTo>
                  <a:lnTo>
                    <a:pt x="0" y="735850"/>
                  </a:lnTo>
                  <a:lnTo>
                    <a:pt x="0" y="953033"/>
                  </a:lnTo>
                  <a:lnTo>
                    <a:pt x="526796" y="217182"/>
                  </a:lnTo>
                  <a:lnTo>
                    <a:pt x="526796" y="0"/>
                  </a:lnTo>
                  <a:close/>
                </a:path>
              </a:pathLst>
            </a:custGeom>
            <a:solidFill>
              <a:srgbClr val="818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08163" y="3792118"/>
              <a:ext cx="234315" cy="1043940"/>
            </a:xfrm>
            <a:custGeom>
              <a:avLst/>
              <a:gdLst/>
              <a:ahLst/>
              <a:cxnLst/>
              <a:rect l="l" t="t" r="r" b="b"/>
              <a:pathLst>
                <a:path w="234315" h="1043939">
                  <a:moveTo>
                    <a:pt x="233730" y="826604"/>
                  </a:moveTo>
                  <a:lnTo>
                    <a:pt x="1358" y="0"/>
                  </a:lnTo>
                  <a:lnTo>
                    <a:pt x="1358" y="217182"/>
                  </a:lnTo>
                  <a:lnTo>
                    <a:pt x="130619" y="677037"/>
                  </a:lnTo>
                  <a:lnTo>
                    <a:pt x="0" y="561301"/>
                  </a:lnTo>
                  <a:lnTo>
                    <a:pt x="0" y="778497"/>
                  </a:lnTo>
                  <a:lnTo>
                    <a:pt x="153619" y="914577"/>
                  </a:lnTo>
                  <a:lnTo>
                    <a:pt x="153619" y="758812"/>
                  </a:lnTo>
                  <a:lnTo>
                    <a:pt x="233730" y="1043787"/>
                  </a:lnTo>
                  <a:lnTo>
                    <a:pt x="233730" y="826604"/>
                  </a:lnTo>
                  <a:close/>
                </a:path>
              </a:pathLst>
            </a:custGeom>
            <a:solidFill>
              <a:srgbClr val="70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87260" y="3567422"/>
              <a:ext cx="2874645" cy="1084580"/>
            </a:xfrm>
            <a:custGeom>
              <a:avLst/>
              <a:gdLst/>
              <a:ahLst/>
              <a:cxnLst/>
              <a:rect l="l" t="t" r="r" b="b"/>
              <a:pathLst>
                <a:path w="2874645" h="1084579">
                  <a:moveTo>
                    <a:pt x="2003209" y="0"/>
                  </a:moveTo>
                  <a:lnTo>
                    <a:pt x="2120138" y="139725"/>
                  </a:lnTo>
                  <a:lnTo>
                    <a:pt x="2101036" y="150191"/>
                  </a:lnTo>
                  <a:lnTo>
                    <a:pt x="2081902" y="159962"/>
                  </a:lnTo>
                  <a:lnTo>
                    <a:pt x="2025387" y="186111"/>
                  </a:lnTo>
                  <a:lnTo>
                    <a:pt x="1988375" y="201498"/>
                  </a:lnTo>
                  <a:lnTo>
                    <a:pt x="1945774" y="217767"/>
                  </a:lnTo>
                  <a:lnTo>
                    <a:pt x="1897767" y="234424"/>
                  </a:lnTo>
                  <a:lnTo>
                    <a:pt x="1844539" y="250974"/>
                  </a:lnTo>
                  <a:lnTo>
                    <a:pt x="1786275" y="266922"/>
                  </a:lnTo>
                  <a:lnTo>
                    <a:pt x="1723159" y="281774"/>
                  </a:lnTo>
                  <a:lnTo>
                    <a:pt x="1655376" y="295035"/>
                  </a:lnTo>
                  <a:lnTo>
                    <a:pt x="1583110" y="306211"/>
                  </a:lnTo>
                  <a:lnTo>
                    <a:pt x="1506545" y="314805"/>
                  </a:lnTo>
                  <a:lnTo>
                    <a:pt x="1425867" y="320325"/>
                  </a:lnTo>
                  <a:lnTo>
                    <a:pt x="1341259" y="322275"/>
                  </a:lnTo>
                  <a:lnTo>
                    <a:pt x="1298474" y="321751"/>
                  </a:lnTo>
                  <a:lnTo>
                    <a:pt x="1254909" y="320138"/>
                  </a:lnTo>
                  <a:lnTo>
                    <a:pt x="1210595" y="317373"/>
                  </a:lnTo>
                  <a:lnTo>
                    <a:pt x="1165561" y="313393"/>
                  </a:lnTo>
                  <a:lnTo>
                    <a:pt x="1119837" y="308134"/>
                  </a:lnTo>
                  <a:lnTo>
                    <a:pt x="1073453" y="301535"/>
                  </a:lnTo>
                  <a:lnTo>
                    <a:pt x="1026439" y="293531"/>
                  </a:lnTo>
                  <a:lnTo>
                    <a:pt x="978824" y="284061"/>
                  </a:lnTo>
                  <a:lnTo>
                    <a:pt x="930638" y="273061"/>
                  </a:lnTo>
                  <a:lnTo>
                    <a:pt x="881911" y="260468"/>
                  </a:lnTo>
                  <a:lnTo>
                    <a:pt x="832672" y="246219"/>
                  </a:lnTo>
                  <a:lnTo>
                    <a:pt x="782951" y="230251"/>
                  </a:lnTo>
                  <a:lnTo>
                    <a:pt x="732778" y="212502"/>
                  </a:lnTo>
                  <a:lnTo>
                    <a:pt x="682183" y="192909"/>
                  </a:lnTo>
                  <a:lnTo>
                    <a:pt x="631195" y="171408"/>
                  </a:lnTo>
                  <a:lnTo>
                    <a:pt x="579845" y="147936"/>
                  </a:lnTo>
                  <a:lnTo>
                    <a:pt x="528161" y="122432"/>
                  </a:lnTo>
                  <a:lnTo>
                    <a:pt x="476173" y="94830"/>
                  </a:lnTo>
                  <a:lnTo>
                    <a:pt x="0" y="759790"/>
                  </a:lnTo>
                  <a:lnTo>
                    <a:pt x="56145" y="791152"/>
                  </a:lnTo>
                  <a:lnTo>
                    <a:pt x="101578" y="814146"/>
                  </a:lnTo>
                  <a:lnTo>
                    <a:pt x="159634" y="841339"/>
                  </a:lnTo>
                  <a:lnTo>
                    <a:pt x="229979" y="871550"/>
                  </a:lnTo>
                  <a:lnTo>
                    <a:pt x="269654" y="887417"/>
                  </a:lnTo>
                  <a:lnTo>
                    <a:pt x="312275" y="903596"/>
                  </a:lnTo>
                  <a:lnTo>
                    <a:pt x="357799" y="919939"/>
                  </a:lnTo>
                  <a:lnTo>
                    <a:pt x="406186" y="936297"/>
                  </a:lnTo>
                  <a:lnTo>
                    <a:pt x="457392" y="952524"/>
                  </a:lnTo>
                  <a:lnTo>
                    <a:pt x="511376" y="968471"/>
                  </a:lnTo>
                  <a:lnTo>
                    <a:pt x="568096" y="983991"/>
                  </a:lnTo>
                  <a:lnTo>
                    <a:pt x="627510" y="998937"/>
                  </a:lnTo>
                  <a:lnTo>
                    <a:pt x="689575" y="1013160"/>
                  </a:lnTo>
                  <a:lnTo>
                    <a:pt x="754250" y="1026512"/>
                  </a:lnTo>
                  <a:lnTo>
                    <a:pt x="821492" y="1038847"/>
                  </a:lnTo>
                  <a:lnTo>
                    <a:pt x="891260" y="1050017"/>
                  </a:lnTo>
                  <a:lnTo>
                    <a:pt x="963511" y="1059873"/>
                  </a:lnTo>
                  <a:lnTo>
                    <a:pt x="1038204" y="1068268"/>
                  </a:lnTo>
                  <a:lnTo>
                    <a:pt x="1115297" y="1075055"/>
                  </a:lnTo>
                  <a:lnTo>
                    <a:pt x="1194747" y="1080086"/>
                  </a:lnTo>
                  <a:lnTo>
                    <a:pt x="1276512" y="1083212"/>
                  </a:lnTo>
                  <a:lnTo>
                    <a:pt x="1360551" y="1084287"/>
                  </a:lnTo>
                  <a:lnTo>
                    <a:pt x="1403284" y="1083996"/>
                  </a:lnTo>
                  <a:lnTo>
                    <a:pt x="1446518" y="1083109"/>
                  </a:lnTo>
                  <a:lnTo>
                    <a:pt x="1490243" y="1081607"/>
                  </a:lnTo>
                  <a:lnTo>
                    <a:pt x="1534453" y="1079469"/>
                  </a:lnTo>
                  <a:lnTo>
                    <a:pt x="1579139" y="1076676"/>
                  </a:lnTo>
                  <a:lnTo>
                    <a:pt x="1624295" y="1073208"/>
                  </a:lnTo>
                  <a:lnTo>
                    <a:pt x="1669912" y="1069045"/>
                  </a:lnTo>
                  <a:lnTo>
                    <a:pt x="1715982" y="1064167"/>
                  </a:lnTo>
                  <a:lnTo>
                    <a:pt x="1762499" y="1058555"/>
                  </a:lnTo>
                  <a:lnTo>
                    <a:pt x="1809454" y="1052189"/>
                  </a:lnTo>
                  <a:lnTo>
                    <a:pt x="1856840" y="1045049"/>
                  </a:lnTo>
                  <a:lnTo>
                    <a:pt x="1904649" y="1037114"/>
                  </a:lnTo>
                  <a:lnTo>
                    <a:pt x="1952874" y="1028366"/>
                  </a:lnTo>
                  <a:lnTo>
                    <a:pt x="2001507" y="1018784"/>
                  </a:lnTo>
                  <a:lnTo>
                    <a:pt x="2050540" y="1008349"/>
                  </a:lnTo>
                  <a:lnTo>
                    <a:pt x="2099965" y="997040"/>
                  </a:lnTo>
                  <a:lnTo>
                    <a:pt x="2149775" y="984838"/>
                  </a:lnTo>
                  <a:lnTo>
                    <a:pt x="2199963" y="971723"/>
                  </a:lnTo>
                  <a:lnTo>
                    <a:pt x="2250521" y="957676"/>
                  </a:lnTo>
                  <a:lnTo>
                    <a:pt x="2301440" y="942676"/>
                  </a:lnTo>
                  <a:lnTo>
                    <a:pt x="2352714" y="926703"/>
                  </a:lnTo>
                  <a:lnTo>
                    <a:pt x="2404334" y="909739"/>
                  </a:lnTo>
                  <a:lnTo>
                    <a:pt x="2456294" y="891762"/>
                  </a:lnTo>
                  <a:lnTo>
                    <a:pt x="2508585" y="872753"/>
                  </a:lnTo>
                  <a:lnTo>
                    <a:pt x="2561200" y="852693"/>
                  </a:lnTo>
                  <a:lnTo>
                    <a:pt x="2614131" y="831561"/>
                  </a:lnTo>
                  <a:lnTo>
                    <a:pt x="2667371" y="809337"/>
                  </a:lnTo>
                  <a:lnTo>
                    <a:pt x="2720911" y="786003"/>
                  </a:lnTo>
                  <a:lnTo>
                    <a:pt x="2874518" y="922083"/>
                  </a:lnTo>
                  <a:lnTo>
                    <a:pt x="2688323" y="259499"/>
                  </a:lnTo>
                  <a:lnTo>
                    <a:pt x="2003209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87257" y="4327223"/>
              <a:ext cx="2720975" cy="542290"/>
            </a:xfrm>
            <a:custGeom>
              <a:avLst/>
              <a:gdLst/>
              <a:ahLst/>
              <a:cxnLst/>
              <a:rect l="l" t="t" r="r" b="b"/>
              <a:pathLst>
                <a:path w="2720975" h="542289">
                  <a:moveTo>
                    <a:pt x="0" y="0"/>
                  </a:moveTo>
                  <a:lnTo>
                    <a:pt x="0" y="217180"/>
                  </a:lnTo>
                  <a:lnTo>
                    <a:pt x="4496" y="219875"/>
                  </a:lnTo>
                  <a:lnTo>
                    <a:pt x="38268" y="238985"/>
                  </a:lnTo>
                  <a:lnTo>
                    <a:pt x="77262" y="259436"/>
                  </a:lnTo>
                  <a:lnTo>
                    <a:pt x="129049" y="284677"/>
                  </a:lnTo>
                  <a:lnTo>
                    <a:pt x="193290" y="313525"/>
                  </a:lnTo>
                  <a:lnTo>
                    <a:pt x="229978" y="328934"/>
                  </a:lnTo>
                  <a:lnTo>
                    <a:pt x="269654" y="344801"/>
                  </a:lnTo>
                  <a:lnTo>
                    <a:pt x="312275" y="360980"/>
                  </a:lnTo>
                  <a:lnTo>
                    <a:pt x="357801" y="377323"/>
                  </a:lnTo>
                  <a:lnTo>
                    <a:pt x="406188" y="393682"/>
                  </a:lnTo>
                  <a:lnTo>
                    <a:pt x="457395" y="409909"/>
                  </a:lnTo>
                  <a:lnTo>
                    <a:pt x="511380" y="425857"/>
                  </a:lnTo>
                  <a:lnTo>
                    <a:pt x="568100" y="441377"/>
                  </a:lnTo>
                  <a:lnTo>
                    <a:pt x="627514" y="456323"/>
                  </a:lnTo>
                  <a:lnTo>
                    <a:pt x="689580" y="470547"/>
                  </a:lnTo>
                  <a:lnTo>
                    <a:pt x="754255" y="483900"/>
                  </a:lnTo>
                  <a:lnTo>
                    <a:pt x="821498" y="496235"/>
                  </a:lnTo>
                  <a:lnTo>
                    <a:pt x="891266" y="507405"/>
                  </a:lnTo>
                  <a:lnTo>
                    <a:pt x="963518" y="517262"/>
                  </a:lnTo>
                  <a:lnTo>
                    <a:pt x="1038211" y="525657"/>
                  </a:lnTo>
                  <a:lnTo>
                    <a:pt x="1115304" y="532444"/>
                  </a:lnTo>
                  <a:lnTo>
                    <a:pt x="1194754" y="537475"/>
                  </a:lnTo>
                  <a:lnTo>
                    <a:pt x="1276520" y="540602"/>
                  </a:lnTo>
                  <a:lnTo>
                    <a:pt x="1360558" y="541677"/>
                  </a:lnTo>
                  <a:lnTo>
                    <a:pt x="1403292" y="541386"/>
                  </a:lnTo>
                  <a:lnTo>
                    <a:pt x="1446525" y="540499"/>
                  </a:lnTo>
                  <a:lnTo>
                    <a:pt x="1490251" y="538996"/>
                  </a:lnTo>
                  <a:lnTo>
                    <a:pt x="1534460" y="536858"/>
                  </a:lnTo>
                  <a:lnTo>
                    <a:pt x="1579146" y="534064"/>
                  </a:lnTo>
                  <a:lnTo>
                    <a:pt x="1624301" y="530596"/>
                  </a:lnTo>
                  <a:lnTo>
                    <a:pt x="1669918" y="526433"/>
                  </a:lnTo>
                  <a:lnTo>
                    <a:pt x="1715988" y="521555"/>
                  </a:lnTo>
                  <a:lnTo>
                    <a:pt x="1762504" y="515942"/>
                  </a:lnTo>
                  <a:lnTo>
                    <a:pt x="1809458" y="509576"/>
                  </a:lnTo>
                  <a:lnTo>
                    <a:pt x="1856844" y="502435"/>
                  </a:lnTo>
                  <a:lnTo>
                    <a:pt x="1904652" y="494500"/>
                  </a:lnTo>
                  <a:lnTo>
                    <a:pt x="1952876" y="485751"/>
                  </a:lnTo>
                  <a:lnTo>
                    <a:pt x="2001508" y="476169"/>
                  </a:lnTo>
                  <a:lnTo>
                    <a:pt x="2050540" y="465733"/>
                  </a:lnTo>
                  <a:lnTo>
                    <a:pt x="2099965" y="454424"/>
                  </a:lnTo>
                  <a:lnTo>
                    <a:pt x="2149775" y="442222"/>
                  </a:lnTo>
                  <a:lnTo>
                    <a:pt x="2199962" y="429107"/>
                  </a:lnTo>
                  <a:lnTo>
                    <a:pt x="2250519" y="415060"/>
                  </a:lnTo>
                  <a:lnTo>
                    <a:pt x="2301438" y="400060"/>
                  </a:lnTo>
                  <a:lnTo>
                    <a:pt x="2352711" y="384088"/>
                  </a:lnTo>
                  <a:lnTo>
                    <a:pt x="2404331" y="367123"/>
                  </a:lnTo>
                  <a:lnTo>
                    <a:pt x="2456290" y="349147"/>
                  </a:lnTo>
                  <a:lnTo>
                    <a:pt x="2508581" y="330139"/>
                  </a:lnTo>
                  <a:lnTo>
                    <a:pt x="2523419" y="324482"/>
                  </a:lnTo>
                  <a:lnTo>
                    <a:pt x="1360737" y="324482"/>
                  </a:lnTo>
                  <a:lnTo>
                    <a:pt x="1276523" y="323408"/>
                  </a:lnTo>
                  <a:lnTo>
                    <a:pt x="1194757" y="320281"/>
                  </a:lnTo>
                  <a:lnTo>
                    <a:pt x="1115306" y="315251"/>
                  </a:lnTo>
                  <a:lnTo>
                    <a:pt x="1038212" y="308464"/>
                  </a:lnTo>
                  <a:lnTo>
                    <a:pt x="963518" y="300068"/>
                  </a:lnTo>
                  <a:lnTo>
                    <a:pt x="891266" y="290212"/>
                  </a:lnTo>
                  <a:lnTo>
                    <a:pt x="821497" y="279043"/>
                  </a:lnTo>
                  <a:lnTo>
                    <a:pt x="754249" y="266707"/>
                  </a:lnTo>
                  <a:lnTo>
                    <a:pt x="689579" y="253355"/>
                  </a:lnTo>
                  <a:lnTo>
                    <a:pt x="627513" y="239133"/>
                  </a:lnTo>
                  <a:lnTo>
                    <a:pt x="568099" y="224187"/>
                  </a:lnTo>
                  <a:lnTo>
                    <a:pt x="511379" y="208667"/>
                  </a:lnTo>
                  <a:lnTo>
                    <a:pt x="457395" y="192720"/>
                  </a:lnTo>
                  <a:lnTo>
                    <a:pt x="406188" y="176494"/>
                  </a:lnTo>
                  <a:lnTo>
                    <a:pt x="357801" y="160136"/>
                  </a:lnTo>
                  <a:lnTo>
                    <a:pt x="312276" y="143794"/>
                  </a:lnTo>
                  <a:lnTo>
                    <a:pt x="269655" y="127615"/>
                  </a:lnTo>
                  <a:lnTo>
                    <a:pt x="229979" y="111748"/>
                  </a:lnTo>
                  <a:lnTo>
                    <a:pt x="193292" y="96340"/>
                  </a:lnTo>
                  <a:lnTo>
                    <a:pt x="129046" y="67491"/>
                  </a:lnTo>
                  <a:lnTo>
                    <a:pt x="77259" y="42251"/>
                  </a:lnTo>
                  <a:lnTo>
                    <a:pt x="38263" y="21801"/>
                  </a:lnTo>
                  <a:lnTo>
                    <a:pt x="4491" y="2691"/>
                  </a:lnTo>
                  <a:lnTo>
                    <a:pt x="0" y="0"/>
                  </a:lnTo>
                  <a:close/>
                </a:path>
                <a:path w="2720975" h="542289">
                  <a:moveTo>
                    <a:pt x="2720906" y="26200"/>
                  </a:moveTo>
                  <a:lnTo>
                    <a:pt x="2667371" y="49533"/>
                  </a:lnTo>
                  <a:lnTo>
                    <a:pt x="2614131" y="71756"/>
                  </a:lnTo>
                  <a:lnTo>
                    <a:pt x="2561195" y="92890"/>
                  </a:lnTo>
                  <a:lnTo>
                    <a:pt x="2508581" y="112951"/>
                  </a:lnTo>
                  <a:lnTo>
                    <a:pt x="2456290" y="131961"/>
                  </a:lnTo>
                  <a:lnTo>
                    <a:pt x="2404331" y="149938"/>
                  </a:lnTo>
                  <a:lnTo>
                    <a:pt x="2352711" y="166903"/>
                  </a:lnTo>
                  <a:lnTo>
                    <a:pt x="2301438" y="182876"/>
                  </a:lnTo>
                  <a:lnTo>
                    <a:pt x="2250519" y="197876"/>
                  </a:lnTo>
                  <a:lnTo>
                    <a:pt x="2199962" y="211923"/>
                  </a:lnTo>
                  <a:lnTo>
                    <a:pt x="2149775" y="225038"/>
                  </a:lnTo>
                  <a:lnTo>
                    <a:pt x="2099965" y="237239"/>
                  </a:lnTo>
                  <a:lnTo>
                    <a:pt x="2050540" y="248548"/>
                  </a:lnTo>
                  <a:lnTo>
                    <a:pt x="2001508" y="258983"/>
                  </a:lnTo>
                  <a:lnTo>
                    <a:pt x="1952876" y="268564"/>
                  </a:lnTo>
                  <a:lnTo>
                    <a:pt x="1904652" y="277312"/>
                  </a:lnTo>
                  <a:lnTo>
                    <a:pt x="1856844" y="285246"/>
                  </a:lnTo>
                  <a:lnTo>
                    <a:pt x="1809458" y="292386"/>
                  </a:lnTo>
                  <a:lnTo>
                    <a:pt x="1762504" y="298752"/>
                  </a:lnTo>
                  <a:lnTo>
                    <a:pt x="1715988" y="304364"/>
                  </a:lnTo>
                  <a:lnTo>
                    <a:pt x="1669918" y="309241"/>
                  </a:lnTo>
                  <a:lnTo>
                    <a:pt x="1624301" y="313403"/>
                  </a:lnTo>
                  <a:lnTo>
                    <a:pt x="1579146" y="316871"/>
                  </a:lnTo>
                  <a:lnTo>
                    <a:pt x="1534461" y="319664"/>
                  </a:lnTo>
                  <a:lnTo>
                    <a:pt x="1490252" y="321802"/>
                  </a:lnTo>
                  <a:lnTo>
                    <a:pt x="1446528" y="323305"/>
                  </a:lnTo>
                  <a:lnTo>
                    <a:pt x="1403296" y="324192"/>
                  </a:lnTo>
                  <a:lnTo>
                    <a:pt x="1360737" y="324482"/>
                  </a:lnTo>
                  <a:lnTo>
                    <a:pt x="2523419" y="324482"/>
                  </a:lnTo>
                  <a:lnTo>
                    <a:pt x="2561195" y="310079"/>
                  </a:lnTo>
                  <a:lnTo>
                    <a:pt x="2614126" y="288948"/>
                  </a:lnTo>
                  <a:lnTo>
                    <a:pt x="2667409" y="266707"/>
                  </a:lnTo>
                  <a:lnTo>
                    <a:pt x="2720906" y="243392"/>
                  </a:lnTo>
                  <a:lnTo>
                    <a:pt x="2720906" y="26200"/>
                  </a:lnTo>
                  <a:close/>
                </a:path>
              </a:pathLst>
            </a:custGeom>
            <a:solidFill>
              <a:srgbClr val="75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76282" y="2669070"/>
              <a:ext cx="276225" cy="217804"/>
            </a:xfrm>
            <a:custGeom>
              <a:avLst/>
              <a:gdLst/>
              <a:ahLst/>
              <a:cxnLst/>
              <a:rect l="l" t="t" r="r" b="b"/>
              <a:pathLst>
                <a:path w="276225" h="217805">
                  <a:moveTo>
                    <a:pt x="275818" y="0"/>
                  </a:moveTo>
                  <a:lnTo>
                    <a:pt x="0" y="0"/>
                  </a:lnTo>
                  <a:lnTo>
                    <a:pt x="0" y="217182"/>
                  </a:lnTo>
                  <a:lnTo>
                    <a:pt x="275818" y="217182"/>
                  </a:lnTo>
                  <a:lnTo>
                    <a:pt x="275818" y="0"/>
                  </a:lnTo>
                  <a:close/>
                </a:path>
              </a:pathLst>
            </a:custGeom>
            <a:solidFill>
              <a:srgbClr val="717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61411" y="2317318"/>
              <a:ext cx="274320" cy="878840"/>
            </a:xfrm>
            <a:custGeom>
              <a:avLst/>
              <a:gdLst/>
              <a:ahLst/>
              <a:cxnLst/>
              <a:rect l="l" t="t" r="r" b="b"/>
              <a:pathLst>
                <a:path w="274320" h="878839">
                  <a:moveTo>
                    <a:pt x="131914" y="0"/>
                  </a:moveTo>
                  <a:lnTo>
                    <a:pt x="0" y="441655"/>
                  </a:lnTo>
                  <a:lnTo>
                    <a:pt x="0" y="658837"/>
                  </a:lnTo>
                  <a:lnTo>
                    <a:pt x="131914" y="217182"/>
                  </a:lnTo>
                  <a:lnTo>
                    <a:pt x="131914" y="0"/>
                  </a:lnTo>
                  <a:close/>
                </a:path>
                <a:path w="274320" h="878839">
                  <a:moveTo>
                    <a:pt x="273761" y="441655"/>
                  </a:moveTo>
                  <a:lnTo>
                    <a:pt x="204254" y="661301"/>
                  </a:lnTo>
                  <a:lnTo>
                    <a:pt x="204254" y="878484"/>
                  </a:lnTo>
                  <a:lnTo>
                    <a:pt x="273761" y="658837"/>
                  </a:lnTo>
                  <a:lnTo>
                    <a:pt x="273761" y="441655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03372" y="2978619"/>
              <a:ext cx="262890" cy="217804"/>
            </a:xfrm>
            <a:custGeom>
              <a:avLst/>
              <a:gdLst/>
              <a:ahLst/>
              <a:cxnLst/>
              <a:rect l="l" t="t" r="r" b="b"/>
              <a:pathLst>
                <a:path w="262889" h="217805">
                  <a:moveTo>
                    <a:pt x="262305" y="0"/>
                  </a:moveTo>
                  <a:lnTo>
                    <a:pt x="0" y="0"/>
                  </a:lnTo>
                  <a:lnTo>
                    <a:pt x="0" y="217182"/>
                  </a:lnTo>
                  <a:lnTo>
                    <a:pt x="262305" y="217182"/>
                  </a:lnTo>
                  <a:lnTo>
                    <a:pt x="262305" y="0"/>
                  </a:lnTo>
                  <a:close/>
                </a:path>
              </a:pathLst>
            </a:custGeom>
            <a:solidFill>
              <a:srgbClr val="717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43494" y="2317309"/>
              <a:ext cx="108585" cy="1266190"/>
            </a:xfrm>
            <a:custGeom>
              <a:avLst/>
              <a:gdLst/>
              <a:ahLst/>
              <a:cxnLst/>
              <a:rect l="l" t="t" r="r" b="b"/>
              <a:pathLst>
                <a:path w="108585" h="1266189">
                  <a:moveTo>
                    <a:pt x="108140" y="0"/>
                  </a:moveTo>
                  <a:lnTo>
                    <a:pt x="0" y="1048512"/>
                  </a:lnTo>
                  <a:lnTo>
                    <a:pt x="0" y="1265694"/>
                  </a:lnTo>
                  <a:lnTo>
                    <a:pt x="108140" y="217182"/>
                  </a:lnTo>
                  <a:lnTo>
                    <a:pt x="108140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88157" y="3365817"/>
              <a:ext cx="1155700" cy="217804"/>
            </a:xfrm>
            <a:custGeom>
              <a:avLst/>
              <a:gdLst/>
              <a:ahLst/>
              <a:cxnLst/>
              <a:rect l="l" t="t" r="r" b="b"/>
              <a:pathLst>
                <a:path w="1155700" h="217804">
                  <a:moveTo>
                    <a:pt x="1155344" y="0"/>
                  </a:moveTo>
                  <a:lnTo>
                    <a:pt x="0" y="0"/>
                  </a:lnTo>
                  <a:lnTo>
                    <a:pt x="0" y="217182"/>
                  </a:lnTo>
                  <a:lnTo>
                    <a:pt x="1155344" y="217182"/>
                  </a:lnTo>
                  <a:lnTo>
                    <a:pt x="1155344" y="0"/>
                  </a:lnTo>
                  <a:close/>
                </a:path>
              </a:pathLst>
            </a:custGeom>
            <a:solidFill>
              <a:srgbClr val="717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88162" y="2317309"/>
              <a:ext cx="1263650" cy="1049020"/>
            </a:xfrm>
            <a:custGeom>
              <a:avLst/>
              <a:gdLst/>
              <a:ahLst/>
              <a:cxnLst/>
              <a:rect l="l" t="t" r="r" b="b"/>
              <a:pathLst>
                <a:path w="1263650" h="1049020">
                  <a:moveTo>
                    <a:pt x="1263472" y="0"/>
                  </a:moveTo>
                  <a:lnTo>
                    <a:pt x="293179" y="0"/>
                  </a:lnTo>
                  <a:lnTo>
                    <a:pt x="188125" y="351764"/>
                  </a:lnTo>
                  <a:lnTo>
                    <a:pt x="463943" y="351764"/>
                  </a:lnTo>
                  <a:lnTo>
                    <a:pt x="337642" y="751103"/>
                  </a:lnTo>
                  <a:lnTo>
                    <a:pt x="78625" y="751103"/>
                  </a:lnTo>
                  <a:lnTo>
                    <a:pt x="0" y="1048512"/>
                  </a:lnTo>
                  <a:lnTo>
                    <a:pt x="1155331" y="1048512"/>
                  </a:lnTo>
                  <a:lnTo>
                    <a:pt x="1263472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62300" y="3841838"/>
              <a:ext cx="316230" cy="217804"/>
            </a:xfrm>
            <a:custGeom>
              <a:avLst/>
              <a:gdLst/>
              <a:ahLst/>
              <a:cxnLst/>
              <a:rect l="l" t="t" r="r" b="b"/>
              <a:pathLst>
                <a:path w="316229" h="217804">
                  <a:moveTo>
                    <a:pt x="316166" y="0"/>
                  </a:moveTo>
                  <a:lnTo>
                    <a:pt x="0" y="0"/>
                  </a:lnTo>
                  <a:lnTo>
                    <a:pt x="0" y="217182"/>
                  </a:lnTo>
                  <a:lnTo>
                    <a:pt x="316166" y="217182"/>
                  </a:lnTo>
                  <a:lnTo>
                    <a:pt x="316166" y="0"/>
                  </a:lnTo>
                  <a:close/>
                </a:path>
              </a:pathLst>
            </a:custGeom>
            <a:solidFill>
              <a:srgbClr val="717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51442" y="2978619"/>
              <a:ext cx="317500" cy="1473835"/>
            </a:xfrm>
            <a:custGeom>
              <a:avLst/>
              <a:gdLst/>
              <a:ahLst/>
              <a:cxnLst/>
              <a:rect l="l" t="t" r="r" b="b"/>
              <a:pathLst>
                <a:path w="317500" h="1473835">
                  <a:moveTo>
                    <a:pt x="251917" y="0"/>
                  </a:moveTo>
                  <a:lnTo>
                    <a:pt x="0" y="953033"/>
                  </a:lnTo>
                  <a:lnTo>
                    <a:pt x="0" y="1170203"/>
                  </a:lnTo>
                  <a:lnTo>
                    <a:pt x="251917" y="217182"/>
                  </a:lnTo>
                  <a:lnTo>
                    <a:pt x="251917" y="0"/>
                  </a:lnTo>
                  <a:close/>
                </a:path>
                <a:path w="317500" h="1473835">
                  <a:moveTo>
                    <a:pt x="316953" y="953058"/>
                  </a:moveTo>
                  <a:lnTo>
                    <a:pt x="295998" y="1034694"/>
                  </a:lnTo>
                  <a:lnTo>
                    <a:pt x="278841" y="1102042"/>
                  </a:lnTo>
                  <a:lnTo>
                    <a:pt x="265087" y="1156474"/>
                  </a:lnTo>
                  <a:lnTo>
                    <a:pt x="254368" y="1199388"/>
                  </a:lnTo>
                  <a:lnTo>
                    <a:pt x="240487" y="1256347"/>
                  </a:lnTo>
                  <a:lnTo>
                    <a:pt x="240487" y="1473492"/>
                  </a:lnTo>
                  <a:lnTo>
                    <a:pt x="246291" y="1449400"/>
                  </a:lnTo>
                  <a:lnTo>
                    <a:pt x="254368" y="1416583"/>
                  </a:lnTo>
                  <a:lnTo>
                    <a:pt x="265087" y="1373670"/>
                  </a:lnTo>
                  <a:lnTo>
                    <a:pt x="278841" y="1319237"/>
                  </a:lnTo>
                  <a:lnTo>
                    <a:pt x="295998" y="1251889"/>
                  </a:lnTo>
                  <a:lnTo>
                    <a:pt x="316953" y="1170216"/>
                  </a:lnTo>
                  <a:lnTo>
                    <a:pt x="316953" y="953058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768357" y="4230234"/>
              <a:ext cx="33020" cy="218440"/>
            </a:xfrm>
            <a:custGeom>
              <a:avLst/>
              <a:gdLst/>
              <a:ahLst/>
              <a:cxnLst/>
              <a:rect l="l" t="t" r="r" b="b"/>
              <a:pathLst>
                <a:path w="33019" h="218439">
                  <a:moveTo>
                    <a:pt x="0" y="0"/>
                  </a:moveTo>
                  <a:lnTo>
                    <a:pt x="0" y="217170"/>
                  </a:lnTo>
                  <a:lnTo>
                    <a:pt x="32562" y="218046"/>
                  </a:lnTo>
                  <a:lnTo>
                    <a:pt x="32562" y="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7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00921" y="4231081"/>
              <a:ext cx="291465" cy="222250"/>
            </a:xfrm>
            <a:custGeom>
              <a:avLst/>
              <a:gdLst/>
              <a:ahLst/>
              <a:cxnLst/>
              <a:rect l="l" t="t" r="r" b="b"/>
              <a:pathLst>
                <a:path w="291464" h="222250">
                  <a:moveTo>
                    <a:pt x="0" y="0"/>
                  </a:moveTo>
                  <a:lnTo>
                    <a:pt x="0" y="217194"/>
                  </a:lnTo>
                  <a:lnTo>
                    <a:pt x="102158" y="219945"/>
                  </a:lnTo>
                  <a:lnTo>
                    <a:pt x="238657" y="221689"/>
                  </a:lnTo>
                  <a:lnTo>
                    <a:pt x="267485" y="221537"/>
                  </a:lnTo>
                  <a:lnTo>
                    <a:pt x="280242" y="221336"/>
                  </a:lnTo>
                  <a:lnTo>
                    <a:pt x="291007" y="221055"/>
                  </a:lnTo>
                  <a:lnTo>
                    <a:pt x="291007" y="4508"/>
                  </a:lnTo>
                  <a:lnTo>
                    <a:pt x="238810" y="4508"/>
                  </a:lnTo>
                  <a:lnTo>
                    <a:pt x="102800" y="2768"/>
                  </a:lnTo>
                  <a:lnTo>
                    <a:pt x="0" y="0"/>
                  </a:lnTo>
                  <a:close/>
                </a:path>
                <a:path w="291464" h="222250">
                  <a:moveTo>
                    <a:pt x="291007" y="3873"/>
                  </a:moveTo>
                  <a:lnTo>
                    <a:pt x="280242" y="4154"/>
                  </a:lnTo>
                  <a:lnTo>
                    <a:pt x="267485" y="4354"/>
                  </a:lnTo>
                  <a:lnTo>
                    <a:pt x="238810" y="4508"/>
                  </a:lnTo>
                  <a:lnTo>
                    <a:pt x="291007" y="4508"/>
                  </a:lnTo>
                  <a:lnTo>
                    <a:pt x="291007" y="3873"/>
                  </a:lnTo>
                  <a:close/>
                </a:path>
              </a:pathLst>
            </a:custGeom>
            <a:solidFill>
              <a:srgbClr val="75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11189" y="4230229"/>
              <a:ext cx="157480" cy="804545"/>
            </a:xfrm>
            <a:custGeom>
              <a:avLst/>
              <a:gdLst/>
              <a:ahLst/>
              <a:cxnLst/>
              <a:rect l="l" t="t" r="r" b="b"/>
              <a:pathLst>
                <a:path w="157480" h="804545">
                  <a:moveTo>
                    <a:pt x="157162" y="0"/>
                  </a:moveTo>
                  <a:lnTo>
                    <a:pt x="0" y="587298"/>
                  </a:lnTo>
                  <a:lnTo>
                    <a:pt x="0" y="804481"/>
                  </a:lnTo>
                  <a:lnTo>
                    <a:pt x="157162" y="217182"/>
                  </a:lnTo>
                  <a:lnTo>
                    <a:pt x="157162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178008" y="4817529"/>
              <a:ext cx="1414780" cy="217804"/>
            </a:xfrm>
            <a:custGeom>
              <a:avLst/>
              <a:gdLst/>
              <a:ahLst/>
              <a:cxnLst/>
              <a:rect l="l" t="t" r="r" b="b"/>
              <a:pathLst>
                <a:path w="1414779" h="217804">
                  <a:moveTo>
                    <a:pt x="1414348" y="0"/>
                  </a:moveTo>
                  <a:lnTo>
                    <a:pt x="0" y="0"/>
                  </a:lnTo>
                  <a:lnTo>
                    <a:pt x="0" y="217182"/>
                  </a:lnTo>
                  <a:lnTo>
                    <a:pt x="1414348" y="217182"/>
                  </a:lnTo>
                  <a:lnTo>
                    <a:pt x="1414348" y="0"/>
                  </a:lnTo>
                  <a:close/>
                </a:path>
              </a:pathLst>
            </a:custGeom>
            <a:solidFill>
              <a:srgbClr val="717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83462" y="2317309"/>
              <a:ext cx="1960880" cy="2500630"/>
            </a:xfrm>
            <a:custGeom>
              <a:avLst/>
              <a:gdLst/>
              <a:ahLst/>
              <a:cxnLst/>
              <a:rect l="l" t="t" r="r" b="b"/>
              <a:pathLst>
                <a:path w="1960879" h="2500629">
                  <a:moveTo>
                    <a:pt x="981036" y="0"/>
                  </a:moveTo>
                  <a:lnTo>
                    <a:pt x="0" y="0"/>
                  </a:lnTo>
                  <a:lnTo>
                    <a:pt x="13601" y="65849"/>
                  </a:lnTo>
                  <a:lnTo>
                    <a:pt x="60108" y="76397"/>
                  </a:lnTo>
                  <a:lnTo>
                    <a:pt x="106888" y="88031"/>
                  </a:lnTo>
                  <a:lnTo>
                    <a:pt x="153916" y="100784"/>
                  </a:lnTo>
                  <a:lnTo>
                    <a:pt x="201163" y="114691"/>
                  </a:lnTo>
                  <a:lnTo>
                    <a:pt x="248602" y="129786"/>
                  </a:lnTo>
                  <a:lnTo>
                    <a:pt x="296206" y="146102"/>
                  </a:lnTo>
                  <a:lnTo>
                    <a:pt x="343946" y="163675"/>
                  </a:lnTo>
                  <a:lnTo>
                    <a:pt x="391797" y="182537"/>
                  </a:lnTo>
                  <a:lnTo>
                    <a:pt x="439730" y="202724"/>
                  </a:lnTo>
                  <a:lnTo>
                    <a:pt x="487718" y="224269"/>
                  </a:lnTo>
                  <a:lnTo>
                    <a:pt x="573798" y="59182"/>
                  </a:lnTo>
                  <a:lnTo>
                    <a:pt x="799299" y="675805"/>
                  </a:lnTo>
                  <a:lnTo>
                    <a:pt x="195452" y="944854"/>
                  </a:lnTo>
                  <a:lnTo>
                    <a:pt x="243801" y="1178687"/>
                  </a:lnTo>
                  <a:lnTo>
                    <a:pt x="1026071" y="1474800"/>
                  </a:lnTo>
                  <a:lnTo>
                    <a:pt x="1258442" y="2301405"/>
                  </a:lnTo>
                  <a:lnTo>
                    <a:pt x="1017384" y="2087880"/>
                  </a:lnTo>
                  <a:lnTo>
                    <a:pt x="966126" y="2109827"/>
                  </a:lnTo>
                  <a:lnTo>
                    <a:pt x="915163" y="2130745"/>
                  </a:lnTo>
                  <a:lnTo>
                    <a:pt x="864503" y="2150655"/>
                  </a:lnTo>
                  <a:lnTo>
                    <a:pt x="814152" y="2169577"/>
                  </a:lnTo>
                  <a:lnTo>
                    <a:pt x="764117" y="2187530"/>
                  </a:lnTo>
                  <a:lnTo>
                    <a:pt x="714405" y="2204536"/>
                  </a:lnTo>
                  <a:lnTo>
                    <a:pt x="665022" y="2220614"/>
                  </a:lnTo>
                  <a:lnTo>
                    <a:pt x="615975" y="2235784"/>
                  </a:lnTo>
                  <a:lnTo>
                    <a:pt x="567270" y="2250068"/>
                  </a:lnTo>
                  <a:lnTo>
                    <a:pt x="518915" y="2263485"/>
                  </a:lnTo>
                  <a:lnTo>
                    <a:pt x="470915" y="2276055"/>
                  </a:lnTo>
                  <a:lnTo>
                    <a:pt x="517220" y="2500223"/>
                  </a:lnTo>
                  <a:lnTo>
                    <a:pt x="1960257" y="2500223"/>
                  </a:lnTo>
                  <a:lnTo>
                    <a:pt x="981036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54372" y="4593374"/>
              <a:ext cx="46355" cy="441959"/>
            </a:xfrm>
            <a:custGeom>
              <a:avLst/>
              <a:gdLst/>
              <a:ahLst/>
              <a:cxnLst/>
              <a:rect l="l" t="t" r="r" b="b"/>
              <a:pathLst>
                <a:path w="46354" h="441960">
                  <a:moveTo>
                    <a:pt x="0" y="0"/>
                  </a:moveTo>
                  <a:lnTo>
                    <a:pt x="0" y="217170"/>
                  </a:lnTo>
                  <a:lnTo>
                    <a:pt x="46304" y="441337"/>
                  </a:lnTo>
                  <a:lnTo>
                    <a:pt x="46304" y="224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50645" y="4817529"/>
              <a:ext cx="1461135" cy="217804"/>
            </a:xfrm>
            <a:custGeom>
              <a:avLst/>
              <a:gdLst/>
              <a:ahLst/>
              <a:cxnLst/>
              <a:rect l="l" t="t" r="r" b="b"/>
              <a:pathLst>
                <a:path w="1461135" h="217804">
                  <a:moveTo>
                    <a:pt x="1460538" y="0"/>
                  </a:moveTo>
                  <a:lnTo>
                    <a:pt x="0" y="0"/>
                  </a:lnTo>
                  <a:lnTo>
                    <a:pt x="0" y="217182"/>
                  </a:lnTo>
                  <a:lnTo>
                    <a:pt x="1460538" y="217182"/>
                  </a:lnTo>
                  <a:lnTo>
                    <a:pt x="1460538" y="0"/>
                  </a:lnTo>
                  <a:close/>
                </a:path>
              </a:pathLst>
            </a:custGeom>
            <a:solidFill>
              <a:srgbClr val="717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98393" y="3458293"/>
              <a:ext cx="1536065" cy="1359535"/>
            </a:xfrm>
            <a:custGeom>
              <a:avLst/>
              <a:gdLst/>
              <a:ahLst/>
              <a:cxnLst/>
              <a:rect l="l" t="t" r="r" b="b"/>
              <a:pathLst>
                <a:path w="1536064" h="1359535">
                  <a:moveTo>
                    <a:pt x="1535506" y="0"/>
                  </a:moveTo>
                  <a:lnTo>
                    <a:pt x="365188" y="0"/>
                  </a:lnTo>
                  <a:lnTo>
                    <a:pt x="263918" y="383552"/>
                  </a:lnTo>
                  <a:lnTo>
                    <a:pt x="580085" y="383552"/>
                  </a:lnTo>
                  <a:lnTo>
                    <a:pt x="551782" y="493752"/>
                  </a:lnTo>
                  <a:lnTo>
                    <a:pt x="493550" y="722273"/>
                  </a:lnTo>
                  <a:lnTo>
                    <a:pt x="473862" y="801766"/>
                  </a:lnTo>
                  <a:lnTo>
                    <a:pt x="469201" y="821880"/>
                  </a:lnTo>
                  <a:lnTo>
                    <a:pt x="469201" y="836701"/>
                  </a:lnTo>
                  <a:lnTo>
                    <a:pt x="456399" y="850341"/>
                  </a:lnTo>
                  <a:lnTo>
                    <a:pt x="447793" y="857550"/>
                  </a:lnTo>
                  <a:lnTo>
                    <a:pt x="431068" y="862972"/>
                  </a:lnTo>
                  <a:lnTo>
                    <a:pt x="396576" y="866387"/>
                  </a:lnTo>
                  <a:lnTo>
                    <a:pt x="334670" y="867575"/>
                  </a:lnTo>
                  <a:lnTo>
                    <a:pt x="296712" y="867338"/>
                  </a:lnTo>
                  <a:lnTo>
                    <a:pt x="250926" y="866619"/>
                  </a:lnTo>
                  <a:lnTo>
                    <a:pt x="196520" y="865399"/>
                  </a:lnTo>
                  <a:lnTo>
                    <a:pt x="132702" y="863663"/>
                  </a:lnTo>
                  <a:lnTo>
                    <a:pt x="0" y="1359230"/>
                  </a:lnTo>
                  <a:lnTo>
                    <a:pt x="1395374" y="1359230"/>
                  </a:lnTo>
                  <a:lnTo>
                    <a:pt x="1535506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98381" y="4817529"/>
              <a:ext cx="5945505" cy="217804"/>
            </a:xfrm>
            <a:custGeom>
              <a:avLst/>
              <a:gdLst/>
              <a:ahLst/>
              <a:cxnLst/>
              <a:rect l="l" t="t" r="r" b="b"/>
              <a:pathLst>
                <a:path w="5945505" h="217804">
                  <a:moveTo>
                    <a:pt x="1395387" y="0"/>
                  </a:moveTo>
                  <a:lnTo>
                    <a:pt x="0" y="0"/>
                  </a:lnTo>
                  <a:lnTo>
                    <a:pt x="0" y="217182"/>
                  </a:lnTo>
                  <a:lnTo>
                    <a:pt x="1395387" y="217182"/>
                  </a:lnTo>
                  <a:lnTo>
                    <a:pt x="1395387" y="0"/>
                  </a:lnTo>
                  <a:close/>
                </a:path>
                <a:path w="5945505" h="217804">
                  <a:moveTo>
                    <a:pt x="5945327" y="0"/>
                  </a:moveTo>
                  <a:lnTo>
                    <a:pt x="4502289" y="0"/>
                  </a:lnTo>
                  <a:lnTo>
                    <a:pt x="4502289" y="217182"/>
                  </a:lnTo>
                  <a:lnTo>
                    <a:pt x="5945327" y="217182"/>
                  </a:lnTo>
                  <a:lnTo>
                    <a:pt x="5945327" y="0"/>
                  </a:lnTo>
                  <a:close/>
                </a:path>
              </a:pathLst>
            </a:custGeom>
            <a:solidFill>
              <a:srgbClr val="717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093767" y="3458293"/>
              <a:ext cx="140335" cy="1576705"/>
            </a:xfrm>
            <a:custGeom>
              <a:avLst/>
              <a:gdLst/>
              <a:ahLst/>
              <a:cxnLst/>
              <a:rect l="l" t="t" r="r" b="b"/>
              <a:pathLst>
                <a:path w="140335" h="1576704">
                  <a:moveTo>
                    <a:pt x="140131" y="0"/>
                  </a:moveTo>
                  <a:lnTo>
                    <a:pt x="0" y="1359230"/>
                  </a:lnTo>
                  <a:lnTo>
                    <a:pt x="0" y="1576412"/>
                  </a:lnTo>
                  <a:lnTo>
                    <a:pt x="140131" y="217182"/>
                  </a:lnTo>
                  <a:lnTo>
                    <a:pt x="140131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50645" y="2317318"/>
              <a:ext cx="4441825" cy="2500630"/>
            </a:xfrm>
            <a:custGeom>
              <a:avLst/>
              <a:gdLst/>
              <a:ahLst/>
              <a:cxnLst/>
              <a:rect l="l" t="t" r="r" b="b"/>
              <a:pathLst>
                <a:path w="4441825" h="2500629">
                  <a:moveTo>
                    <a:pt x="2284526" y="441655"/>
                  </a:moveTo>
                  <a:lnTo>
                    <a:pt x="2010765" y="441655"/>
                  </a:lnTo>
                  <a:lnTo>
                    <a:pt x="2142680" y="0"/>
                  </a:lnTo>
                  <a:lnTo>
                    <a:pt x="1066888" y="0"/>
                  </a:lnTo>
                  <a:lnTo>
                    <a:pt x="0" y="2500223"/>
                  </a:lnTo>
                  <a:lnTo>
                    <a:pt x="1460538" y="2500223"/>
                  </a:lnTo>
                  <a:lnTo>
                    <a:pt x="1617700" y="1912924"/>
                  </a:lnTo>
                  <a:lnTo>
                    <a:pt x="1701622" y="1915287"/>
                  </a:lnTo>
                  <a:lnTo>
                    <a:pt x="1752879" y="1916531"/>
                  </a:lnTo>
                  <a:lnTo>
                    <a:pt x="1802345" y="1917471"/>
                  </a:lnTo>
                  <a:lnTo>
                    <a:pt x="1848307" y="1918068"/>
                  </a:lnTo>
                  <a:lnTo>
                    <a:pt x="1904276" y="1918233"/>
                  </a:lnTo>
                  <a:lnTo>
                    <a:pt x="1941283" y="1917649"/>
                  </a:lnTo>
                  <a:lnTo>
                    <a:pt x="1947087" y="1893519"/>
                  </a:lnTo>
                  <a:lnTo>
                    <a:pt x="1965883" y="1817776"/>
                  </a:lnTo>
                  <a:lnTo>
                    <a:pt x="2017750" y="1614335"/>
                  </a:lnTo>
                  <a:lnTo>
                    <a:pt x="1700796" y="1614335"/>
                  </a:lnTo>
                  <a:lnTo>
                    <a:pt x="1952713" y="661301"/>
                  </a:lnTo>
                  <a:lnTo>
                    <a:pt x="2215019" y="661301"/>
                  </a:lnTo>
                  <a:lnTo>
                    <a:pt x="2284526" y="441655"/>
                  </a:lnTo>
                  <a:close/>
                </a:path>
                <a:path w="4441825" h="2500629">
                  <a:moveTo>
                    <a:pt x="4441710" y="2500223"/>
                  </a:moveTo>
                  <a:lnTo>
                    <a:pt x="4429823" y="2284438"/>
                  </a:lnTo>
                  <a:lnTo>
                    <a:pt x="4345089" y="2261781"/>
                  </a:lnTo>
                  <a:lnTo>
                    <a:pt x="4266031" y="2238235"/>
                  </a:lnTo>
                  <a:lnTo>
                    <a:pt x="4192803" y="2214245"/>
                  </a:lnTo>
                  <a:lnTo>
                    <a:pt x="4125569" y="2190254"/>
                  </a:lnTo>
                  <a:lnTo>
                    <a:pt x="4064495" y="2166734"/>
                  </a:lnTo>
                  <a:lnTo>
                    <a:pt x="4009720" y="2144115"/>
                  </a:lnTo>
                  <a:lnTo>
                    <a:pt x="3961409" y="2122855"/>
                  </a:lnTo>
                  <a:lnTo>
                    <a:pt x="3919728" y="2103399"/>
                  </a:lnTo>
                  <a:lnTo>
                    <a:pt x="3884815" y="2086203"/>
                  </a:lnTo>
                  <a:lnTo>
                    <a:pt x="3835971" y="2060384"/>
                  </a:lnTo>
                  <a:lnTo>
                    <a:pt x="3774084" y="2023656"/>
                  </a:lnTo>
                  <a:lnTo>
                    <a:pt x="4300893" y="1287805"/>
                  </a:lnTo>
                  <a:lnTo>
                    <a:pt x="4343298" y="1311097"/>
                  </a:lnTo>
                  <a:lnTo>
                    <a:pt x="4377245" y="1328953"/>
                  </a:lnTo>
                  <a:lnTo>
                    <a:pt x="4348327" y="804265"/>
                  </a:lnTo>
                  <a:lnTo>
                    <a:pt x="4336059" y="810399"/>
                  </a:lnTo>
                  <a:lnTo>
                    <a:pt x="4311599" y="823150"/>
                  </a:lnTo>
                  <a:lnTo>
                    <a:pt x="4270146" y="845718"/>
                  </a:lnTo>
                  <a:lnTo>
                    <a:pt x="3821404" y="291934"/>
                  </a:lnTo>
                  <a:lnTo>
                    <a:pt x="3870896" y="266369"/>
                  </a:lnTo>
                  <a:lnTo>
                    <a:pt x="3929672" y="238823"/>
                  </a:lnTo>
                  <a:lnTo>
                    <a:pt x="3970236" y="221449"/>
                  </a:lnTo>
                  <a:lnTo>
                    <a:pt x="4020540" y="201231"/>
                  </a:lnTo>
                  <a:lnTo>
                    <a:pt x="4080116" y="178943"/>
                  </a:lnTo>
                  <a:lnTo>
                    <a:pt x="4148480" y="155359"/>
                  </a:lnTo>
                  <a:lnTo>
                    <a:pt x="4225201" y="131216"/>
                  </a:lnTo>
                  <a:lnTo>
                    <a:pt x="4309808" y="107302"/>
                  </a:lnTo>
                  <a:lnTo>
                    <a:pt x="4303979" y="0"/>
                  </a:lnTo>
                  <a:lnTo>
                    <a:pt x="3285337" y="0"/>
                  </a:lnTo>
                  <a:lnTo>
                    <a:pt x="3027362" y="2500223"/>
                  </a:lnTo>
                  <a:lnTo>
                    <a:pt x="4441710" y="2500223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2078" y="5798146"/>
              <a:ext cx="4074795" cy="217804"/>
            </a:xfrm>
            <a:custGeom>
              <a:avLst/>
              <a:gdLst/>
              <a:ahLst/>
              <a:cxnLst/>
              <a:rect l="l" t="t" r="r" b="b"/>
              <a:pathLst>
                <a:path w="4074795" h="217804">
                  <a:moveTo>
                    <a:pt x="4074693" y="0"/>
                  </a:moveTo>
                  <a:lnTo>
                    <a:pt x="0" y="0"/>
                  </a:lnTo>
                  <a:lnTo>
                    <a:pt x="0" y="217182"/>
                  </a:lnTo>
                  <a:lnTo>
                    <a:pt x="4074693" y="217182"/>
                  </a:lnTo>
                  <a:lnTo>
                    <a:pt x="4074693" y="0"/>
                  </a:lnTo>
                  <a:close/>
                </a:path>
              </a:pathLst>
            </a:custGeom>
            <a:solidFill>
              <a:srgbClr val="717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2082" y="4929770"/>
              <a:ext cx="4074795" cy="868680"/>
            </a:xfrm>
            <a:custGeom>
              <a:avLst/>
              <a:gdLst/>
              <a:ahLst/>
              <a:cxnLst/>
              <a:rect l="l" t="t" r="r" b="b"/>
              <a:pathLst>
                <a:path w="4074795" h="868679">
                  <a:moveTo>
                    <a:pt x="4074693" y="0"/>
                  </a:moveTo>
                  <a:lnTo>
                    <a:pt x="370573" y="0"/>
                  </a:lnTo>
                  <a:lnTo>
                    <a:pt x="0" y="868387"/>
                  </a:lnTo>
                  <a:lnTo>
                    <a:pt x="4074693" y="868387"/>
                  </a:lnTo>
                  <a:lnTo>
                    <a:pt x="4074693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953063" y="5798146"/>
              <a:ext cx="4074795" cy="217804"/>
            </a:xfrm>
            <a:custGeom>
              <a:avLst/>
              <a:gdLst/>
              <a:ahLst/>
              <a:cxnLst/>
              <a:rect l="l" t="t" r="r" b="b"/>
              <a:pathLst>
                <a:path w="4074795" h="217804">
                  <a:moveTo>
                    <a:pt x="4074795" y="0"/>
                  </a:moveTo>
                  <a:lnTo>
                    <a:pt x="0" y="0"/>
                  </a:lnTo>
                  <a:lnTo>
                    <a:pt x="0" y="217182"/>
                  </a:lnTo>
                  <a:lnTo>
                    <a:pt x="4074795" y="217182"/>
                  </a:lnTo>
                  <a:lnTo>
                    <a:pt x="4074795" y="0"/>
                  </a:lnTo>
                  <a:close/>
                </a:path>
              </a:pathLst>
            </a:custGeom>
            <a:solidFill>
              <a:srgbClr val="717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953080" y="4929770"/>
              <a:ext cx="4074795" cy="868680"/>
            </a:xfrm>
            <a:custGeom>
              <a:avLst/>
              <a:gdLst/>
              <a:ahLst/>
              <a:cxnLst/>
              <a:rect l="l" t="t" r="r" b="b"/>
              <a:pathLst>
                <a:path w="4074795" h="868679">
                  <a:moveTo>
                    <a:pt x="3734638" y="0"/>
                  </a:moveTo>
                  <a:lnTo>
                    <a:pt x="0" y="0"/>
                  </a:lnTo>
                  <a:lnTo>
                    <a:pt x="0" y="868387"/>
                  </a:lnTo>
                  <a:lnTo>
                    <a:pt x="4074782" y="868387"/>
                  </a:lnTo>
                  <a:lnTo>
                    <a:pt x="3734638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20480" y="2451252"/>
              <a:ext cx="407339" cy="407339"/>
            </a:xfrm>
            <a:prstGeom prst="rect">
              <a:avLst/>
            </a:prstGeom>
          </p:spPr>
        </p:pic>
      </p:grp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2398792" y="409674"/>
            <a:ext cx="512953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75510" algn="l"/>
                <a:tab pos="2939415" algn="l"/>
              </a:tabLst>
            </a:pPr>
            <a:r>
              <a:rPr spc="295" dirty="0"/>
              <a:t>M</a:t>
            </a:r>
            <a:r>
              <a:rPr spc="-229" dirty="0"/>
              <a:t> </a:t>
            </a:r>
            <a:r>
              <a:rPr spc="25" dirty="0"/>
              <a:t>O</a:t>
            </a:r>
            <a:r>
              <a:rPr spc="-229" dirty="0"/>
              <a:t> </a:t>
            </a:r>
            <a:r>
              <a:rPr spc="35" dirty="0"/>
              <a:t>D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spc="-229" dirty="0"/>
              <a:t> </a:t>
            </a:r>
            <a:r>
              <a:rPr spc="-350" dirty="0"/>
              <a:t>L</a:t>
            </a:r>
            <a:r>
              <a:rPr spc="-229" dirty="0"/>
              <a:t> </a:t>
            </a:r>
            <a:r>
              <a:rPr spc="25" dirty="0"/>
              <a:t>O</a:t>
            </a:r>
            <a:r>
              <a:rPr dirty="0"/>
              <a:t>	</a:t>
            </a:r>
            <a:r>
              <a:rPr spc="35" dirty="0"/>
              <a:t>D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dirty="0"/>
              <a:t>	</a:t>
            </a:r>
            <a:r>
              <a:rPr spc="120" dirty="0"/>
              <a:t>N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spc="-229" dirty="0"/>
              <a:t> </a:t>
            </a:r>
            <a:r>
              <a:rPr spc="-65" dirty="0"/>
              <a:t>G</a:t>
            </a:r>
            <a:r>
              <a:rPr spc="-229" dirty="0"/>
              <a:t> </a:t>
            </a:r>
            <a:r>
              <a:rPr spc="25" dirty="0"/>
              <a:t>O</a:t>
            </a:r>
            <a:r>
              <a:rPr spc="-229" dirty="0"/>
              <a:t> </a:t>
            </a:r>
            <a:r>
              <a:rPr spc="100" dirty="0"/>
              <a:t>C</a:t>
            </a:r>
            <a:r>
              <a:rPr spc="-229" dirty="0"/>
              <a:t> </a:t>
            </a:r>
            <a:r>
              <a:rPr spc="85" dirty="0"/>
              <a:t>I</a:t>
            </a:r>
            <a:r>
              <a:rPr spc="-229" dirty="0"/>
              <a:t> </a:t>
            </a:r>
            <a:r>
              <a:rPr spc="25" dirty="0"/>
              <a:t>O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7798346" y="2478900"/>
            <a:ext cx="117094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65175" algn="l"/>
              </a:tabLst>
            </a:pPr>
            <a:r>
              <a:rPr sz="1950" b="1" u="heavy" spc="-55" dirty="0">
                <a:solidFill>
                  <a:srgbClr val="FFFFFF"/>
                </a:solidFill>
                <a:uFill>
                  <a:solidFill>
                    <a:srgbClr val="192E35"/>
                  </a:solidFill>
                </a:uFill>
                <a:latin typeface="Arial"/>
                <a:cs typeface="Arial"/>
              </a:rPr>
              <a:t> 	</a:t>
            </a:r>
            <a:r>
              <a:rPr sz="195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950">
              <a:latin typeface="Arial"/>
              <a:cs typeface="Arial"/>
            </a:endParaRPr>
          </a:p>
        </p:txBody>
      </p:sp>
      <p:pic>
        <p:nvPicPr>
          <p:cNvPr id="55" name="object 5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55343" y="6095530"/>
            <a:ext cx="407339" cy="407339"/>
          </a:xfrm>
          <a:prstGeom prst="rect">
            <a:avLst/>
          </a:prstGeom>
        </p:spPr>
      </p:pic>
      <p:sp>
        <p:nvSpPr>
          <p:cNvPr id="56" name="object 56"/>
          <p:cNvSpPr txBox="1"/>
          <p:nvPr/>
        </p:nvSpPr>
        <p:spPr>
          <a:xfrm>
            <a:off x="7514095" y="6123167"/>
            <a:ext cx="890269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50850" algn="l"/>
                <a:tab pos="605155" algn="l"/>
              </a:tabLst>
            </a:pPr>
            <a:r>
              <a:rPr sz="1950" b="1" u="heavy" spc="-55" dirty="0">
                <a:solidFill>
                  <a:srgbClr val="FFFFFF"/>
                </a:solidFill>
                <a:uFill>
                  <a:solidFill>
                    <a:srgbClr val="192E35"/>
                  </a:solidFill>
                </a:uFill>
                <a:latin typeface="Arial"/>
                <a:cs typeface="Arial"/>
              </a:rPr>
              <a:t> 	</a:t>
            </a:r>
            <a:r>
              <a:rPr sz="1950" b="1" spc="-55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1950">
              <a:latin typeface="Arial"/>
              <a:cs typeface="Arial"/>
            </a:endParaRPr>
          </a:p>
        </p:txBody>
      </p:sp>
      <p:pic>
        <p:nvPicPr>
          <p:cNvPr id="57" name="object 5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96493" y="6647967"/>
            <a:ext cx="407339" cy="407352"/>
          </a:xfrm>
          <a:prstGeom prst="rect">
            <a:avLst/>
          </a:prstGeom>
        </p:spPr>
      </p:pic>
      <p:sp>
        <p:nvSpPr>
          <p:cNvPr id="58" name="object 58"/>
          <p:cNvSpPr txBox="1"/>
          <p:nvPr/>
        </p:nvSpPr>
        <p:spPr>
          <a:xfrm>
            <a:off x="6565540" y="6675618"/>
            <a:ext cx="88011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50850" algn="l"/>
                <a:tab pos="594360" algn="l"/>
              </a:tabLst>
            </a:pPr>
            <a:r>
              <a:rPr sz="1950" b="1" u="heavy" spc="-55" dirty="0">
                <a:solidFill>
                  <a:srgbClr val="FFFFFF"/>
                </a:solidFill>
                <a:uFill>
                  <a:solidFill>
                    <a:srgbClr val="192E35"/>
                  </a:solidFill>
                </a:uFill>
                <a:latin typeface="Arial"/>
                <a:cs typeface="Arial"/>
              </a:rPr>
              <a:t> 	</a:t>
            </a:r>
            <a:r>
              <a:rPr sz="1950" b="1" spc="-55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268094" y="6095530"/>
            <a:ext cx="1474470" cy="960119"/>
            <a:chOff x="1268094" y="6095530"/>
            <a:chExt cx="1474470" cy="960119"/>
          </a:xfrm>
        </p:grpSpPr>
        <p:pic>
          <p:nvPicPr>
            <p:cNvPr id="60" name="object 6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8094" y="6095530"/>
              <a:ext cx="407339" cy="40733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34882" y="6647967"/>
              <a:ext cx="407339" cy="407352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2386223" y="6675618"/>
            <a:ext cx="88455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33070" algn="l"/>
                <a:tab pos="871219" algn="l"/>
              </a:tabLst>
            </a:pP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06	</a:t>
            </a:r>
            <a:r>
              <a:rPr sz="1950" b="1" u="heavy" spc="-70" dirty="0">
                <a:solidFill>
                  <a:srgbClr val="FFFFFF"/>
                </a:solidFill>
                <a:uFill>
                  <a:solidFill>
                    <a:srgbClr val="192E35"/>
                  </a:solidFill>
                </a:uFill>
                <a:latin typeface="Arial"/>
                <a:cs typeface="Arial"/>
              </a:rPr>
              <a:t> </a:t>
            </a:r>
            <a:r>
              <a:rPr sz="1950" b="1" u="heavy" spc="-15" dirty="0">
                <a:solidFill>
                  <a:srgbClr val="FFFFFF"/>
                </a:solidFill>
                <a:uFill>
                  <a:solidFill>
                    <a:srgbClr val="192E35"/>
                  </a:solidFill>
                </a:uFill>
                <a:latin typeface="Arial"/>
                <a:cs typeface="Arial"/>
              </a:rPr>
              <a:t>	</a:t>
            </a:r>
            <a:endParaRPr sz="1950">
              <a:latin typeface="Arial"/>
              <a:cs typeface="Arial"/>
            </a:endParaRPr>
          </a:p>
        </p:txBody>
      </p:sp>
      <p:pic>
        <p:nvPicPr>
          <p:cNvPr id="63" name="object 6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6475" y="2463774"/>
            <a:ext cx="407339" cy="407339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181618" y="6003462"/>
            <a:ext cx="203708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1560195" algn="l"/>
                <a:tab pos="1998345" algn="l"/>
              </a:tabLst>
            </a:pPr>
            <a:r>
              <a:rPr sz="1200" b="1" spc="50" dirty="0">
                <a:latin typeface="Arial"/>
                <a:cs typeface="Arial"/>
              </a:rPr>
              <a:t>Costos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90" dirty="0">
                <a:latin typeface="Arial"/>
                <a:cs typeface="Arial"/>
              </a:rPr>
              <a:t>de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85" dirty="0">
                <a:latin typeface="Arial"/>
                <a:cs typeface="Arial"/>
              </a:rPr>
              <a:t>la </a:t>
            </a:r>
            <a:r>
              <a:rPr sz="1200" b="1" spc="145" dirty="0">
                <a:latin typeface="Arial"/>
                <a:cs typeface="Arial"/>
              </a:rPr>
              <a:t> </a:t>
            </a:r>
            <a:r>
              <a:rPr sz="2925" b="1" spc="-22" baseline="-27065" dirty="0">
                <a:solidFill>
                  <a:srgbClr val="FFFFFF"/>
                </a:solidFill>
                <a:latin typeface="Arial"/>
                <a:cs typeface="Arial"/>
              </a:rPr>
              <a:t>09	</a:t>
            </a:r>
            <a:r>
              <a:rPr sz="2925" b="1" u="heavy" spc="-104" baseline="-27065" dirty="0">
                <a:solidFill>
                  <a:srgbClr val="FFFFFF"/>
                </a:solidFill>
                <a:uFill>
                  <a:solidFill>
                    <a:srgbClr val="192E35"/>
                  </a:solidFill>
                </a:uFill>
                <a:latin typeface="Arial"/>
                <a:cs typeface="Arial"/>
              </a:rPr>
              <a:t> </a:t>
            </a:r>
            <a:r>
              <a:rPr sz="2925" b="1" u="heavy" spc="-22" baseline="-27065" dirty="0">
                <a:solidFill>
                  <a:srgbClr val="FFFFFF"/>
                </a:solidFill>
                <a:uFill>
                  <a:solidFill>
                    <a:srgbClr val="192E35"/>
                  </a:solidFill>
                </a:uFill>
                <a:latin typeface="Arial"/>
                <a:cs typeface="Arial"/>
              </a:rPr>
              <a:t>	</a:t>
            </a:r>
            <a:endParaRPr sz="2925" baseline="-27065">
              <a:latin typeface="Arial"/>
              <a:cs typeface="Arial"/>
            </a:endParaRPr>
          </a:p>
        </p:txBody>
      </p:sp>
      <p:pic>
        <p:nvPicPr>
          <p:cNvPr id="65" name="object 6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06865" y="1603692"/>
            <a:ext cx="407339" cy="407352"/>
          </a:xfrm>
          <a:prstGeom prst="rect">
            <a:avLst/>
          </a:prstGeom>
        </p:spPr>
      </p:pic>
      <p:sp>
        <p:nvSpPr>
          <p:cNvPr id="66" name="object 66"/>
          <p:cNvSpPr txBox="1"/>
          <p:nvPr/>
        </p:nvSpPr>
        <p:spPr>
          <a:xfrm>
            <a:off x="311565" y="2339581"/>
            <a:ext cx="1752600" cy="937894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558800">
              <a:lnSpc>
                <a:spcPct val="100000"/>
              </a:lnSpc>
              <a:spcBef>
                <a:spcPts val="1330"/>
              </a:spcBef>
              <a:tabLst>
                <a:tab pos="1739264" algn="l"/>
              </a:tabLst>
            </a:pP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08</a:t>
            </a:r>
            <a:r>
              <a:rPr sz="1950" b="1" spc="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u="heavy" spc="-55" dirty="0">
                <a:solidFill>
                  <a:srgbClr val="FFFFFF"/>
                </a:solidFill>
                <a:uFill>
                  <a:solidFill>
                    <a:srgbClr val="192E35"/>
                  </a:solidFill>
                </a:uFill>
                <a:latin typeface="Arial"/>
                <a:cs typeface="Arial"/>
              </a:rPr>
              <a:t> </a:t>
            </a:r>
            <a:r>
              <a:rPr sz="1950" b="1" u="heavy" dirty="0">
                <a:solidFill>
                  <a:srgbClr val="FFFFFF"/>
                </a:solidFill>
                <a:uFill>
                  <a:solidFill>
                    <a:srgbClr val="192E35"/>
                  </a:solidFill>
                </a:uFill>
                <a:latin typeface="Arial"/>
                <a:cs typeface="Arial"/>
              </a:rPr>
              <a:t>	</a:t>
            </a:r>
            <a:endParaRPr sz="1950">
              <a:latin typeface="Arial"/>
              <a:cs typeface="Arial"/>
            </a:endParaRPr>
          </a:p>
          <a:p>
            <a:pPr marL="12700" marR="892810" indent="287020">
              <a:lnSpc>
                <a:spcPct val="100000"/>
              </a:lnSpc>
              <a:spcBef>
                <a:spcPts val="730"/>
              </a:spcBef>
            </a:pPr>
            <a:r>
              <a:rPr sz="1200" b="1" spc="35" dirty="0">
                <a:latin typeface="Arial"/>
                <a:cs typeface="Arial"/>
              </a:rPr>
              <a:t>Red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spc="105" dirty="0">
                <a:latin typeface="Arial"/>
                <a:cs typeface="Arial"/>
              </a:rPr>
              <a:t>de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80" dirty="0">
                <a:latin typeface="Arial"/>
                <a:cs typeface="Arial"/>
              </a:rPr>
              <a:t>asociados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7" name="object 6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732312" y="1573314"/>
            <a:ext cx="407352" cy="407339"/>
          </a:xfrm>
          <a:prstGeom prst="rect">
            <a:avLst/>
          </a:prstGeom>
        </p:spPr>
      </p:pic>
      <p:sp>
        <p:nvSpPr>
          <p:cNvPr id="68" name="object 68"/>
          <p:cNvSpPr txBox="1"/>
          <p:nvPr/>
        </p:nvSpPr>
        <p:spPr>
          <a:xfrm>
            <a:off x="2758194" y="1631336"/>
            <a:ext cx="902969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89584" algn="l"/>
                <a:tab pos="889635" algn="l"/>
              </a:tabLst>
            </a:pP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07	</a:t>
            </a:r>
            <a:r>
              <a:rPr sz="195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endParaRPr sz="19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439471" y="1149558"/>
            <a:ext cx="1099820" cy="77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 indent="-330200">
              <a:lnSpc>
                <a:spcPct val="100000"/>
              </a:lnSpc>
              <a:spcBef>
                <a:spcPts val="100"/>
              </a:spcBef>
            </a:pPr>
            <a:r>
              <a:rPr sz="1200" b="1" spc="70" dirty="0">
                <a:latin typeface="Arial"/>
                <a:cs typeface="Arial"/>
              </a:rPr>
              <a:t>Propuesta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105" dirty="0">
                <a:latin typeface="Arial"/>
                <a:cs typeface="Arial"/>
              </a:rPr>
              <a:t>de </a:t>
            </a:r>
            <a:r>
              <a:rPr sz="1200" b="1" spc="-325" dirty="0">
                <a:latin typeface="Arial"/>
                <a:cs typeface="Arial"/>
              </a:rPr>
              <a:t> </a:t>
            </a:r>
            <a:r>
              <a:rPr sz="1200" b="1" spc="75" dirty="0">
                <a:latin typeface="Arial"/>
                <a:cs typeface="Arial"/>
              </a:rPr>
              <a:t>valor</a:t>
            </a:r>
            <a:endParaRPr sz="12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710"/>
              </a:spcBef>
            </a:pP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1950">
              <a:latin typeface="Arial"/>
              <a:cs typeface="Arial"/>
            </a:endParaRPr>
          </a:p>
        </p:txBody>
      </p:sp>
      <p:pic>
        <p:nvPicPr>
          <p:cNvPr id="70" name="object 7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832041" y="1603692"/>
            <a:ext cx="407339" cy="407352"/>
          </a:xfrm>
          <a:prstGeom prst="rect">
            <a:avLst/>
          </a:prstGeom>
        </p:spPr>
      </p:pic>
      <p:sp>
        <p:nvSpPr>
          <p:cNvPr id="71" name="object 71"/>
          <p:cNvSpPr txBox="1"/>
          <p:nvPr/>
        </p:nvSpPr>
        <p:spPr>
          <a:xfrm>
            <a:off x="6260914" y="1511625"/>
            <a:ext cx="210121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476250" algn="l"/>
                <a:tab pos="635000" algn="l"/>
              </a:tabLst>
            </a:pPr>
            <a:r>
              <a:rPr sz="2925" b="1" u="heavy" spc="-82" baseline="-27065" dirty="0">
                <a:solidFill>
                  <a:srgbClr val="FFFFFF"/>
                </a:solidFill>
                <a:uFill>
                  <a:solidFill>
                    <a:srgbClr val="192E35"/>
                  </a:solidFill>
                </a:uFill>
                <a:latin typeface="Arial"/>
                <a:cs typeface="Arial"/>
              </a:rPr>
              <a:t> 	</a:t>
            </a:r>
            <a:r>
              <a:rPr sz="2925" b="1" spc="-82" baseline="-27065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925" b="1" spc="-22" baseline="-27065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r>
              <a:rPr sz="2925" b="1" spc="457" baseline="-270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60" dirty="0">
                <a:latin typeface="Arial"/>
                <a:cs typeface="Arial"/>
              </a:rPr>
              <a:t>Relación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75" dirty="0">
                <a:latin typeface="Arial"/>
                <a:cs typeface="Arial"/>
              </a:rPr>
              <a:t>con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169691" y="179358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192E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3" name="object 73"/>
          <p:cNvGrpSpPr/>
          <p:nvPr/>
        </p:nvGrpSpPr>
        <p:grpSpPr>
          <a:xfrm>
            <a:off x="1392194" y="1780889"/>
            <a:ext cx="6975475" cy="5083810"/>
            <a:chOff x="1392194" y="1780889"/>
            <a:chExt cx="6975475" cy="5083810"/>
          </a:xfrm>
        </p:grpSpPr>
        <p:sp>
          <p:nvSpPr>
            <p:cNvPr id="74" name="object 74"/>
            <p:cNvSpPr/>
            <p:nvPr/>
          </p:nvSpPr>
          <p:spPr>
            <a:xfrm>
              <a:off x="7455246" y="576830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-12700" y="12699"/>
                  </a:moveTo>
                  <a:lnTo>
                    <a:pt x="12700" y="12699"/>
                  </a:lnTo>
                </a:path>
              </a:pathLst>
            </a:custGeom>
            <a:ln w="25400">
              <a:solidFill>
                <a:srgbClr val="192E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455246" y="5847048"/>
              <a:ext cx="0" cy="400685"/>
            </a:xfrm>
            <a:custGeom>
              <a:avLst/>
              <a:gdLst/>
              <a:ahLst/>
              <a:cxnLst/>
              <a:rect l="l" t="t" r="r" b="b"/>
              <a:pathLst>
                <a:path h="400685">
                  <a:moveTo>
                    <a:pt x="0" y="0"/>
                  </a:moveTo>
                  <a:lnTo>
                    <a:pt x="0" y="400088"/>
                  </a:lnTo>
                </a:path>
              </a:pathLst>
            </a:custGeom>
            <a:ln w="25400">
              <a:solidFill>
                <a:srgbClr val="192E3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455246" y="627379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0" y="0"/>
                  </a:moveTo>
                  <a:lnTo>
                    <a:pt x="0" y="25400"/>
                  </a:lnTo>
                  <a:lnTo>
                    <a:pt x="25400" y="25400"/>
                  </a:lnTo>
                </a:path>
              </a:pathLst>
            </a:custGeom>
            <a:ln w="25400">
              <a:solidFill>
                <a:srgbClr val="192E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988300" y="6299199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25400">
              <a:solidFill>
                <a:srgbClr val="192E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506691" y="457538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-12700" y="12699"/>
                  </a:moveTo>
                  <a:lnTo>
                    <a:pt x="12700" y="12699"/>
                  </a:lnTo>
                </a:path>
              </a:pathLst>
            </a:custGeom>
            <a:ln w="25400">
              <a:solidFill>
                <a:srgbClr val="192E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506691" y="4652540"/>
              <a:ext cx="0" cy="2148205"/>
            </a:xfrm>
            <a:custGeom>
              <a:avLst/>
              <a:gdLst/>
              <a:ahLst/>
              <a:cxnLst/>
              <a:rect l="l" t="t" r="r" b="b"/>
              <a:pathLst>
                <a:path h="2148204">
                  <a:moveTo>
                    <a:pt x="0" y="0"/>
                  </a:moveTo>
                  <a:lnTo>
                    <a:pt x="0" y="2147836"/>
                  </a:lnTo>
                </a:path>
              </a:pathLst>
            </a:custGeom>
            <a:ln w="25400">
              <a:solidFill>
                <a:srgbClr val="192E3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506691" y="682624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0" y="0"/>
                  </a:moveTo>
                  <a:lnTo>
                    <a:pt x="0" y="25400"/>
                  </a:lnTo>
                  <a:lnTo>
                    <a:pt x="25400" y="25400"/>
                  </a:lnTo>
                </a:path>
              </a:pathLst>
            </a:custGeom>
            <a:ln w="25400">
              <a:solidFill>
                <a:srgbClr val="192E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039743" y="6851649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25400">
              <a:solidFill>
                <a:srgbClr val="192E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252129" y="576830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-12700" y="12699"/>
                  </a:moveTo>
                  <a:lnTo>
                    <a:pt x="12700" y="12699"/>
                  </a:lnTo>
                </a:path>
              </a:pathLst>
            </a:custGeom>
            <a:ln w="25400">
              <a:solidFill>
                <a:srgbClr val="192E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252129" y="5847048"/>
              <a:ext cx="0" cy="400685"/>
            </a:xfrm>
            <a:custGeom>
              <a:avLst/>
              <a:gdLst/>
              <a:ahLst/>
              <a:cxnLst/>
              <a:rect l="l" t="t" r="r" b="b"/>
              <a:pathLst>
                <a:path h="400685">
                  <a:moveTo>
                    <a:pt x="0" y="0"/>
                  </a:moveTo>
                  <a:lnTo>
                    <a:pt x="0" y="400088"/>
                  </a:lnTo>
                </a:path>
              </a:pathLst>
            </a:custGeom>
            <a:ln w="25400">
              <a:solidFill>
                <a:srgbClr val="192E3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226729" y="627379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400" y="0"/>
                  </a:moveTo>
                  <a:lnTo>
                    <a:pt x="25400" y="25400"/>
                  </a:lnTo>
                  <a:lnTo>
                    <a:pt x="0" y="25400"/>
                  </a:lnTo>
                </a:path>
              </a:pathLst>
            </a:custGeom>
            <a:ln w="25400">
              <a:solidFill>
                <a:srgbClr val="192E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693677" y="6299199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192E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248433" y="1793589"/>
              <a:ext cx="400685" cy="0"/>
            </a:xfrm>
            <a:custGeom>
              <a:avLst/>
              <a:gdLst/>
              <a:ahLst/>
              <a:cxnLst/>
              <a:rect l="l" t="t" r="r" b="b"/>
              <a:pathLst>
                <a:path w="400685">
                  <a:moveTo>
                    <a:pt x="0" y="0"/>
                  </a:moveTo>
                  <a:lnTo>
                    <a:pt x="400088" y="0"/>
                  </a:lnTo>
                </a:path>
              </a:pathLst>
            </a:custGeom>
            <a:ln w="25400">
              <a:solidFill>
                <a:srgbClr val="192E3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675187" y="179358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0" y="0"/>
                  </a:moveTo>
                  <a:lnTo>
                    <a:pt x="25400" y="0"/>
                  </a:lnTo>
                  <a:lnTo>
                    <a:pt x="25400" y="25400"/>
                  </a:lnTo>
                </a:path>
              </a:pathLst>
            </a:custGeom>
            <a:ln w="25400">
              <a:solidFill>
                <a:srgbClr val="192E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700587" y="1865138"/>
              <a:ext cx="0" cy="438784"/>
            </a:xfrm>
            <a:custGeom>
              <a:avLst/>
              <a:gdLst/>
              <a:ahLst/>
              <a:cxnLst/>
              <a:rect l="l" t="t" r="r" b="b"/>
              <a:pathLst>
                <a:path h="438785">
                  <a:moveTo>
                    <a:pt x="0" y="0"/>
                  </a:moveTo>
                  <a:lnTo>
                    <a:pt x="0" y="438429"/>
                  </a:lnTo>
                </a:path>
              </a:pathLst>
            </a:custGeom>
            <a:ln w="25400">
              <a:solidFill>
                <a:srgbClr val="192E3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687887" y="2339342"/>
              <a:ext cx="2552700" cy="44450"/>
            </a:xfrm>
            <a:custGeom>
              <a:avLst/>
              <a:gdLst/>
              <a:ahLst/>
              <a:cxnLst/>
              <a:rect l="l" t="t" r="r" b="b"/>
              <a:pathLst>
                <a:path w="2552700" h="44450">
                  <a:moveTo>
                    <a:pt x="0" y="0"/>
                  </a:moveTo>
                  <a:lnTo>
                    <a:pt x="25400" y="0"/>
                  </a:lnTo>
                </a:path>
                <a:path w="2552700" h="44450">
                  <a:moveTo>
                    <a:pt x="2526865" y="44269"/>
                  </a:moveTo>
                  <a:lnTo>
                    <a:pt x="2552265" y="44269"/>
                  </a:lnTo>
                </a:path>
              </a:pathLst>
            </a:custGeom>
            <a:ln w="25400">
              <a:solidFill>
                <a:srgbClr val="192E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227452" y="1857235"/>
              <a:ext cx="0" cy="464820"/>
            </a:xfrm>
            <a:custGeom>
              <a:avLst/>
              <a:gdLst/>
              <a:ahLst/>
              <a:cxnLst/>
              <a:rect l="l" t="t" r="r" b="b"/>
              <a:pathLst>
                <a:path h="464819">
                  <a:moveTo>
                    <a:pt x="0" y="464756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192E3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227452" y="180736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0" y="25400"/>
                  </a:moveTo>
                  <a:lnTo>
                    <a:pt x="0" y="0"/>
                  </a:lnTo>
                  <a:lnTo>
                    <a:pt x="25400" y="0"/>
                  </a:lnTo>
                </a:path>
              </a:pathLst>
            </a:custGeom>
            <a:ln w="25400">
              <a:solidFill>
                <a:srgbClr val="192E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760517" y="180736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25400">
              <a:solidFill>
                <a:srgbClr val="192E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329372" y="475628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-12700" y="12699"/>
                  </a:moveTo>
                  <a:lnTo>
                    <a:pt x="12700" y="12699"/>
                  </a:lnTo>
                </a:path>
              </a:pathLst>
            </a:custGeom>
            <a:ln w="25400">
              <a:solidFill>
                <a:srgbClr val="192E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329372" y="4831556"/>
              <a:ext cx="0" cy="1969770"/>
            </a:xfrm>
            <a:custGeom>
              <a:avLst/>
              <a:gdLst/>
              <a:ahLst/>
              <a:cxnLst/>
              <a:rect l="l" t="t" r="r" b="b"/>
              <a:pathLst>
                <a:path h="1969770">
                  <a:moveTo>
                    <a:pt x="0" y="0"/>
                  </a:moveTo>
                  <a:lnTo>
                    <a:pt x="0" y="1969770"/>
                  </a:lnTo>
                </a:path>
              </a:pathLst>
            </a:custGeom>
            <a:ln w="25400">
              <a:solidFill>
                <a:srgbClr val="192E3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303972" y="682624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400" y="0"/>
                  </a:moveTo>
                  <a:lnTo>
                    <a:pt x="25400" y="25400"/>
                  </a:lnTo>
                  <a:lnTo>
                    <a:pt x="0" y="25400"/>
                  </a:lnTo>
                </a:path>
              </a:pathLst>
            </a:custGeom>
            <a:ln w="25400">
              <a:solidFill>
                <a:srgbClr val="192E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770919" y="6851649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192E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935984" y="2027760"/>
              <a:ext cx="0" cy="346075"/>
            </a:xfrm>
            <a:custGeom>
              <a:avLst/>
              <a:gdLst/>
              <a:ahLst/>
              <a:cxnLst/>
              <a:rect l="l" t="t" r="r" b="b"/>
              <a:pathLst>
                <a:path h="346075">
                  <a:moveTo>
                    <a:pt x="0" y="34545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192E3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80602" y="3011287"/>
              <a:ext cx="1274398" cy="762186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8359965" y="2903692"/>
              <a:ext cx="7620" cy="142875"/>
            </a:xfrm>
            <a:custGeom>
              <a:avLst/>
              <a:gdLst/>
              <a:ahLst/>
              <a:cxnLst/>
              <a:rect l="l" t="t" r="r" b="b"/>
              <a:pathLst>
                <a:path w="7620" h="142875">
                  <a:moveTo>
                    <a:pt x="0" y="142354"/>
                  </a:moveTo>
                  <a:lnTo>
                    <a:pt x="7362" y="142354"/>
                  </a:lnTo>
                  <a:lnTo>
                    <a:pt x="7362" y="0"/>
                  </a:lnTo>
                  <a:lnTo>
                    <a:pt x="0" y="0"/>
                  </a:lnTo>
                  <a:lnTo>
                    <a:pt x="0" y="142354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155508" y="2904693"/>
              <a:ext cx="204470" cy="141605"/>
            </a:xfrm>
            <a:custGeom>
              <a:avLst/>
              <a:gdLst/>
              <a:ahLst/>
              <a:cxnLst/>
              <a:rect l="l" t="t" r="r" b="b"/>
              <a:pathLst>
                <a:path w="204470" h="141605">
                  <a:moveTo>
                    <a:pt x="204457" y="0"/>
                  </a:moveTo>
                  <a:lnTo>
                    <a:pt x="0" y="0"/>
                  </a:lnTo>
                  <a:lnTo>
                    <a:pt x="0" y="141046"/>
                  </a:lnTo>
                  <a:lnTo>
                    <a:pt x="204457" y="141046"/>
                  </a:lnTo>
                  <a:lnTo>
                    <a:pt x="2044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154543" y="2903219"/>
              <a:ext cx="207010" cy="143510"/>
            </a:xfrm>
            <a:custGeom>
              <a:avLst/>
              <a:gdLst/>
              <a:ahLst/>
              <a:cxnLst/>
              <a:rect l="l" t="t" r="r" b="b"/>
              <a:pathLst>
                <a:path w="207009" h="143510">
                  <a:moveTo>
                    <a:pt x="206387" y="0"/>
                  </a:moveTo>
                  <a:lnTo>
                    <a:pt x="204444" y="0"/>
                  </a:lnTo>
                  <a:lnTo>
                    <a:pt x="204444" y="2667"/>
                  </a:lnTo>
                  <a:lnTo>
                    <a:pt x="204444" y="140970"/>
                  </a:lnTo>
                  <a:lnTo>
                    <a:pt x="1930" y="140970"/>
                  </a:lnTo>
                  <a:lnTo>
                    <a:pt x="1930" y="2540"/>
                  </a:lnTo>
                  <a:lnTo>
                    <a:pt x="2273" y="2540"/>
                  </a:lnTo>
                  <a:lnTo>
                    <a:pt x="5715" y="5359"/>
                  </a:lnTo>
                  <a:lnTo>
                    <a:pt x="18008" y="15163"/>
                  </a:lnTo>
                  <a:lnTo>
                    <a:pt x="22631" y="18999"/>
                  </a:lnTo>
                  <a:lnTo>
                    <a:pt x="22631" y="124409"/>
                  </a:lnTo>
                  <a:lnTo>
                    <a:pt x="22606" y="125679"/>
                  </a:lnTo>
                  <a:lnTo>
                    <a:pt x="183667" y="125679"/>
                  </a:lnTo>
                  <a:lnTo>
                    <a:pt x="183667" y="124409"/>
                  </a:lnTo>
                  <a:lnTo>
                    <a:pt x="183565" y="48209"/>
                  </a:lnTo>
                  <a:lnTo>
                    <a:pt x="183438" y="48209"/>
                  </a:lnTo>
                  <a:lnTo>
                    <a:pt x="183438" y="38049"/>
                  </a:lnTo>
                  <a:lnTo>
                    <a:pt x="183362" y="19113"/>
                  </a:lnTo>
                  <a:lnTo>
                    <a:pt x="188544" y="15468"/>
                  </a:lnTo>
                  <a:lnTo>
                    <a:pt x="200774" y="5791"/>
                  </a:lnTo>
                  <a:lnTo>
                    <a:pt x="204444" y="2667"/>
                  </a:lnTo>
                  <a:lnTo>
                    <a:pt x="204444" y="0"/>
                  </a:lnTo>
                  <a:lnTo>
                    <a:pt x="203479" y="0"/>
                  </a:lnTo>
                  <a:lnTo>
                    <a:pt x="203479" y="2540"/>
                  </a:lnTo>
                  <a:lnTo>
                    <a:pt x="200139" y="5003"/>
                  </a:lnTo>
                  <a:lnTo>
                    <a:pt x="187909" y="14681"/>
                  </a:lnTo>
                  <a:lnTo>
                    <a:pt x="183095" y="18783"/>
                  </a:lnTo>
                  <a:lnTo>
                    <a:pt x="183273" y="18999"/>
                  </a:lnTo>
                  <a:lnTo>
                    <a:pt x="183184" y="38049"/>
                  </a:lnTo>
                  <a:lnTo>
                    <a:pt x="183095" y="48209"/>
                  </a:lnTo>
                  <a:lnTo>
                    <a:pt x="182968" y="48209"/>
                  </a:lnTo>
                  <a:lnTo>
                    <a:pt x="182968" y="124409"/>
                  </a:lnTo>
                  <a:lnTo>
                    <a:pt x="23583" y="124409"/>
                  </a:lnTo>
                  <a:lnTo>
                    <a:pt x="23583" y="19469"/>
                  </a:lnTo>
                  <a:lnTo>
                    <a:pt x="183184" y="19011"/>
                  </a:lnTo>
                  <a:lnTo>
                    <a:pt x="23583" y="18999"/>
                  </a:lnTo>
                  <a:lnTo>
                    <a:pt x="23101" y="18999"/>
                  </a:lnTo>
                  <a:lnTo>
                    <a:pt x="3327" y="2540"/>
                  </a:lnTo>
                  <a:lnTo>
                    <a:pt x="203479" y="2540"/>
                  </a:lnTo>
                  <a:lnTo>
                    <a:pt x="203479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40970"/>
                  </a:lnTo>
                  <a:lnTo>
                    <a:pt x="0" y="143510"/>
                  </a:lnTo>
                  <a:lnTo>
                    <a:pt x="206387" y="143510"/>
                  </a:lnTo>
                  <a:lnTo>
                    <a:pt x="206387" y="141554"/>
                  </a:lnTo>
                  <a:lnTo>
                    <a:pt x="206387" y="140970"/>
                  </a:lnTo>
                  <a:lnTo>
                    <a:pt x="206387" y="2540"/>
                  </a:lnTo>
                  <a:lnTo>
                    <a:pt x="206387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337003" y="3027288"/>
              <a:ext cx="22860" cy="19050"/>
            </a:xfrm>
            <a:custGeom>
              <a:avLst/>
              <a:gdLst/>
              <a:ahLst/>
              <a:cxnLst/>
              <a:rect l="l" t="t" r="r" b="b"/>
              <a:pathLst>
                <a:path w="22859" h="19050">
                  <a:moveTo>
                    <a:pt x="0" y="0"/>
                  </a:moveTo>
                  <a:lnTo>
                    <a:pt x="22796" y="184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481710" y="2781439"/>
              <a:ext cx="878840" cy="350520"/>
            </a:xfrm>
            <a:custGeom>
              <a:avLst/>
              <a:gdLst/>
              <a:ahLst/>
              <a:cxnLst/>
              <a:rect l="l" t="t" r="r" b="b"/>
              <a:pathLst>
                <a:path w="878840" h="350519">
                  <a:moveTo>
                    <a:pt x="423214" y="33020"/>
                  </a:moveTo>
                  <a:lnTo>
                    <a:pt x="299567" y="33020"/>
                  </a:lnTo>
                  <a:lnTo>
                    <a:pt x="298094" y="32372"/>
                  </a:lnTo>
                  <a:lnTo>
                    <a:pt x="298094" y="33020"/>
                  </a:lnTo>
                  <a:lnTo>
                    <a:pt x="150545" y="33020"/>
                  </a:lnTo>
                  <a:lnTo>
                    <a:pt x="225031" y="1308"/>
                  </a:lnTo>
                  <a:lnTo>
                    <a:pt x="298094" y="33020"/>
                  </a:lnTo>
                  <a:lnTo>
                    <a:pt x="298094" y="32372"/>
                  </a:lnTo>
                  <a:lnTo>
                    <a:pt x="227774" y="1206"/>
                  </a:lnTo>
                  <a:lnTo>
                    <a:pt x="225031" y="0"/>
                  </a:lnTo>
                  <a:lnTo>
                    <a:pt x="149199" y="33020"/>
                  </a:lnTo>
                  <a:lnTo>
                    <a:pt x="0" y="33020"/>
                  </a:lnTo>
                  <a:lnTo>
                    <a:pt x="0" y="349910"/>
                  </a:lnTo>
                  <a:lnTo>
                    <a:pt x="423214" y="349910"/>
                  </a:lnTo>
                  <a:lnTo>
                    <a:pt x="423214" y="33020"/>
                  </a:lnTo>
                  <a:close/>
                </a:path>
                <a:path w="878840" h="350519">
                  <a:moveTo>
                    <a:pt x="695883" y="247192"/>
                  </a:moveTo>
                  <a:lnTo>
                    <a:pt x="695540" y="246761"/>
                  </a:lnTo>
                  <a:lnTo>
                    <a:pt x="690486" y="250469"/>
                  </a:lnTo>
                  <a:lnTo>
                    <a:pt x="678383" y="260045"/>
                  </a:lnTo>
                  <a:lnTo>
                    <a:pt x="673620" y="264096"/>
                  </a:lnTo>
                  <a:lnTo>
                    <a:pt x="673798" y="264312"/>
                  </a:lnTo>
                  <a:lnTo>
                    <a:pt x="673976" y="264541"/>
                  </a:lnTo>
                  <a:lnTo>
                    <a:pt x="679018" y="260832"/>
                  </a:lnTo>
                  <a:lnTo>
                    <a:pt x="691121" y="251256"/>
                  </a:lnTo>
                  <a:lnTo>
                    <a:pt x="695883" y="247192"/>
                  </a:lnTo>
                  <a:close/>
                </a:path>
                <a:path w="878840" h="350519">
                  <a:moveTo>
                    <a:pt x="829233" y="173799"/>
                  </a:moveTo>
                  <a:lnTo>
                    <a:pt x="728459" y="173799"/>
                  </a:lnTo>
                  <a:lnTo>
                    <a:pt x="728459" y="209296"/>
                  </a:lnTo>
                  <a:lnTo>
                    <a:pt x="829233" y="209296"/>
                  </a:lnTo>
                  <a:lnTo>
                    <a:pt x="829233" y="173799"/>
                  </a:lnTo>
                  <a:close/>
                </a:path>
                <a:path w="878840" h="350519">
                  <a:moveTo>
                    <a:pt x="878268" y="264121"/>
                  </a:moveTo>
                  <a:lnTo>
                    <a:pt x="873302" y="259803"/>
                  </a:lnTo>
                  <a:lnTo>
                    <a:pt x="860717" y="249605"/>
                  </a:lnTo>
                  <a:lnTo>
                    <a:pt x="855472" y="245643"/>
                  </a:lnTo>
                  <a:lnTo>
                    <a:pt x="855294" y="245859"/>
                  </a:lnTo>
                  <a:lnTo>
                    <a:pt x="855116" y="246075"/>
                  </a:lnTo>
                  <a:lnTo>
                    <a:pt x="860082" y="250380"/>
                  </a:lnTo>
                  <a:lnTo>
                    <a:pt x="872667" y="260591"/>
                  </a:lnTo>
                  <a:lnTo>
                    <a:pt x="877912" y="264553"/>
                  </a:lnTo>
                  <a:lnTo>
                    <a:pt x="878268" y="264121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496505" y="2829191"/>
              <a:ext cx="395605" cy="289560"/>
            </a:xfrm>
            <a:custGeom>
              <a:avLst/>
              <a:gdLst/>
              <a:ahLst/>
              <a:cxnLst/>
              <a:rect l="l" t="t" r="r" b="b"/>
              <a:pathLst>
                <a:path w="395604" h="289560">
                  <a:moveTo>
                    <a:pt x="395211" y="0"/>
                  </a:moveTo>
                  <a:lnTo>
                    <a:pt x="0" y="0"/>
                  </a:lnTo>
                  <a:lnTo>
                    <a:pt x="0" y="289128"/>
                  </a:lnTo>
                  <a:lnTo>
                    <a:pt x="395211" y="289128"/>
                  </a:lnTo>
                  <a:lnTo>
                    <a:pt x="395211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583784" y="2955516"/>
              <a:ext cx="64135" cy="63500"/>
            </a:xfrm>
            <a:custGeom>
              <a:avLst/>
              <a:gdLst/>
              <a:ahLst/>
              <a:cxnLst/>
              <a:rect l="l" t="t" r="r" b="b"/>
              <a:pathLst>
                <a:path w="64134" h="63500">
                  <a:moveTo>
                    <a:pt x="60477" y="0"/>
                  </a:moveTo>
                  <a:lnTo>
                    <a:pt x="0" y="0"/>
                  </a:lnTo>
                  <a:lnTo>
                    <a:pt x="280" y="28293"/>
                  </a:lnTo>
                  <a:lnTo>
                    <a:pt x="676" y="44323"/>
                  </a:lnTo>
                  <a:lnTo>
                    <a:pt x="1457" y="54028"/>
                  </a:lnTo>
                  <a:lnTo>
                    <a:pt x="2895" y="63347"/>
                  </a:lnTo>
                  <a:lnTo>
                    <a:pt x="63766" y="60464"/>
                  </a:lnTo>
                  <a:lnTo>
                    <a:pt x="60707" y="32680"/>
                  </a:lnTo>
                  <a:lnTo>
                    <a:pt x="59345" y="17121"/>
                  </a:lnTo>
                  <a:lnTo>
                    <a:pt x="59371" y="8117"/>
                  </a:lnTo>
                  <a:lnTo>
                    <a:pt x="60477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600023" y="2962300"/>
              <a:ext cx="29209" cy="46990"/>
            </a:xfrm>
            <a:custGeom>
              <a:avLst/>
              <a:gdLst/>
              <a:ahLst/>
              <a:cxnLst/>
              <a:rect l="l" t="t" r="r" b="b"/>
              <a:pathLst>
                <a:path w="29209" h="46989">
                  <a:moveTo>
                    <a:pt x="16840" y="33820"/>
                  </a:moveTo>
                  <a:lnTo>
                    <a:pt x="15836" y="26327"/>
                  </a:lnTo>
                  <a:lnTo>
                    <a:pt x="15468" y="21196"/>
                  </a:lnTo>
                  <a:lnTo>
                    <a:pt x="15392" y="18224"/>
                  </a:lnTo>
                  <a:lnTo>
                    <a:pt x="15328" y="21196"/>
                  </a:lnTo>
                  <a:lnTo>
                    <a:pt x="15722" y="26339"/>
                  </a:lnTo>
                  <a:lnTo>
                    <a:pt x="16700" y="32918"/>
                  </a:lnTo>
                  <a:lnTo>
                    <a:pt x="16840" y="33820"/>
                  </a:lnTo>
                  <a:close/>
                </a:path>
                <a:path w="29209" h="46989">
                  <a:moveTo>
                    <a:pt x="20967" y="37376"/>
                  </a:moveTo>
                  <a:lnTo>
                    <a:pt x="20561" y="37122"/>
                  </a:lnTo>
                  <a:lnTo>
                    <a:pt x="19862" y="36779"/>
                  </a:lnTo>
                  <a:lnTo>
                    <a:pt x="18288" y="36169"/>
                  </a:lnTo>
                  <a:lnTo>
                    <a:pt x="16738" y="35801"/>
                  </a:lnTo>
                  <a:lnTo>
                    <a:pt x="13284" y="35915"/>
                  </a:lnTo>
                  <a:lnTo>
                    <a:pt x="11747" y="36372"/>
                  </a:lnTo>
                  <a:lnTo>
                    <a:pt x="10210" y="37071"/>
                  </a:lnTo>
                  <a:lnTo>
                    <a:pt x="9817" y="37287"/>
                  </a:lnTo>
                  <a:lnTo>
                    <a:pt x="9131" y="37731"/>
                  </a:lnTo>
                  <a:lnTo>
                    <a:pt x="10261" y="37172"/>
                  </a:lnTo>
                  <a:lnTo>
                    <a:pt x="11811" y="36537"/>
                  </a:lnTo>
                  <a:lnTo>
                    <a:pt x="13309" y="36093"/>
                  </a:lnTo>
                  <a:lnTo>
                    <a:pt x="16713" y="36004"/>
                  </a:lnTo>
                  <a:lnTo>
                    <a:pt x="18237" y="36334"/>
                  </a:lnTo>
                  <a:lnTo>
                    <a:pt x="19824" y="36880"/>
                  </a:lnTo>
                  <a:lnTo>
                    <a:pt x="20967" y="37388"/>
                  </a:lnTo>
                  <a:close/>
                </a:path>
                <a:path w="29209" h="46989">
                  <a:moveTo>
                    <a:pt x="22301" y="14909"/>
                  </a:moveTo>
                  <a:lnTo>
                    <a:pt x="22212" y="13423"/>
                  </a:lnTo>
                  <a:lnTo>
                    <a:pt x="22110" y="13220"/>
                  </a:lnTo>
                  <a:lnTo>
                    <a:pt x="22110" y="14909"/>
                  </a:lnTo>
                  <a:lnTo>
                    <a:pt x="21945" y="15341"/>
                  </a:lnTo>
                  <a:lnTo>
                    <a:pt x="15405" y="18034"/>
                  </a:lnTo>
                  <a:lnTo>
                    <a:pt x="15506" y="16357"/>
                  </a:lnTo>
                  <a:lnTo>
                    <a:pt x="15684" y="15290"/>
                  </a:lnTo>
                  <a:lnTo>
                    <a:pt x="16548" y="13500"/>
                  </a:lnTo>
                  <a:lnTo>
                    <a:pt x="17322" y="12560"/>
                  </a:lnTo>
                  <a:lnTo>
                    <a:pt x="18465" y="12103"/>
                  </a:lnTo>
                  <a:lnTo>
                    <a:pt x="19354" y="11709"/>
                  </a:lnTo>
                  <a:lnTo>
                    <a:pt x="20650" y="11938"/>
                  </a:lnTo>
                  <a:lnTo>
                    <a:pt x="21882" y="13144"/>
                  </a:lnTo>
                  <a:lnTo>
                    <a:pt x="22009" y="13423"/>
                  </a:lnTo>
                  <a:lnTo>
                    <a:pt x="22110" y="14909"/>
                  </a:lnTo>
                  <a:lnTo>
                    <a:pt x="22110" y="13220"/>
                  </a:lnTo>
                  <a:lnTo>
                    <a:pt x="22021" y="13042"/>
                  </a:lnTo>
                  <a:lnTo>
                    <a:pt x="20713" y="11760"/>
                  </a:lnTo>
                  <a:lnTo>
                    <a:pt x="20434" y="11709"/>
                  </a:lnTo>
                  <a:lnTo>
                    <a:pt x="19354" y="11518"/>
                  </a:lnTo>
                  <a:lnTo>
                    <a:pt x="17195" y="12433"/>
                  </a:lnTo>
                  <a:lnTo>
                    <a:pt x="16433" y="13335"/>
                  </a:lnTo>
                  <a:lnTo>
                    <a:pt x="15494" y="15290"/>
                  </a:lnTo>
                  <a:lnTo>
                    <a:pt x="15328" y="16357"/>
                  </a:lnTo>
                  <a:lnTo>
                    <a:pt x="15240" y="18034"/>
                  </a:lnTo>
                  <a:lnTo>
                    <a:pt x="13271" y="18097"/>
                  </a:lnTo>
                  <a:lnTo>
                    <a:pt x="11938" y="18059"/>
                  </a:lnTo>
                  <a:lnTo>
                    <a:pt x="11823" y="15341"/>
                  </a:lnTo>
                  <a:lnTo>
                    <a:pt x="11480" y="13944"/>
                  </a:lnTo>
                  <a:lnTo>
                    <a:pt x="8509" y="11544"/>
                  </a:lnTo>
                  <a:lnTo>
                    <a:pt x="7378" y="12001"/>
                  </a:lnTo>
                  <a:lnTo>
                    <a:pt x="6972" y="12433"/>
                  </a:lnTo>
                  <a:lnTo>
                    <a:pt x="6477" y="13436"/>
                  </a:lnTo>
                  <a:lnTo>
                    <a:pt x="6350" y="14376"/>
                  </a:lnTo>
                  <a:lnTo>
                    <a:pt x="6553" y="15290"/>
                  </a:lnTo>
                  <a:lnTo>
                    <a:pt x="11811" y="18237"/>
                  </a:lnTo>
                  <a:lnTo>
                    <a:pt x="11734" y="18034"/>
                  </a:lnTo>
                  <a:lnTo>
                    <a:pt x="9474" y="17678"/>
                  </a:lnTo>
                  <a:lnTo>
                    <a:pt x="8293" y="17221"/>
                  </a:lnTo>
                  <a:lnTo>
                    <a:pt x="7073" y="15887"/>
                  </a:lnTo>
                  <a:lnTo>
                    <a:pt x="6756" y="15341"/>
                  </a:lnTo>
                  <a:lnTo>
                    <a:pt x="6540" y="14376"/>
                  </a:lnTo>
                  <a:lnTo>
                    <a:pt x="6667" y="13436"/>
                  </a:lnTo>
                  <a:lnTo>
                    <a:pt x="7061" y="12623"/>
                  </a:lnTo>
                  <a:lnTo>
                    <a:pt x="7493" y="12153"/>
                  </a:lnTo>
                  <a:lnTo>
                    <a:pt x="8521" y="11734"/>
                  </a:lnTo>
                  <a:lnTo>
                    <a:pt x="9118" y="11785"/>
                  </a:lnTo>
                  <a:lnTo>
                    <a:pt x="11798" y="18046"/>
                  </a:lnTo>
                  <a:lnTo>
                    <a:pt x="11811" y="18237"/>
                  </a:lnTo>
                  <a:lnTo>
                    <a:pt x="12636" y="32639"/>
                  </a:lnTo>
                  <a:lnTo>
                    <a:pt x="12725" y="33985"/>
                  </a:lnTo>
                  <a:lnTo>
                    <a:pt x="12217" y="23152"/>
                  </a:lnTo>
                  <a:lnTo>
                    <a:pt x="11950" y="18262"/>
                  </a:lnTo>
                  <a:lnTo>
                    <a:pt x="13258" y="18288"/>
                  </a:lnTo>
                  <a:lnTo>
                    <a:pt x="15227" y="18224"/>
                  </a:lnTo>
                  <a:lnTo>
                    <a:pt x="15392" y="18224"/>
                  </a:lnTo>
                  <a:lnTo>
                    <a:pt x="22047" y="15544"/>
                  </a:lnTo>
                  <a:lnTo>
                    <a:pt x="22301" y="14909"/>
                  </a:lnTo>
                  <a:close/>
                </a:path>
                <a:path w="29209" h="46989">
                  <a:moveTo>
                    <a:pt x="28663" y="12852"/>
                  </a:moveTo>
                  <a:lnTo>
                    <a:pt x="15201" y="0"/>
                  </a:lnTo>
                  <a:lnTo>
                    <a:pt x="13741" y="88"/>
                  </a:lnTo>
                  <a:lnTo>
                    <a:pt x="14617" y="127"/>
                  </a:lnTo>
                  <a:lnTo>
                    <a:pt x="15189" y="114"/>
                  </a:lnTo>
                  <a:lnTo>
                    <a:pt x="16052" y="177"/>
                  </a:lnTo>
                  <a:lnTo>
                    <a:pt x="28282" y="12852"/>
                  </a:lnTo>
                  <a:lnTo>
                    <a:pt x="28016" y="15417"/>
                  </a:lnTo>
                  <a:lnTo>
                    <a:pt x="26708" y="19138"/>
                  </a:lnTo>
                  <a:lnTo>
                    <a:pt x="26123" y="20370"/>
                  </a:lnTo>
                  <a:lnTo>
                    <a:pt x="24041" y="24066"/>
                  </a:lnTo>
                  <a:lnTo>
                    <a:pt x="22288" y="28105"/>
                  </a:lnTo>
                  <a:lnTo>
                    <a:pt x="21361" y="31038"/>
                  </a:lnTo>
                  <a:lnTo>
                    <a:pt x="21209" y="32207"/>
                  </a:lnTo>
                  <a:lnTo>
                    <a:pt x="21209" y="41529"/>
                  </a:lnTo>
                  <a:lnTo>
                    <a:pt x="21145" y="41706"/>
                  </a:lnTo>
                  <a:lnTo>
                    <a:pt x="17729" y="45758"/>
                  </a:lnTo>
                  <a:lnTo>
                    <a:pt x="13246" y="46012"/>
                  </a:lnTo>
                  <a:lnTo>
                    <a:pt x="9347" y="41516"/>
                  </a:lnTo>
                  <a:lnTo>
                    <a:pt x="10363" y="40868"/>
                  </a:lnTo>
                  <a:lnTo>
                    <a:pt x="11912" y="40233"/>
                  </a:lnTo>
                  <a:lnTo>
                    <a:pt x="13411" y="39789"/>
                  </a:lnTo>
                  <a:lnTo>
                    <a:pt x="15113" y="39751"/>
                  </a:lnTo>
                  <a:lnTo>
                    <a:pt x="16814" y="39687"/>
                  </a:lnTo>
                  <a:lnTo>
                    <a:pt x="18338" y="40030"/>
                  </a:lnTo>
                  <a:lnTo>
                    <a:pt x="19926" y="40576"/>
                  </a:lnTo>
                  <a:lnTo>
                    <a:pt x="21069" y="41084"/>
                  </a:lnTo>
                  <a:lnTo>
                    <a:pt x="16840" y="39497"/>
                  </a:lnTo>
                  <a:lnTo>
                    <a:pt x="13385" y="39598"/>
                  </a:lnTo>
                  <a:lnTo>
                    <a:pt x="11849" y="40068"/>
                  </a:lnTo>
                  <a:lnTo>
                    <a:pt x="10312" y="40767"/>
                  </a:lnTo>
                  <a:lnTo>
                    <a:pt x="9918" y="40982"/>
                  </a:lnTo>
                  <a:lnTo>
                    <a:pt x="9271" y="41402"/>
                  </a:lnTo>
                  <a:lnTo>
                    <a:pt x="8902" y="34632"/>
                  </a:lnTo>
                  <a:lnTo>
                    <a:pt x="20967" y="34442"/>
                  </a:lnTo>
                  <a:lnTo>
                    <a:pt x="21069" y="39166"/>
                  </a:lnTo>
                  <a:lnTo>
                    <a:pt x="20662" y="38925"/>
                  </a:lnTo>
                  <a:lnTo>
                    <a:pt x="19964" y="38582"/>
                  </a:lnTo>
                  <a:lnTo>
                    <a:pt x="18389" y="37973"/>
                  </a:lnTo>
                  <a:lnTo>
                    <a:pt x="16840" y="37604"/>
                  </a:lnTo>
                  <a:lnTo>
                    <a:pt x="13385" y="37719"/>
                  </a:lnTo>
                  <a:lnTo>
                    <a:pt x="11849" y="38176"/>
                  </a:lnTo>
                  <a:lnTo>
                    <a:pt x="10312" y="38874"/>
                  </a:lnTo>
                  <a:lnTo>
                    <a:pt x="9918" y="39090"/>
                  </a:lnTo>
                  <a:lnTo>
                    <a:pt x="9232" y="39535"/>
                  </a:lnTo>
                  <a:lnTo>
                    <a:pt x="10363" y="38976"/>
                  </a:lnTo>
                  <a:lnTo>
                    <a:pt x="11912" y="38341"/>
                  </a:lnTo>
                  <a:lnTo>
                    <a:pt x="13411" y="37896"/>
                  </a:lnTo>
                  <a:lnTo>
                    <a:pt x="15113" y="37858"/>
                  </a:lnTo>
                  <a:lnTo>
                    <a:pt x="16814" y="37795"/>
                  </a:lnTo>
                  <a:lnTo>
                    <a:pt x="18338" y="38138"/>
                  </a:lnTo>
                  <a:lnTo>
                    <a:pt x="19926" y="38684"/>
                  </a:lnTo>
                  <a:lnTo>
                    <a:pt x="21069" y="39192"/>
                  </a:lnTo>
                  <a:lnTo>
                    <a:pt x="21132" y="41617"/>
                  </a:lnTo>
                  <a:lnTo>
                    <a:pt x="21209" y="32207"/>
                  </a:lnTo>
                  <a:lnTo>
                    <a:pt x="21018" y="33667"/>
                  </a:lnTo>
                  <a:lnTo>
                    <a:pt x="16852" y="33820"/>
                  </a:lnTo>
                  <a:lnTo>
                    <a:pt x="12725" y="33985"/>
                  </a:lnTo>
                  <a:lnTo>
                    <a:pt x="12204" y="33997"/>
                  </a:lnTo>
                  <a:lnTo>
                    <a:pt x="9309" y="34175"/>
                  </a:lnTo>
                  <a:lnTo>
                    <a:pt x="9080" y="34175"/>
                  </a:lnTo>
                  <a:lnTo>
                    <a:pt x="8966" y="31165"/>
                  </a:lnTo>
                  <a:lnTo>
                    <a:pt x="7404" y="28105"/>
                  </a:lnTo>
                  <a:lnTo>
                    <a:pt x="5334" y="24599"/>
                  </a:lnTo>
                  <a:lnTo>
                    <a:pt x="4521" y="23418"/>
                  </a:lnTo>
                  <a:lnTo>
                    <a:pt x="3022" y="21069"/>
                  </a:lnTo>
                  <a:lnTo>
                    <a:pt x="2222" y="19989"/>
                  </a:lnTo>
                  <a:lnTo>
                    <a:pt x="482" y="16484"/>
                  </a:lnTo>
                  <a:lnTo>
                    <a:pt x="254" y="13893"/>
                  </a:lnTo>
                  <a:lnTo>
                    <a:pt x="685" y="11645"/>
                  </a:lnTo>
                  <a:lnTo>
                    <a:pt x="1092" y="9372"/>
                  </a:lnTo>
                  <a:lnTo>
                    <a:pt x="13741" y="88"/>
                  </a:lnTo>
                  <a:lnTo>
                    <a:pt x="13373" y="76"/>
                  </a:lnTo>
                  <a:lnTo>
                    <a:pt x="0" y="15417"/>
                  </a:lnTo>
                  <a:lnTo>
                    <a:pt x="88" y="16573"/>
                  </a:lnTo>
                  <a:lnTo>
                    <a:pt x="1866" y="20205"/>
                  </a:lnTo>
                  <a:lnTo>
                    <a:pt x="2692" y="21323"/>
                  </a:lnTo>
                  <a:lnTo>
                    <a:pt x="4165" y="23660"/>
                  </a:lnTo>
                  <a:lnTo>
                    <a:pt x="4978" y="24841"/>
                  </a:lnTo>
                  <a:lnTo>
                    <a:pt x="7137" y="28549"/>
                  </a:lnTo>
                  <a:lnTo>
                    <a:pt x="8521" y="31343"/>
                  </a:lnTo>
                  <a:lnTo>
                    <a:pt x="8636" y="34632"/>
                  </a:lnTo>
                  <a:lnTo>
                    <a:pt x="8826" y="34632"/>
                  </a:lnTo>
                  <a:lnTo>
                    <a:pt x="8864" y="41376"/>
                  </a:lnTo>
                  <a:lnTo>
                    <a:pt x="8953" y="41694"/>
                  </a:lnTo>
                  <a:lnTo>
                    <a:pt x="13017" y="46545"/>
                  </a:lnTo>
                  <a:lnTo>
                    <a:pt x="18021" y="46291"/>
                  </a:lnTo>
                  <a:lnTo>
                    <a:pt x="18161" y="46113"/>
                  </a:lnTo>
                  <a:lnTo>
                    <a:pt x="18376" y="45847"/>
                  </a:lnTo>
                  <a:lnTo>
                    <a:pt x="17843" y="45758"/>
                  </a:lnTo>
                  <a:lnTo>
                    <a:pt x="18465" y="45745"/>
                  </a:lnTo>
                  <a:lnTo>
                    <a:pt x="21704" y="41808"/>
                  </a:lnTo>
                  <a:lnTo>
                    <a:pt x="21691" y="41529"/>
                  </a:lnTo>
                  <a:lnTo>
                    <a:pt x="21463" y="33909"/>
                  </a:lnTo>
                  <a:lnTo>
                    <a:pt x="21463" y="33782"/>
                  </a:lnTo>
                  <a:lnTo>
                    <a:pt x="21780" y="31343"/>
                  </a:lnTo>
                  <a:lnTo>
                    <a:pt x="21844" y="31038"/>
                  </a:lnTo>
                  <a:lnTo>
                    <a:pt x="22707" y="28244"/>
                  </a:lnTo>
                  <a:lnTo>
                    <a:pt x="24434" y="24244"/>
                  </a:lnTo>
                  <a:lnTo>
                    <a:pt x="26504" y="20561"/>
                  </a:lnTo>
                  <a:lnTo>
                    <a:pt x="27089" y="19304"/>
                  </a:lnTo>
                  <a:lnTo>
                    <a:pt x="28397" y="15494"/>
                  </a:lnTo>
                  <a:lnTo>
                    <a:pt x="28663" y="128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515993" y="2876171"/>
              <a:ext cx="64135" cy="63500"/>
            </a:xfrm>
            <a:custGeom>
              <a:avLst/>
              <a:gdLst/>
              <a:ahLst/>
              <a:cxnLst/>
              <a:rect l="l" t="t" r="r" b="b"/>
              <a:pathLst>
                <a:path w="64134" h="63500">
                  <a:moveTo>
                    <a:pt x="60464" y="0"/>
                  </a:moveTo>
                  <a:lnTo>
                    <a:pt x="0" y="0"/>
                  </a:lnTo>
                  <a:lnTo>
                    <a:pt x="273" y="28293"/>
                  </a:lnTo>
                  <a:lnTo>
                    <a:pt x="665" y="44321"/>
                  </a:lnTo>
                  <a:lnTo>
                    <a:pt x="1444" y="54022"/>
                  </a:lnTo>
                  <a:lnTo>
                    <a:pt x="2882" y="63334"/>
                  </a:lnTo>
                  <a:lnTo>
                    <a:pt x="63753" y="60464"/>
                  </a:lnTo>
                  <a:lnTo>
                    <a:pt x="60695" y="32680"/>
                  </a:lnTo>
                  <a:lnTo>
                    <a:pt x="59332" y="17121"/>
                  </a:lnTo>
                  <a:lnTo>
                    <a:pt x="59358" y="8117"/>
                  </a:lnTo>
                  <a:lnTo>
                    <a:pt x="60464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526401" y="2896234"/>
              <a:ext cx="41275" cy="22860"/>
            </a:xfrm>
            <a:custGeom>
              <a:avLst/>
              <a:gdLst/>
              <a:ahLst/>
              <a:cxnLst/>
              <a:rect l="l" t="t" r="r" b="b"/>
              <a:pathLst>
                <a:path w="41275" h="22860">
                  <a:moveTo>
                    <a:pt x="30568" y="21031"/>
                  </a:moveTo>
                  <a:lnTo>
                    <a:pt x="30543" y="20701"/>
                  </a:lnTo>
                  <a:lnTo>
                    <a:pt x="30530" y="20370"/>
                  </a:lnTo>
                  <a:lnTo>
                    <a:pt x="25298" y="20421"/>
                  </a:lnTo>
                  <a:lnTo>
                    <a:pt x="12446" y="21196"/>
                  </a:lnTo>
                  <a:lnTo>
                    <a:pt x="7251" y="21767"/>
                  </a:lnTo>
                  <a:lnTo>
                    <a:pt x="7289" y="22428"/>
                  </a:lnTo>
                  <a:lnTo>
                    <a:pt x="12522" y="22377"/>
                  </a:lnTo>
                  <a:lnTo>
                    <a:pt x="25374" y="21602"/>
                  </a:lnTo>
                  <a:lnTo>
                    <a:pt x="30568" y="21031"/>
                  </a:lnTo>
                  <a:close/>
                </a:path>
                <a:path w="41275" h="22860">
                  <a:moveTo>
                    <a:pt x="40894" y="660"/>
                  </a:moveTo>
                  <a:lnTo>
                    <a:pt x="40868" y="330"/>
                  </a:lnTo>
                  <a:lnTo>
                    <a:pt x="40855" y="0"/>
                  </a:lnTo>
                  <a:lnTo>
                    <a:pt x="31686" y="292"/>
                  </a:lnTo>
                  <a:lnTo>
                    <a:pt x="9131" y="1651"/>
                  </a:lnTo>
                  <a:lnTo>
                    <a:pt x="0" y="2451"/>
                  </a:lnTo>
                  <a:lnTo>
                    <a:pt x="38" y="3124"/>
                  </a:lnTo>
                  <a:lnTo>
                    <a:pt x="9207" y="2832"/>
                  </a:lnTo>
                  <a:lnTo>
                    <a:pt x="31762" y="1473"/>
                  </a:lnTo>
                  <a:lnTo>
                    <a:pt x="40894" y="660"/>
                  </a:lnTo>
                  <a:close/>
                </a:path>
                <a:path w="41275" h="22860">
                  <a:moveTo>
                    <a:pt x="40906" y="10934"/>
                  </a:moveTo>
                  <a:lnTo>
                    <a:pt x="40894" y="10604"/>
                  </a:lnTo>
                  <a:lnTo>
                    <a:pt x="40868" y="10274"/>
                  </a:lnTo>
                  <a:lnTo>
                    <a:pt x="31699" y="10566"/>
                  </a:lnTo>
                  <a:lnTo>
                    <a:pt x="9144" y="11925"/>
                  </a:lnTo>
                  <a:lnTo>
                    <a:pt x="12" y="12725"/>
                  </a:lnTo>
                  <a:lnTo>
                    <a:pt x="50" y="13385"/>
                  </a:lnTo>
                  <a:lnTo>
                    <a:pt x="9220" y="13106"/>
                  </a:lnTo>
                  <a:lnTo>
                    <a:pt x="31775" y="11747"/>
                  </a:lnTo>
                  <a:lnTo>
                    <a:pt x="40906" y="109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513104" y="3018966"/>
              <a:ext cx="64135" cy="63500"/>
            </a:xfrm>
            <a:custGeom>
              <a:avLst/>
              <a:gdLst/>
              <a:ahLst/>
              <a:cxnLst/>
              <a:rect l="l" t="t" r="r" b="b"/>
              <a:pathLst>
                <a:path w="64134" h="63500">
                  <a:moveTo>
                    <a:pt x="60477" y="0"/>
                  </a:moveTo>
                  <a:lnTo>
                    <a:pt x="0" y="0"/>
                  </a:lnTo>
                  <a:lnTo>
                    <a:pt x="280" y="28293"/>
                  </a:lnTo>
                  <a:lnTo>
                    <a:pt x="676" y="44323"/>
                  </a:lnTo>
                  <a:lnTo>
                    <a:pt x="1457" y="54028"/>
                  </a:lnTo>
                  <a:lnTo>
                    <a:pt x="2895" y="63347"/>
                  </a:lnTo>
                  <a:lnTo>
                    <a:pt x="63766" y="60464"/>
                  </a:lnTo>
                  <a:lnTo>
                    <a:pt x="60707" y="32680"/>
                  </a:lnTo>
                  <a:lnTo>
                    <a:pt x="59345" y="17121"/>
                  </a:lnTo>
                  <a:lnTo>
                    <a:pt x="59371" y="8117"/>
                  </a:lnTo>
                  <a:lnTo>
                    <a:pt x="6047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523518" y="3039020"/>
              <a:ext cx="41275" cy="22860"/>
            </a:xfrm>
            <a:custGeom>
              <a:avLst/>
              <a:gdLst/>
              <a:ahLst/>
              <a:cxnLst/>
              <a:rect l="l" t="t" r="r" b="b"/>
              <a:pathLst>
                <a:path w="41275" h="22860">
                  <a:moveTo>
                    <a:pt x="30556" y="21043"/>
                  </a:moveTo>
                  <a:lnTo>
                    <a:pt x="30543" y="20713"/>
                  </a:lnTo>
                  <a:lnTo>
                    <a:pt x="30518" y="20383"/>
                  </a:lnTo>
                  <a:lnTo>
                    <a:pt x="25298" y="20434"/>
                  </a:lnTo>
                  <a:lnTo>
                    <a:pt x="12433" y="21209"/>
                  </a:lnTo>
                  <a:lnTo>
                    <a:pt x="7251" y="21780"/>
                  </a:lnTo>
                  <a:lnTo>
                    <a:pt x="7289" y="22440"/>
                  </a:lnTo>
                  <a:lnTo>
                    <a:pt x="12509" y="22390"/>
                  </a:lnTo>
                  <a:lnTo>
                    <a:pt x="25374" y="21628"/>
                  </a:lnTo>
                  <a:lnTo>
                    <a:pt x="30556" y="21043"/>
                  </a:lnTo>
                  <a:close/>
                </a:path>
                <a:path w="41275" h="22860">
                  <a:moveTo>
                    <a:pt x="40894" y="660"/>
                  </a:moveTo>
                  <a:lnTo>
                    <a:pt x="40881" y="330"/>
                  </a:lnTo>
                  <a:lnTo>
                    <a:pt x="40855" y="0"/>
                  </a:lnTo>
                  <a:lnTo>
                    <a:pt x="31699" y="292"/>
                  </a:lnTo>
                  <a:lnTo>
                    <a:pt x="9131" y="1651"/>
                  </a:lnTo>
                  <a:lnTo>
                    <a:pt x="0" y="2463"/>
                  </a:lnTo>
                  <a:lnTo>
                    <a:pt x="50" y="3124"/>
                  </a:lnTo>
                  <a:lnTo>
                    <a:pt x="9207" y="2832"/>
                  </a:lnTo>
                  <a:lnTo>
                    <a:pt x="31762" y="1473"/>
                  </a:lnTo>
                  <a:lnTo>
                    <a:pt x="40894" y="660"/>
                  </a:lnTo>
                  <a:close/>
                </a:path>
                <a:path w="41275" h="22860">
                  <a:moveTo>
                    <a:pt x="40919" y="10947"/>
                  </a:moveTo>
                  <a:lnTo>
                    <a:pt x="40894" y="10617"/>
                  </a:lnTo>
                  <a:lnTo>
                    <a:pt x="40881" y="10287"/>
                  </a:lnTo>
                  <a:lnTo>
                    <a:pt x="31711" y="10579"/>
                  </a:lnTo>
                  <a:lnTo>
                    <a:pt x="9156" y="11938"/>
                  </a:lnTo>
                  <a:lnTo>
                    <a:pt x="25" y="12750"/>
                  </a:lnTo>
                  <a:lnTo>
                    <a:pt x="63" y="13411"/>
                  </a:lnTo>
                  <a:lnTo>
                    <a:pt x="9232" y="13119"/>
                  </a:lnTo>
                  <a:lnTo>
                    <a:pt x="31788" y="11760"/>
                  </a:lnTo>
                  <a:lnTo>
                    <a:pt x="40919" y="109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679468" y="2889032"/>
              <a:ext cx="180975" cy="142240"/>
            </a:xfrm>
            <a:custGeom>
              <a:avLst/>
              <a:gdLst/>
              <a:ahLst/>
              <a:cxnLst/>
              <a:rect l="l" t="t" r="r" b="b"/>
              <a:pathLst>
                <a:path w="180975" h="142239">
                  <a:moveTo>
                    <a:pt x="0" y="0"/>
                  </a:moveTo>
                  <a:lnTo>
                    <a:pt x="6032" y="139992"/>
                  </a:lnTo>
                  <a:lnTo>
                    <a:pt x="180784" y="142100"/>
                  </a:lnTo>
                  <a:lnTo>
                    <a:pt x="172948" y="18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677441" y="2888030"/>
              <a:ext cx="173990" cy="131445"/>
            </a:xfrm>
            <a:custGeom>
              <a:avLst/>
              <a:gdLst/>
              <a:ahLst/>
              <a:cxnLst/>
              <a:rect l="l" t="t" r="r" b="b"/>
              <a:pathLst>
                <a:path w="173990" h="131444">
                  <a:moveTo>
                    <a:pt x="173596" y="0"/>
                  </a:moveTo>
                  <a:lnTo>
                    <a:pt x="0" y="0"/>
                  </a:lnTo>
                  <a:lnTo>
                    <a:pt x="0" y="131089"/>
                  </a:lnTo>
                  <a:lnTo>
                    <a:pt x="173596" y="131089"/>
                  </a:lnTo>
                  <a:lnTo>
                    <a:pt x="173596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676845" y="2887039"/>
              <a:ext cx="175260" cy="132080"/>
            </a:xfrm>
            <a:custGeom>
              <a:avLst/>
              <a:gdLst/>
              <a:ahLst/>
              <a:cxnLst/>
              <a:rect l="l" t="t" r="r" b="b"/>
              <a:pathLst>
                <a:path w="175259" h="132080">
                  <a:moveTo>
                    <a:pt x="92443" y="28232"/>
                  </a:moveTo>
                  <a:lnTo>
                    <a:pt x="21539" y="28168"/>
                  </a:lnTo>
                  <a:lnTo>
                    <a:pt x="20942" y="28765"/>
                  </a:lnTo>
                  <a:lnTo>
                    <a:pt x="21043" y="117830"/>
                  </a:lnTo>
                  <a:lnTo>
                    <a:pt x="88544" y="117424"/>
                  </a:lnTo>
                  <a:lnTo>
                    <a:pt x="22021" y="116840"/>
                  </a:lnTo>
                  <a:lnTo>
                    <a:pt x="22136" y="29489"/>
                  </a:lnTo>
                  <a:lnTo>
                    <a:pt x="22136" y="29362"/>
                  </a:lnTo>
                  <a:lnTo>
                    <a:pt x="91376" y="29298"/>
                  </a:lnTo>
                  <a:lnTo>
                    <a:pt x="91655" y="92964"/>
                  </a:lnTo>
                  <a:lnTo>
                    <a:pt x="91770" y="110782"/>
                  </a:lnTo>
                  <a:lnTo>
                    <a:pt x="91859" y="116547"/>
                  </a:lnTo>
                  <a:lnTo>
                    <a:pt x="91909" y="117335"/>
                  </a:lnTo>
                  <a:lnTo>
                    <a:pt x="92049" y="110782"/>
                  </a:lnTo>
                  <a:lnTo>
                    <a:pt x="92176" y="92964"/>
                  </a:lnTo>
                  <a:lnTo>
                    <a:pt x="92443" y="28765"/>
                  </a:lnTo>
                  <a:lnTo>
                    <a:pt x="92443" y="28244"/>
                  </a:lnTo>
                  <a:lnTo>
                    <a:pt x="22669" y="28244"/>
                  </a:lnTo>
                  <a:lnTo>
                    <a:pt x="92443" y="28232"/>
                  </a:lnTo>
                  <a:close/>
                </a:path>
                <a:path w="175259" h="132080">
                  <a:moveTo>
                    <a:pt x="174688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25" y="132080"/>
                  </a:lnTo>
                  <a:lnTo>
                    <a:pt x="1130" y="132080"/>
                  </a:lnTo>
                  <a:lnTo>
                    <a:pt x="174142" y="132080"/>
                  </a:lnTo>
                  <a:lnTo>
                    <a:pt x="1155" y="131559"/>
                  </a:lnTo>
                  <a:lnTo>
                    <a:pt x="1155" y="1600"/>
                  </a:lnTo>
                  <a:lnTo>
                    <a:pt x="173710" y="1485"/>
                  </a:lnTo>
                  <a:lnTo>
                    <a:pt x="173824" y="96520"/>
                  </a:lnTo>
                  <a:lnTo>
                    <a:pt x="174015" y="96520"/>
                  </a:lnTo>
                  <a:lnTo>
                    <a:pt x="174015" y="123190"/>
                  </a:lnTo>
                  <a:lnTo>
                    <a:pt x="174142" y="123190"/>
                  </a:lnTo>
                  <a:lnTo>
                    <a:pt x="174142" y="132080"/>
                  </a:lnTo>
                  <a:lnTo>
                    <a:pt x="174231" y="123190"/>
                  </a:lnTo>
                  <a:lnTo>
                    <a:pt x="174358" y="123190"/>
                  </a:lnTo>
                  <a:lnTo>
                    <a:pt x="174358" y="96520"/>
                  </a:lnTo>
                  <a:lnTo>
                    <a:pt x="174561" y="96520"/>
                  </a:lnTo>
                  <a:lnTo>
                    <a:pt x="174561" y="1270"/>
                  </a:lnTo>
                  <a:lnTo>
                    <a:pt x="174688" y="1270"/>
                  </a:lnTo>
                  <a:lnTo>
                    <a:pt x="174688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701089" y="2895549"/>
              <a:ext cx="135255" cy="13335"/>
            </a:xfrm>
            <a:custGeom>
              <a:avLst/>
              <a:gdLst/>
              <a:ahLst/>
              <a:cxnLst/>
              <a:rect l="l" t="t" r="r" b="b"/>
              <a:pathLst>
                <a:path w="135254" h="13335">
                  <a:moveTo>
                    <a:pt x="134861" y="0"/>
                  </a:moveTo>
                  <a:lnTo>
                    <a:pt x="0" y="0"/>
                  </a:lnTo>
                  <a:lnTo>
                    <a:pt x="0" y="12750"/>
                  </a:lnTo>
                  <a:lnTo>
                    <a:pt x="134861" y="12750"/>
                  </a:lnTo>
                  <a:lnTo>
                    <a:pt x="134861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700480" y="2894939"/>
              <a:ext cx="136525" cy="74930"/>
            </a:xfrm>
            <a:custGeom>
              <a:avLst/>
              <a:gdLst/>
              <a:ahLst/>
              <a:cxnLst/>
              <a:rect l="l" t="t" r="r" b="b"/>
              <a:pathLst>
                <a:path w="136525" h="74930">
                  <a:moveTo>
                    <a:pt x="135712" y="368"/>
                  </a:moveTo>
                  <a:lnTo>
                    <a:pt x="1790" y="0"/>
                  </a:lnTo>
                  <a:lnTo>
                    <a:pt x="596" y="0"/>
                  </a:lnTo>
                  <a:lnTo>
                    <a:pt x="0" y="609"/>
                  </a:lnTo>
                  <a:lnTo>
                    <a:pt x="0" y="13957"/>
                  </a:lnTo>
                  <a:lnTo>
                    <a:pt x="132842" y="13449"/>
                  </a:lnTo>
                  <a:lnTo>
                    <a:pt x="1193" y="12776"/>
                  </a:lnTo>
                  <a:lnTo>
                    <a:pt x="1193" y="1193"/>
                  </a:lnTo>
                  <a:lnTo>
                    <a:pt x="135216" y="850"/>
                  </a:lnTo>
                  <a:lnTo>
                    <a:pt x="135407" y="12496"/>
                  </a:lnTo>
                  <a:lnTo>
                    <a:pt x="135470" y="13373"/>
                  </a:lnTo>
                  <a:lnTo>
                    <a:pt x="135509" y="12496"/>
                  </a:lnTo>
                  <a:lnTo>
                    <a:pt x="135712" y="609"/>
                  </a:lnTo>
                  <a:lnTo>
                    <a:pt x="135712" y="368"/>
                  </a:lnTo>
                  <a:close/>
                </a:path>
                <a:path w="136525" h="74930">
                  <a:moveTo>
                    <a:pt x="135966" y="20358"/>
                  </a:moveTo>
                  <a:lnTo>
                    <a:pt x="135458" y="20358"/>
                  </a:lnTo>
                  <a:lnTo>
                    <a:pt x="135458" y="74244"/>
                  </a:lnTo>
                  <a:lnTo>
                    <a:pt x="135051" y="74206"/>
                  </a:lnTo>
                  <a:lnTo>
                    <a:pt x="133515" y="74168"/>
                  </a:lnTo>
                  <a:lnTo>
                    <a:pt x="77419" y="73723"/>
                  </a:lnTo>
                  <a:lnTo>
                    <a:pt x="77482" y="21590"/>
                  </a:lnTo>
                  <a:lnTo>
                    <a:pt x="77482" y="21463"/>
                  </a:lnTo>
                  <a:lnTo>
                    <a:pt x="134962" y="21374"/>
                  </a:lnTo>
                  <a:lnTo>
                    <a:pt x="135204" y="59436"/>
                  </a:lnTo>
                  <a:lnTo>
                    <a:pt x="135343" y="70319"/>
                  </a:lnTo>
                  <a:lnTo>
                    <a:pt x="135458" y="74244"/>
                  </a:lnTo>
                  <a:lnTo>
                    <a:pt x="135458" y="20358"/>
                  </a:lnTo>
                  <a:lnTo>
                    <a:pt x="118732" y="20332"/>
                  </a:lnTo>
                  <a:lnTo>
                    <a:pt x="76898" y="20269"/>
                  </a:lnTo>
                  <a:lnTo>
                    <a:pt x="77012" y="20142"/>
                  </a:lnTo>
                  <a:lnTo>
                    <a:pt x="75755" y="21399"/>
                  </a:lnTo>
                  <a:lnTo>
                    <a:pt x="76288" y="20878"/>
                  </a:lnTo>
                  <a:lnTo>
                    <a:pt x="76365" y="74777"/>
                  </a:lnTo>
                  <a:lnTo>
                    <a:pt x="131343" y="74371"/>
                  </a:lnTo>
                  <a:lnTo>
                    <a:pt x="135483" y="74269"/>
                  </a:lnTo>
                  <a:lnTo>
                    <a:pt x="135572" y="70319"/>
                  </a:lnTo>
                  <a:lnTo>
                    <a:pt x="135724" y="59436"/>
                  </a:lnTo>
                  <a:lnTo>
                    <a:pt x="135966" y="20866"/>
                  </a:lnTo>
                  <a:lnTo>
                    <a:pt x="135966" y="20358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777378" y="2977540"/>
              <a:ext cx="59055" cy="27305"/>
            </a:xfrm>
            <a:custGeom>
              <a:avLst/>
              <a:gdLst/>
              <a:ahLst/>
              <a:cxnLst/>
              <a:rect l="l" t="t" r="r" b="b"/>
              <a:pathLst>
                <a:path w="59054" h="27305">
                  <a:moveTo>
                    <a:pt x="58572" y="0"/>
                  </a:moveTo>
                  <a:lnTo>
                    <a:pt x="0" y="0"/>
                  </a:lnTo>
                  <a:lnTo>
                    <a:pt x="0" y="26822"/>
                  </a:lnTo>
                  <a:lnTo>
                    <a:pt x="58572" y="26822"/>
                  </a:lnTo>
                  <a:lnTo>
                    <a:pt x="58572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776780" y="2976416"/>
              <a:ext cx="59690" cy="28575"/>
            </a:xfrm>
            <a:custGeom>
              <a:avLst/>
              <a:gdLst/>
              <a:ahLst/>
              <a:cxnLst/>
              <a:rect l="l" t="t" r="r" b="b"/>
              <a:pathLst>
                <a:path w="59690" h="28575">
                  <a:moveTo>
                    <a:pt x="1193" y="1725"/>
                  </a:moveTo>
                  <a:lnTo>
                    <a:pt x="609" y="1727"/>
                  </a:lnTo>
                  <a:lnTo>
                    <a:pt x="63" y="2260"/>
                  </a:lnTo>
                  <a:lnTo>
                    <a:pt x="38" y="28524"/>
                  </a:lnTo>
                  <a:lnTo>
                    <a:pt x="56248" y="28067"/>
                  </a:lnTo>
                  <a:lnTo>
                    <a:pt x="59182" y="27965"/>
                  </a:lnTo>
                  <a:lnTo>
                    <a:pt x="1168" y="27952"/>
                  </a:lnTo>
                  <a:lnTo>
                    <a:pt x="596" y="27381"/>
                  </a:lnTo>
                  <a:lnTo>
                    <a:pt x="1168" y="27381"/>
                  </a:lnTo>
                  <a:lnTo>
                    <a:pt x="1193" y="1725"/>
                  </a:lnTo>
                  <a:close/>
                </a:path>
                <a:path w="59690" h="28575">
                  <a:moveTo>
                    <a:pt x="59596" y="1130"/>
                  </a:moveTo>
                  <a:lnTo>
                    <a:pt x="58737" y="1130"/>
                  </a:lnTo>
                  <a:lnTo>
                    <a:pt x="59169" y="1562"/>
                  </a:lnTo>
                  <a:lnTo>
                    <a:pt x="58742" y="1563"/>
                  </a:lnTo>
                  <a:lnTo>
                    <a:pt x="58966" y="20624"/>
                  </a:lnTo>
                  <a:lnTo>
                    <a:pt x="59067" y="26009"/>
                  </a:lnTo>
                  <a:lnTo>
                    <a:pt x="59194" y="27978"/>
                  </a:lnTo>
                  <a:lnTo>
                    <a:pt x="59375" y="20624"/>
                  </a:lnTo>
                  <a:lnTo>
                    <a:pt x="59596" y="1130"/>
                  </a:lnTo>
                  <a:close/>
                </a:path>
                <a:path w="59690" h="28575">
                  <a:moveTo>
                    <a:pt x="596" y="27381"/>
                  </a:moveTo>
                  <a:lnTo>
                    <a:pt x="1168" y="27952"/>
                  </a:lnTo>
                  <a:lnTo>
                    <a:pt x="1168" y="27385"/>
                  </a:lnTo>
                  <a:lnTo>
                    <a:pt x="596" y="27381"/>
                  </a:lnTo>
                  <a:close/>
                </a:path>
                <a:path w="59690" h="28575">
                  <a:moveTo>
                    <a:pt x="1168" y="27385"/>
                  </a:moveTo>
                  <a:lnTo>
                    <a:pt x="1168" y="27952"/>
                  </a:lnTo>
                  <a:lnTo>
                    <a:pt x="59169" y="27952"/>
                  </a:lnTo>
                  <a:lnTo>
                    <a:pt x="57975" y="27876"/>
                  </a:lnTo>
                  <a:lnTo>
                    <a:pt x="1168" y="27385"/>
                  </a:lnTo>
                  <a:close/>
                </a:path>
                <a:path w="59690" h="28575">
                  <a:moveTo>
                    <a:pt x="1168" y="27381"/>
                  </a:moveTo>
                  <a:lnTo>
                    <a:pt x="596" y="27381"/>
                  </a:lnTo>
                  <a:lnTo>
                    <a:pt x="1168" y="27385"/>
                  </a:lnTo>
                  <a:close/>
                </a:path>
                <a:path w="59690" h="28575">
                  <a:moveTo>
                    <a:pt x="1130" y="0"/>
                  </a:moveTo>
                  <a:lnTo>
                    <a:pt x="126" y="1003"/>
                  </a:lnTo>
                  <a:lnTo>
                    <a:pt x="0" y="2260"/>
                  </a:lnTo>
                  <a:lnTo>
                    <a:pt x="1320" y="1003"/>
                  </a:lnTo>
                  <a:lnTo>
                    <a:pt x="59597" y="1003"/>
                  </a:lnTo>
                  <a:lnTo>
                    <a:pt x="59601" y="698"/>
                  </a:lnTo>
                  <a:lnTo>
                    <a:pt x="609" y="533"/>
                  </a:lnTo>
                  <a:lnTo>
                    <a:pt x="1130" y="0"/>
                  </a:lnTo>
                  <a:close/>
                </a:path>
                <a:path w="59690" h="28575">
                  <a:moveTo>
                    <a:pt x="1193" y="1130"/>
                  </a:moveTo>
                  <a:lnTo>
                    <a:pt x="63" y="2260"/>
                  </a:lnTo>
                  <a:lnTo>
                    <a:pt x="609" y="1727"/>
                  </a:lnTo>
                  <a:lnTo>
                    <a:pt x="1193" y="1725"/>
                  </a:lnTo>
                  <a:lnTo>
                    <a:pt x="1193" y="1130"/>
                  </a:lnTo>
                  <a:close/>
                </a:path>
                <a:path w="59690" h="28575">
                  <a:moveTo>
                    <a:pt x="59597" y="1003"/>
                  </a:moveTo>
                  <a:lnTo>
                    <a:pt x="1320" y="1003"/>
                  </a:lnTo>
                  <a:lnTo>
                    <a:pt x="1193" y="1725"/>
                  </a:lnTo>
                  <a:lnTo>
                    <a:pt x="58742" y="1563"/>
                  </a:lnTo>
                  <a:lnTo>
                    <a:pt x="58737" y="1130"/>
                  </a:lnTo>
                  <a:lnTo>
                    <a:pt x="59596" y="1130"/>
                  </a:lnTo>
                  <a:close/>
                </a:path>
                <a:path w="59690" h="28575">
                  <a:moveTo>
                    <a:pt x="58737" y="1130"/>
                  </a:moveTo>
                  <a:lnTo>
                    <a:pt x="58742" y="1563"/>
                  </a:lnTo>
                  <a:lnTo>
                    <a:pt x="59169" y="1562"/>
                  </a:lnTo>
                  <a:lnTo>
                    <a:pt x="58737" y="113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698386" y="2915951"/>
              <a:ext cx="69215" cy="88900"/>
            </a:xfrm>
            <a:custGeom>
              <a:avLst/>
              <a:gdLst/>
              <a:ahLst/>
              <a:cxnLst/>
              <a:rect l="l" t="t" r="r" b="b"/>
              <a:pathLst>
                <a:path w="69215" h="88900">
                  <a:moveTo>
                    <a:pt x="68630" y="0"/>
                  </a:moveTo>
                  <a:lnTo>
                    <a:pt x="0" y="88417"/>
                  </a:lnTo>
                  <a:lnTo>
                    <a:pt x="16854" y="66136"/>
                  </a:lnTo>
                  <a:lnTo>
                    <a:pt x="51783" y="22280"/>
                  </a:lnTo>
                  <a:lnTo>
                    <a:pt x="686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698421" y="2915926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68554" y="0"/>
                  </a:moveTo>
                  <a:lnTo>
                    <a:pt x="14426" y="68429"/>
                  </a:lnTo>
                  <a:lnTo>
                    <a:pt x="3987" y="82422"/>
                  </a:lnTo>
                  <a:lnTo>
                    <a:pt x="0" y="88455"/>
                  </a:lnTo>
                  <a:lnTo>
                    <a:pt x="54144" y="20038"/>
                  </a:lnTo>
                  <a:lnTo>
                    <a:pt x="64579" y="6045"/>
                  </a:lnTo>
                  <a:lnTo>
                    <a:pt x="68554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698383" y="2915803"/>
              <a:ext cx="70485" cy="88900"/>
            </a:xfrm>
            <a:custGeom>
              <a:avLst/>
              <a:gdLst/>
              <a:ahLst/>
              <a:cxnLst/>
              <a:rect l="l" t="t" r="r" b="b"/>
              <a:pathLst>
                <a:path w="70484" h="88900">
                  <a:moveTo>
                    <a:pt x="0" y="0"/>
                  </a:moveTo>
                  <a:lnTo>
                    <a:pt x="70383" y="88569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663485" y="2878264"/>
              <a:ext cx="202565" cy="126364"/>
            </a:xfrm>
            <a:custGeom>
              <a:avLst/>
              <a:gdLst/>
              <a:ahLst/>
              <a:cxnLst/>
              <a:rect l="l" t="t" r="r" b="b"/>
              <a:pathLst>
                <a:path w="202565" h="126364">
                  <a:moveTo>
                    <a:pt x="22009" y="31648"/>
                  </a:moveTo>
                  <a:lnTo>
                    <a:pt x="17081" y="26720"/>
                  </a:lnTo>
                  <a:lnTo>
                    <a:pt x="4914" y="26720"/>
                  </a:lnTo>
                  <a:lnTo>
                    <a:pt x="0" y="31648"/>
                  </a:lnTo>
                  <a:lnTo>
                    <a:pt x="0" y="43815"/>
                  </a:lnTo>
                  <a:lnTo>
                    <a:pt x="4914" y="48742"/>
                  </a:lnTo>
                  <a:lnTo>
                    <a:pt x="17081" y="48742"/>
                  </a:lnTo>
                  <a:lnTo>
                    <a:pt x="22009" y="43815"/>
                  </a:lnTo>
                  <a:lnTo>
                    <a:pt x="22009" y="37731"/>
                  </a:lnTo>
                  <a:lnTo>
                    <a:pt x="22009" y="31648"/>
                  </a:lnTo>
                  <a:close/>
                </a:path>
                <a:path w="202565" h="126364">
                  <a:moveTo>
                    <a:pt x="105270" y="126111"/>
                  </a:moveTo>
                  <a:lnTo>
                    <a:pt x="56819" y="64249"/>
                  </a:lnTo>
                  <a:lnTo>
                    <a:pt x="34886" y="37541"/>
                  </a:lnTo>
                  <a:lnTo>
                    <a:pt x="37477" y="41160"/>
                  </a:lnTo>
                  <a:lnTo>
                    <a:pt x="55956" y="64922"/>
                  </a:lnTo>
                  <a:lnTo>
                    <a:pt x="83350" y="99402"/>
                  </a:lnTo>
                  <a:lnTo>
                    <a:pt x="102323" y="122770"/>
                  </a:lnTo>
                  <a:lnTo>
                    <a:pt x="105270" y="126111"/>
                  </a:lnTo>
                  <a:close/>
                </a:path>
                <a:path w="202565" h="126364">
                  <a:moveTo>
                    <a:pt x="202069" y="4927"/>
                  </a:moveTo>
                  <a:lnTo>
                    <a:pt x="197142" y="0"/>
                  </a:lnTo>
                  <a:lnTo>
                    <a:pt x="184975" y="0"/>
                  </a:lnTo>
                  <a:lnTo>
                    <a:pt x="180060" y="4927"/>
                  </a:lnTo>
                  <a:lnTo>
                    <a:pt x="180060" y="17094"/>
                  </a:lnTo>
                  <a:lnTo>
                    <a:pt x="184975" y="22021"/>
                  </a:lnTo>
                  <a:lnTo>
                    <a:pt x="197142" y="22021"/>
                  </a:lnTo>
                  <a:lnTo>
                    <a:pt x="202069" y="17094"/>
                  </a:lnTo>
                  <a:lnTo>
                    <a:pt x="202069" y="11010"/>
                  </a:lnTo>
                  <a:lnTo>
                    <a:pt x="202069" y="4927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593114" y="3419690"/>
              <a:ext cx="259715" cy="99695"/>
            </a:xfrm>
            <a:custGeom>
              <a:avLst/>
              <a:gdLst/>
              <a:ahLst/>
              <a:cxnLst/>
              <a:rect l="l" t="t" r="r" b="b"/>
              <a:pathLst>
                <a:path w="259715" h="99695">
                  <a:moveTo>
                    <a:pt x="259372" y="25222"/>
                  </a:moveTo>
                  <a:lnTo>
                    <a:pt x="257378" y="15405"/>
                  </a:lnTo>
                  <a:lnTo>
                    <a:pt x="251968" y="7391"/>
                  </a:lnTo>
                  <a:lnTo>
                    <a:pt x="243954" y="1981"/>
                  </a:lnTo>
                  <a:lnTo>
                    <a:pt x="234137" y="0"/>
                  </a:lnTo>
                  <a:lnTo>
                    <a:pt x="126022" y="0"/>
                  </a:lnTo>
                  <a:lnTo>
                    <a:pt x="126898" y="76390"/>
                  </a:lnTo>
                  <a:lnTo>
                    <a:pt x="5092" y="76390"/>
                  </a:lnTo>
                  <a:lnTo>
                    <a:pt x="0" y="81483"/>
                  </a:lnTo>
                  <a:lnTo>
                    <a:pt x="0" y="94068"/>
                  </a:lnTo>
                  <a:lnTo>
                    <a:pt x="5092" y="99161"/>
                  </a:lnTo>
                  <a:lnTo>
                    <a:pt x="242417" y="99161"/>
                  </a:lnTo>
                  <a:lnTo>
                    <a:pt x="248704" y="99161"/>
                  </a:lnTo>
                  <a:lnTo>
                    <a:pt x="253796" y="94068"/>
                  </a:lnTo>
                  <a:lnTo>
                    <a:pt x="253796" y="81483"/>
                  </a:lnTo>
                  <a:lnTo>
                    <a:pt x="248704" y="76390"/>
                  </a:lnTo>
                  <a:lnTo>
                    <a:pt x="252653" y="76390"/>
                  </a:lnTo>
                  <a:lnTo>
                    <a:pt x="259372" y="69684"/>
                  </a:lnTo>
                  <a:lnTo>
                    <a:pt x="259372" y="25222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528152" y="3190505"/>
              <a:ext cx="237490" cy="306705"/>
            </a:xfrm>
            <a:custGeom>
              <a:avLst/>
              <a:gdLst/>
              <a:ahLst/>
              <a:cxnLst/>
              <a:rect l="l" t="t" r="r" b="b"/>
              <a:pathLst>
                <a:path w="237490" h="306704">
                  <a:moveTo>
                    <a:pt x="156378" y="0"/>
                  </a:moveTo>
                  <a:lnTo>
                    <a:pt x="29276" y="2247"/>
                  </a:lnTo>
                  <a:lnTo>
                    <a:pt x="15873" y="5386"/>
                  </a:lnTo>
                  <a:lnTo>
                    <a:pt x="5685" y="13708"/>
                  </a:lnTo>
                  <a:lnTo>
                    <a:pt x="0" y="25570"/>
                  </a:lnTo>
                  <a:lnTo>
                    <a:pt x="104" y="39331"/>
                  </a:lnTo>
                  <a:lnTo>
                    <a:pt x="64976" y="306628"/>
                  </a:lnTo>
                  <a:lnTo>
                    <a:pt x="237048" y="304914"/>
                  </a:lnTo>
                  <a:lnTo>
                    <a:pt x="156378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582707" y="3518848"/>
              <a:ext cx="60960" cy="221615"/>
            </a:xfrm>
            <a:custGeom>
              <a:avLst/>
              <a:gdLst/>
              <a:ahLst/>
              <a:cxnLst/>
              <a:rect l="l" t="t" r="r" b="b"/>
              <a:pathLst>
                <a:path w="60959" h="221614">
                  <a:moveTo>
                    <a:pt x="60413" y="0"/>
                  </a:moveTo>
                  <a:lnTo>
                    <a:pt x="38023" y="0"/>
                  </a:lnTo>
                  <a:lnTo>
                    <a:pt x="0" y="221005"/>
                  </a:lnTo>
                  <a:lnTo>
                    <a:pt x="10414" y="221005"/>
                  </a:lnTo>
                  <a:lnTo>
                    <a:pt x="60413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669976" y="3518848"/>
              <a:ext cx="62865" cy="221615"/>
            </a:xfrm>
            <a:custGeom>
              <a:avLst/>
              <a:gdLst/>
              <a:ahLst/>
              <a:cxnLst/>
              <a:rect l="l" t="t" r="r" b="b"/>
              <a:pathLst>
                <a:path w="62865" h="221614">
                  <a:moveTo>
                    <a:pt x="62801" y="0"/>
                  </a:moveTo>
                  <a:lnTo>
                    <a:pt x="40411" y="0"/>
                  </a:lnTo>
                  <a:lnTo>
                    <a:pt x="0" y="221005"/>
                  </a:lnTo>
                  <a:lnTo>
                    <a:pt x="10426" y="221005"/>
                  </a:lnTo>
                  <a:lnTo>
                    <a:pt x="62801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669974" y="3190506"/>
              <a:ext cx="184785" cy="549910"/>
            </a:xfrm>
            <a:custGeom>
              <a:avLst/>
              <a:gdLst/>
              <a:ahLst/>
              <a:cxnLst/>
              <a:rect l="l" t="t" r="r" b="b"/>
              <a:pathLst>
                <a:path w="184784" h="549910">
                  <a:moveTo>
                    <a:pt x="111137" y="305231"/>
                  </a:moveTo>
                  <a:lnTo>
                    <a:pt x="60693" y="35521"/>
                  </a:lnTo>
                  <a:lnTo>
                    <a:pt x="32956" y="2654"/>
                  </a:lnTo>
                  <a:lnTo>
                    <a:pt x="17983" y="0"/>
                  </a:lnTo>
                  <a:lnTo>
                    <a:pt x="0" y="0"/>
                  </a:lnTo>
                  <a:lnTo>
                    <a:pt x="62890" y="305231"/>
                  </a:lnTo>
                  <a:lnTo>
                    <a:pt x="111137" y="305231"/>
                  </a:lnTo>
                  <a:close/>
                </a:path>
                <a:path w="184784" h="549910">
                  <a:moveTo>
                    <a:pt x="184645" y="549351"/>
                  </a:moveTo>
                  <a:lnTo>
                    <a:pt x="139560" y="328345"/>
                  </a:lnTo>
                  <a:lnTo>
                    <a:pt x="117170" y="328345"/>
                  </a:lnTo>
                  <a:lnTo>
                    <a:pt x="174218" y="549351"/>
                  </a:lnTo>
                  <a:lnTo>
                    <a:pt x="184645" y="549351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7" name="object 1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45349" y="3594343"/>
              <a:ext cx="191269" cy="147331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29071" y="3046086"/>
              <a:ext cx="128206" cy="250308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43075" y="3175147"/>
              <a:ext cx="233563" cy="122280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7684541" y="3321164"/>
              <a:ext cx="8890" cy="419734"/>
            </a:xfrm>
            <a:custGeom>
              <a:avLst/>
              <a:gdLst/>
              <a:ahLst/>
              <a:cxnLst/>
              <a:rect l="l" t="t" r="r" b="b"/>
              <a:pathLst>
                <a:path w="8890" h="419735">
                  <a:moveTo>
                    <a:pt x="8788" y="0"/>
                  </a:moveTo>
                  <a:lnTo>
                    <a:pt x="0" y="0"/>
                  </a:lnTo>
                  <a:lnTo>
                    <a:pt x="0" y="419455"/>
                  </a:lnTo>
                  <a:lnTo>
                    <a:pt x="8788" y="419455"/>
                  </a:lnTo>
                  <a:lnTo>
                    <a:pt x="8788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693342" y="3322370"/>
              <a:ext cx="8890" cy="418465"/>
            </a:xfrm>
            <a:custGeom>
              <a:avLst/>
              <a:gdLst/>
              <a:ahLst/>
              <a:cxnLst/>
              <a:rect l="l" t="t" r="r" b="b"/>
              <a:pathLst>
                <a:path w="8890" h="418464">
                  <a:moveTo>
                    <a:pt x="8775" y="0"/>
                  </a:moveTo>
                  <a:lnTo>
                    <a:pt x="0" y="0"/>
                  </a:lnTo>
                  <a:lnTo>
                    <a:pt x="0" y="418249"/>
                  </a:lnTo>
                  <a:lnTo>
                    <a:pt x="8775" y="418249"/>
                  </a:lnTo>
                  <a:lnTo>
                    <a:pt x="8775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225815" y="3321164"/>
              <a:ext cx="8890" cy="419734"/>
            </a:xfrm>
            <a:custGeom>
              <a:avLst/>
              <a:gdLst/>
              <a:ahLst/>
              <a:cxnLst/>
              <a:rect l="l" t="t" r="r" b="b"/>
              <a:pathLst>
                <a:path w="8890" h="419735">
                  <a:moveTo>
                    <a:pt x="8788" y="0"/>
                  </a:moveTo>
                  <a:lnTo>
                    <a:pt x="0" y="0"/>
                  </a:lnTo>
                  <a:lnTo>
                    <a:pt x="0" y="419455"/>
                  </a:lnTo>
                  <a:lnTo>
                    <a:pt x="8788" y="419455"/>
                  </a:lnTo>
                  <a:lnTo>
                    <a:pt x="8788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234603" y="3322370"/>
              <a:ext cx="8890" cy="418465"/>
            </a:xfrm>
            <a:custGeom>
              <a:avLst/>
              <a:gdLst/>
              <a:ahLst/>
              <a:cxnLst/>
              <a:rect l="l" t="t" r="r" b="b"/>
              <a:pathLst>
                <a:path w="8890" h="418464">
                  <a:moveTo>
                    <a:pt x="8775" y="0"/>
                  </a:moveTo>
                  <a:lnTo>
                    <a:pt x="0" y="0"/>
                  </a:lnTo>
                  <a:lnTo>
                    <a:pt x="0" y="418249"/>
                  </a:lnTo>
                  <a:lnTo>
                    <a:pt x="8775" y="418249"/>
                  </a:lnTo>
                  <a:lnTo>
                    <a:pt x="8775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582700" y="3296792"/>
              <a:ext cx="783590" cy="91440"/>
            </a:xfrm>
            <a:custGeom>
              <a:avLst/>
              <a:gdLst/>
              <a:ahLst/>
              <a:cxnLst/>
              <a:rect l="l" t="t" r="r" b="b"/>
              <a:pathLst>
                <a:path w="783590" h="91439">
                  <a:moveTo>
                    <a:pt x="647509" y="34417"/>
                  </a:moveTo>
                  <a:lnTo>
                    <a:pt x="353720" y="34417"/>
                  </a:lnTo>
                  <a:lnTo>
                    <a:pt x="353720" y="91351"/>
                  </a:lnTo>
                  <a:lnTo>
                    <a:pt x="647509" y="91351"/>
                  </a:lnTo>
                  <a:lnTo>
                    <a:pt x="647509" y="34417"/>
                  </a:lnTo>
                  <a:close/>
                </a:path>
                <a:path w="783590" h="91439">
                  <a:moveTo>
                    <a:pt x="783247" y="0"/>
                  </a:moveTo>
                  <a:lnTo>
                    <a:pt x="0" y="0"/>
                  </a:lnTo>
                  <a:lnTo>
                    <a:pt x="0" y="34404"/>
                  </a:lnTo>
                  <a:lnTo>
                    <a:pt x="783247" y="34404"/>
                  </a:lnTo>
                  <a:lnTo>
                    <a:pt x="783247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39532" y="3330803"/>
              <a:ext cx="454659" cy="31750"/>
            </a:xfrm>
            <a:custGeom>
              <a:avLst/>
              <a:gdLst/>
              <a:ahLst/>
              <a:cxnLst/>
              <a:rect l="l" t="t" r="r" b="b"/>
              <a:pathLst>
                <a:path w="454659" h="31750">
                  <a:moveTo>
                    <a:pt x="256870" y="21323"/>
                  </a:moveTo>
                  <a:lnTo>
                    <a:pt x="253936" y="18389"/>
                  </a:lnTo>
                  <a:lnTo>
                    <a:pt x="246697" y="18389"/>
                  </a:lnTo>
                  <a:lnTo>
                    <a:pt x="243776" y="21323"/>
                  </a:lnTo>
                  <a:lnTo>
                    <a:pt x="243776" y="28562"/>
                  </a:lnTo>
                  <a:lnTo>
                    <a:pt x="246697" y="31496"/>
                  </a:lnTo>
                  <a:lnTo>
                    <a:pt x="253936" y="31496"/>
                  </a:lnTo>
                  <a:lnTo>
                    <a:pt x="256870" y="28562"/>
                  </a:lnTo>
                  <a:lnTo>
                    <a:pt x="256870" y="24942"/>
                  </a:lnTo>
                  <a:lnTo>
                    <a:pt x="256870" y="21323"/>
                  </a:lnTo>
                  <a:close/>
                </a:path>
                <a:path w="454659" h="31750">
                  <a:moveTo>
                    <a:pt x="454660" y="406"/>
                  </a:moveTo>
                  <a:lnTo>
                    <a:pt x="388073" y="0"/>
                  </a:lnTo>
                  <a:lnTo>
                    <a:pt x="66586" y="0"/>
                  </a:lnTo>
                  <a:lnTo>
                    <a:pt x="0" y="406"/>
                  </a:lnTo>
                  <a:lnTo>
                    <a:pt x="66586" y="800"/>
                  </a:lnTo>
                  <a:lnTo>
                    <a:pt x="388073" y="800"/>
                  </a:lnTo>
                  <a:lnTo>
                    <a:pt x="454660" y="406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012242" y="2926375"/>
              <a:ext cx="52705" cy="53340"/>
            </a:xfrm>
            <a:custGeom>
              <a:avLst/>
              <a:gdLst/>
              <a:ahLst/>
              <a:cxnLst/>
              <a:rect l="l" t="t" r="r" b="b"/>
              <a:pathLst>
                <a:path w="52704" h="53339">
                  <a:moveTo>
                    <a:pt x="4699" y="23190"/>
                  </a:moveTo>
                  <a:lnTo>
                    <a:pt x="0" y="27292"/>
                  </a:lnTo>
                  <a:lnTo>
                    <a:pt x="10858" y="34340"/>
                  </a:lnTo>
                  <a:lnTo>
                    <a:pt x="23622" y="53225"/>
                  </a:lnTo>
                  <a:lnTo>
                    <a:pt x="52514" y="34759"/>
                  </a:lnTo>
                  <a:lnTo>
                    <a:pt x="49288" y="29641"/>
                  </a:lnTo>
                  <a:lnTo>
                    <a:pt x="48825" y="29057"/>
                  </a:lnTo>
                  <a:lnTo>
                    <a:pt x="18186" y="29057"/>
                  </a:lnTo>
                  <a:lnTo>
                    <a:pt x="4699" y="23190"/>
                  </a:lnTo>
                  <a:close/>
                </a:path>
                <a:path w="52704" h="53339">
                  <a:moveTo>
                    <a:pt x="12026" y="0"/>
                  </a:moveTo>
                  <a:lnTo>
                    <a:pt x="10858" y="0"/>
                  </a:lnTo>
                  <a:lnTo>
                    <a:pt x="9385" y="15557"/>
                  </a:lnTo>
                  <a:lnTo>
                    <a:pt x="21132" y="17907"/>
                  </a:lnTo>
                  <a:lnTo>
                    <a:pt x="24930" y="28765"/>
                  </a:lnTo>
                  <a:lnTo>
                    <a:pt x="18186" y="29057"/>
                  </a:lnTo>
                  <a:lnTo>
                    <a:pt x="48825" y="29057"/>
                  </a:lnTo>
                  <a:lnTo>
                    <a:pt x="27876" y="2641"/>
                  </a:lnTo>
                  <a:lnTo>
                    <a:pt x="12026" y="0"/>
                  </a:lnTo>
                  <a:close/>
                </a:path>
              </a:pathLst>
            </a:custGeom>
            <a:solidFill>
              <a:srgbClr val="FF9A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998314" y="2906986"/>
              <a:ext cx="39370" cy="69215"/>
            </a:xfrm>
            <a:custGeom>
              <a:avLst/>
              <a:gdLst/>
              <a:ahLst/>
              <a:cxnLst/>
              <a:rect l="l" t="t" r="r" b="b"/>
              <a:pathLst>
                <a:path w="39370" h="69214">
                  <a:moveTo>
                    <a:pt x="28066" y="0"/>
                  </a:moveTo>
                  <a:lnTo>
                    <a:pt x="26161" y="482"/>
                  </a:lnTo>
                  <a:lnTo>
                    <a:pt x="1066" y="6858"/>
                  </a:lnTo>
                  <a:lnTo>
                    <a:pt x="0" y="8420"/>
                  </a:lnTo>
                  <a:lnTo>
                    <a:pt x="7340" y="67360"/>
                  </a:lnTo>
                  <a:lnTo>
                    <a:pt x="9232" y="68618"/>
                  </a:lnTo>
                  <a:lnTo>
                    <a:pt x="38303" y="60579"/>
                  </a:lnTo>
                  <a:lnTo>
                    <a:pt x="39293" y="59042"/>
                  </a:lnTo>
                  <a:lnTo>
                    <a:pt x="29984" y="1257"/>
                  </a:lnTo>
                  <a:lnTo>
                    <a:pt x="28066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000035" y="2910632"/>
              <a:ext cx="33655" cy="57785"/>
            </a:xfrm>
            <a:custGeom>
              <a:avLst/>
              <a:gdLst/>
              <a:ahLst/>
              <a:cxnLst/>
              <a:rect l="l" t="t" r="r" b="b"/>
              <a:pathLst>
                <a:path w="33654" h="57785">
                  <a:moveTo>
                    <a:pt x="23406" y="0"/>
                  </a:moveTo>
                  <a:lnTo>
                    <a:pt x="0" y="6222"/>
                  </a:lnTo>
                  <a:lnTo>
                    <a:pt x="7289" y="57619"/>
                  </a:lnTo>
                  <a:lnTo>
                    <a:pt x="33273" y="50380"/>
                  </a:lnTo>
                  <a:lnTo>
                    <a:pt x="25996" y="1714"/>
                  </a:lnTo>
                  <a:lnTo>
                    <a:pt x="2340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018348" y="2927590"/>
              <a:ext cx="17145" cy="19685"/>
            </a:xfrm>
            <a:custGeom>
              <a:avLst/>
              <a:gdLst/>
              <a:ahLst/>
              <a:cxnLst/>
              <a:rect l="l" t="t" r="r" b="b"/>
              <a:pathLst>
                <a:path w="17145" h="19685">
                  <a:moveTo>
                    <a:pt x="16687" y="6845"/>
                  </a:moveTo>
                  <a:lnTo>
                    <a:pt x="13017" y="0"/>
                  </a:lnTo>
                  <a:lnTo>
                    <a:pt x="787" y="5359"/>
                  </a:lnTo>
                  <a:lnTo>
                    <a:pt x="0" y="9347"/>
                  </a:lnTo>
                  <a:lnTo>
                    <a:pt x="4584" y="8788"/>
                  </a:lnTo>
                  <a:lnTo>
                    <a:pt x="469" y="11734"/>
                  </a:lnTo>
                  <a:lnTo>
                    <a:pt x="1498" y="13512"/>
                  </a:lnTo>
                  <a:lnTo>
                    <a:pt x="5524" y="13690"/>
                  </a:lnTo>
                  <a:lnTo>
                    <a:pt x="2743" y="15773"/>
                  </a:lnTo>
                  <a:lnTo>
                    <a:pt x="3708" y="18846"/>
                  </a:lnTo>
                  <a:lnTo>
                    <a:pt x="7277" y="19316"/>
                  </a:lnTo>
                  <a:lnTo>
                    <a:pt x="16687" y="16700"/>
                  </a:lnTo>
                  <a:lnTo>
                    <a:pt x="14960" y="9309"/>
                  </a:lnTo>
                  <a:lnTo>
                    <a:pt x="15328" y="8788"/>
                  </a:lnTo>
                  <a:lnTo>
                    <a:pt x="16687" y="6845"/>
                  </a:lnTo>
                  <a:close/>
                </a:path>
              </a:pathLst>
            </a:custGeom>
            <a:solidFill>
              <a:srgbClr val="FF9A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022120" y="2930308"/>
              <a:ext cx="21590" cy="41910"/>
            </a:xfrm>
            <a:custGeom>
              <a:avLst/>
              <a:gdLst/>
              <a:ahLst/>
              <a:cxnLst/>
              <a:rect l="l" t="t" r="r" b="b"/>
              <a:pathLst>
                <a:path w="21590" h="41910">
                  <a:moveTo>
                    <a:pt x="17513" y="2654"/>
                  </a:moveTo>
                  <a:lnTo>
                    <a:pt x="17043" y="1447"/>
                  </a:lnTo>
                  <a:lnTo>
                    <a:pt x="14478" y="254"/>
                  </a:lnTo>
                  <a:lnTo>
                    <a:pt x="13360" y="0"/>
                  </a:lnTo>
                  <a:lnTo>
                    <a:pt x="10883" y="101"/>
                  </a:lnTo>
                  <a:lnTo>
                    <a:pt x="9588" y="495"/>
                  </a:lnTo>
                  <a:lnTo>
                    <a:pt x="5854" y="2260"/>
                  </a:lnTo>
                  <a:lnTo>
                    <a:pt x="3962" y="3746"/>
                  </a:lnTo>
                  <a:lnTo>
                    <a:pt x="2476" y="4572"/>
                  </a:lnTo>
                  <a:lnTo>
                    <a:pt x="1003" y="5448"/>
                  </a:lnTo>
                  <a:lnTo>
                    <a:pt x="0" y="5816"/>
                  </a:lnTo>
                  <a:lnTo>
                    <a:pt x="76" y="6121"/>
                  </a:lnTo>
                  <a:lnTo>
                    <a:pt x="1206" y="6019"/>
                  </a:lnTo>
                  <a:lnTo>
                    <a:pt x="2832" y="5283"/>
                  </a:lnTo>
                  <a:lnTo>
                    <a:pt x="4483" y="4597"/>
                  </a:lnTo>
                  <a:lnTo>
                    <a:pt x="6502" y="3200"/>
                  </a:lnTo>
                  <a:lnTo>
                    <a:pt x="11125" y="952"/>
                  </a:lnTo>
                  <a:lnTo>
                    <a:pt x="13462" y="825"/>
                  </a:lnTo>
                  <a:lnTo>
                    <a:pt x="16586" y="1892"/>
                  </a:lnTo>
                  <a:lnTo>
                    <a:pt x="17233" y="2794"/>
                  </a:lnTo>
                  <a:lnTo>
                    <a:pt x="17386" y="2679"/>
                  </a:lnTo>
                  <a:lnTo>
                    <a:pt x="17513" y="2654"/>
                  </a:lnTo>
                  <a:close/>
                </a:path>
                <a:path w="21590" h="41910">
                  <a:moveTo>
                    <a:pt x="19316" y="41249"/>
                  </a:moveTo>
                  <a:lnTo>
                    <a:pt x="16891" y="37592"/>
                  </a:lnTo>
                  <a:lnTo>
                    <a:pt x="16383" y="32410"/>
                  </a:lnTo>
                  <a:lnTo>
                    <a:pt x="15786" y="27216"/>
                  </a:lnTo>
                  <a:lnTo>
                    <a:pt x="17386" y="23139"/>
                  </a:lnTo>
                  <a:lnTo>
                    <a:pt x="17056" y="23025"/>
                  </a:lnTo>
                  <a:lnTo>
                    <a:pt x="16827" y="22847"/>
                  </a:lnTo>
                  <a:lnTo>
                    <a:pt x="14643" y="27000"/>
                  </a:lnTo>
                  <a:lnTo>
                    <a:pt x="15265" y="32524"/>
                  </a:lnTo>
                  <a:lnTo>
                    <a:pt x="15824" y="38049"/>
                  </a:lnTo>
                  <a:lnTo>
                    <a:pt x="18821" y="41656"/>
                  </a:lnTo>
                  <a:lnTo>
                    <a:pt x="19011" y="41427"/>
                  </a:lnTo>
                  <a:lnTo>
                    <a:pt x="19316" y="41249"/>
                  </a:lnTo>
                  <a:close/>
                </a:path>
                <a:path w="21590" h="41910">
                  <a:moveTo>
                    <a:pt x="21437" y="10756"/>
                  </a:moveTo>
                  <a:lnTo>
                    <a:pt x="20243" y="10274"/>
                  </a:lnTo>
                  <a:lnTo>
                    <a:pt x="18834" y="8699"/>
                  </a:lnTo>
                  <a:lnTo>
                    <a:pt x="18097" y="7950"/>
                  </a:lnTo>
                  <a:lnTo>
                    <a:pt x="17284" y="6934"/>
                  </a:lnTo>
                  <a:lnTo>
                    <a:pt x="15430" y="5626"/>
                  </a:lnTo>
                  <a:lnTo>
                    <a:pt x="14693" y="5232"/>
                  </a:lnTo>
                  <a:lnTo>
                    <a:pt x="12966" y="4902"/>
                  </a:lnTo>
                  <a:lnTo>
                    <a:pt x="12014" y="5041"/>
                  </a:lnTo>
                  <a:lnTo>
                    <a:pt x="11201" y="5359"/>
                  </a:lnTo>
                  <a:lnTo>
                    <a:pt x="5245" y="8369"/>
                  </a:lnTo>
                  <a:lnTo>
                    <a:pt x="863" y="11201"/>
                  </a:lnTo>
                  <a:lnTo>
                    <a:pt x="1092" y="11772"/>
                  </a:lnTo>
                  <a:lnTo>
                    <a:pt x="11595" y="6413"/>
                  </a:lnTo>
                  <a:lnTo>
                    <a:pt x="13004" y="5829"/>
                  </a:lnTo>
                  <a:lnTo>
                    <a:pt x="14351" y="6172"/>
                  </a:lnTo>
                  <a:lnTo>
                    <a:pt x="16586" y="7632"/>
                  </a:lnTo>
                  <a:lnTo>
                    <a:pt x="17449" y="8559"/>
                  </a:lnTo>
                  <a:lnTo>
                    <a:pt x="18275" y="9271"/>
                  </a:lnTo>
                  <a:lnTo>
                    <a:pt x="19913" y="10782"/>
                  </a:lnTo>
                  <a:lnTo>
                    <a:pt x="21386" y="11074"/>
                  </a:lnTo>
                  <a:lnTo>
                    <a:pt x="21399" y="10909"/>
                  </a:lnTo>
                  <a:lnTo>
                    <a:pt x="21437" y="10756"/>
                  </a:lnTo>
                  <a:close/>
                </a:path>
              </a:pathLst>
            </a:custGeom>
            <a:solidFill>
              <a:srgbClr val="D17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1" name="object 1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038592" y="3009689"/>
              <a:ext cx="63703" cy="89166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873821" y="3655075"/>
              <a:ext cx="181752" cy="88734"/>
            </a:xfrm>
            <a:prstGeom prst="rect">
              <a:avLst/>
            </a:prstGeom>
          </p:spPr>
        </p:pic>
        <p:sp>
          <p:nvSpPr>
            <p:cNvPr id="143" name="object 143"/>
            <p:cNvSpPr/>
            <p:nvPr/>
          </p:nvSpPr>
          <p:spPr>
            <a:xfrm>
              <a:off x="7932861" y="2849351"/>
              <a:ext cx="86360" cy="153670"/>
            </a:xfrm>
            <a:custGeom>
              <a:avLst/>
              <a:gdLst/>
              <a:ahLst/>
              <a:cxnLst/>
              <a:rect l="l" t="t" r="r" b="b"/>
              <a:pathLst>
                <a:path w="86359" h="153669">
                  <a:moveTo>
                    <a:pt x="39154" y="0"/>
                  </a:moveTo>
                  <a:lnTo>
                    <a:pt x="22851" y="4350"/>
                  </a:lnTo>
                  <a:lnTo>
                    <a:pt x="10018" y="14352"/>
                  </a:lnTo>
                  <a:lnTo>
                    <a:pt x="1965" y="28491"/>
                  </a:lnTo>
                  <a:lnTo>
                    <a:pt x="0" y="45250"/>
                  </a:lnTo>
                  <a:lnTo>
                    <a:pt x="9334" y="153504"/>
                  </a:lnTo>
                  <a:lnTo>
                    <a:pt x="63550" y="149174"/>
                  </a:lnTo>
                  <a:lnTo>
                    <a:pt x="63436" y="118351"/>
                  </a:lnTo>
                  <a:lnTo>
                    <a:pt x="76480" y="115972"/>
                  </a:lnTo>
                  <a:lnTo>
                    <a:pt x="83207" y="112464"/>
                  </a:lnTo>
                  <a:lnTo>
                    <a:pt x="85757" y="105385"/>
                  </a:lnTo>
                  <a:lnTo>
                    <a:pt x="86271" y="92290"/>
                  </a:lnTo>
                  <a:lnTo>
                    <a:pt x="86081" y="82105"/>
                  </a:lnTo>
                  <a:lnTo>
                    <a:pt x="83197" y="38315"/>
                  </a:lnTo>
                  <a:lnTo>
                    <a:pt x="55337" y="2241"/>
                  </a:lnTo>
                  <a:lnTo>
                    <a:pt x="39154" y="0"/>
                  </a:lnTo>
                  <a:close/>
                </a:path>
              </a:pathLst>
            </a:custGeom>
            <a:solidFill>
              <a:srgbClr val="FF9A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966936" y="2959027"/>
              <a:ext cx="29845" cy="15240"/>
            </a:xfrm>
            <a:custGeom>
              <a:avLst/>
              <a:gdLst/>
              <a:ahLst/>
              <a:cxnLst/>
              <a:rect l="l" t="t" r="r" b="b"/>
              <a:pathLst>
                <a:path w="29845" h="15239">
                  <a:moveTo>
                    <a:pt x="0" y="0"/>
                  </a:moveTo>
                  <a:lnTo>
                    <a:pt x="4360" y="9351"/>
                  </a:lnTo>
                  <a:lnTo>
                    <a:pt x="8882" y="13947"/>
                  </a:lnTo>
                  <a:lnTo>
                    <a:pt x="16325" y="15119"/>
                  </a:lnTo>
                  <a:lnTo>
                    <a:pt x="29451" y="14198"/>
                  </a:lnTo>
                  <a:lnTo>
                    <a:pt x="29400" y="8356"/>
                  </a:lnTo>
                  <a:lnTo>
                    <a:pt x="20925" y="8876"/>
                  </a:lnTo>
                  <a:lnTo>
                    <a:pt x="15038" y="8178"/>
                  </a:lnTo>
                  <a:lnTo>
                    <a:pt x="8981" y="5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927734" y="2855023"/>
              <a:ext cx="83820" cy="83185"/>
            </a:xfrm>
            <a:custGeom>
              <a:avLst/>
              <a:gdLst/>
              <a:ahLst/>
              <a:cxnLst/>
              <a:rect l="l" t="t" r="r" b="b"/>
              <a:pathLst>
                <a:path w="83820" h="83185">
                  <a:moveTo>
                    <a:pt x="29603" y="14859"/>
                  </a:moveTo>
                  <a:lnTo>
                    <a:pt x="28625" y="13652"/>
                  </a:lnTo>
                  <a:lnTo>
                    <a:pt x="25692" y="10642"/>
                  </a:lnTo>
                  <a:lnTo>
                    <a:pt x="20815" y="3581"/>
                  </a:lnTo>
                  <a:lnTo>
                    <a:pt x="13246" y="0"/>
                  </a:lnTo>
                  <a:lnTo>
                    <a:pt x="9093" y="2527"/>
                  </a:lnTo>
                  <a:lnTo>
                    <a:pt x="2095" y="7531"/>
                  </a:lnTo>
                  <a:lnTo>
                    <a:pt x="12" y="11684"/>
                  </a:lnTo>
                  <a:lnTo>
                    <a:pt x="0" y="16103"/>
                  </a:lnTo>
                  <a:lnTo>
                    <a:pt x="673" y="27889"/>
                  </a:lnTo>
                  <a:lnTo>
                    <a:pt x="2247" y="39141"/>
                  </a:lnTo>
                  <a:lnTo>
                    <a:pt x="4064" y="50266"/>
                  </a:lnTo>
                  <a:lnTo>
                    <a:pt x="5600" y="63792"/>
                  </a:lnTo>
                  <a:lnTo>
                    <a:pt x="7823" y="66751"/>
                  </a:lnTo>
                  <a:lnTo>
                    <a:pt x="11290" y="65493"/>
                  </a:lnTo>
                  <a:lnTo>
                    <a:pt x="17995" y="59245"/>
                  </a:lnTo>
                  <a:lnTo>
                    <a:pt x="20218" y="52705"/>
                  </a:lnTo>
                  <a:lnTo>
                    <a:pt x="22098" y="39865"/>
                  </a:lnTo>
                  <a:lnTo>
                    <a:pt x="21932" y="33324"/>
                  </a:lnTo>
                  <a:lnTo>
                    <a:pt x="23520" y="21894"/>
                  </a:lnTo>
                  <a:lnTo>
                    <a:pt x="25895" y="17792"/>
                  </a:lnTo>
                  <a:lnTo>
                    <a:pt x="29603" y="14859"/>
                  </a:lnTo>
                  <a:close/>
                </a:path>
                <a:path w="83820" h="83185">
                  <a:moveTo>
                    <a:pt x="46367" y="50152"/>
                  </a:moveTo>
                  <a:lnTo>
                    <a:pt x="46304" y="48450"/>
                  </a:lnTo>
                  <a:lnTo>
                    <a:pt x="46240" y="46748"/>
                  </a:lnTo>
                  <a:lnTo>
                    <a:pt x="44754" y="45440"/>
                  </a:lnTo>
                  <a:lnTo>
                    <a:pt x="41211" y="45631"/>
                  </a:lnTo>
                  <a:lnTo>
                    <a:pt x="39814" y="47091"/>
                  </a:lnTo>
                  <a:lnTo>
                    <a:pt x="39941" y="50495"/>
                  </a:lnTo>
                  <a:lnTo>
                    <a:pt x="41427" y="51790"/>
                  </a:lnTo>
                  <a:lnTo>
                    <a:pt x="44983" y="51600"/>
                  </a:lnTo>
                  <a:lnTo>
                    <a:pt x="46367" y="50152"/>
                  </a:lnTo>
                  <a:close/>
                </a:path>
                <a:path w="83820" h="83185">
                  <a:moveTo>
                    <a:pt x="49631" y="44462"/>
                  </a:moveTo>
                  <a:lnTo>
                    <a:pt x="49263" y="43700"/>
                  </a:lnTo>
                  <a:lnTo>
                    <a:pt x="47155" y="42075"/>
                  </a:lnTo>
                  <a:lnTo>
                    <a:pt x="45339" y="41275"/>
                  </a:lnTo>
                  <a:lnTo>
                    <a:pt x="41021" y="41262"/>
                  </a:lnTo>
                  <a:lnTo>
                    <a:pt x="39154" y="42037"/>
                  </a:lnTo>
                  <a:lnTo>
                    <a:pt x="36969" y="43649"/>
                  </a:lnTo>
                  <a:lnTo>
                    <a:pt x="36550" y="44399"/>
                  </a:lnTo>
                  <a:lnTo>
                    <a:pt x="37109" y="45021"/>
                  </a:lnTo>
                  <a:lnTo>
                    <a:pt x="39662" y="43243"/>
                  </a:lnTo>
                  <a:lnTo>
                    <a:pt x="43129" y="43281"/>
                  </a:lnTo>
                  <a:lnTo>
                    <a:pt x="46583" y="43268"/>
                  </a:lnTo>
                  <a:lnTo>
                    <a:pt x="49034" y="45072"/>
                  </a:lnTo>
                  <a:lnTo>
                    <a:pt x="49428" y="44653"/>
                  </a:lnTo>
                  <a:lnTo>
                    <a:pt x="49631" y="44462"/>
                  </a:lnTo>
                  <a:close/>
                </a:path>
                <a:path w="83820" h="83185">
                  <a:moveTo>
                    <a:pt x="50469" y="30619"/>
                  </a:moveTo>
                  <a:lnTo>
                    <a:pt x="49720" y="29883"/>
                  </a:lnTo>
                  <a:lnTo>
                    <a:pt x="46748" y="28689"/>
                  </a:lnTo>
                  <a:lnTo>
                    <a:pt x="44513" y="28295"/>
                  </a:lnTo>
                  <a:lnTo>
                    <a:pt x="39624" y="28829"/>
                  </a:lnTo>
                  <a:lnTo>
                    <a:pt x="37528" y="29705"/>
                  </a:lnTo>
                  <a:lnTo>
                    <a:pt x="34886" y="31521"/>
                  </a:lnTo>
                  <a:lnTo>
                    <a:pt x="34315" y="32410"/>
                  </a:lnTo>
                  <a:lnTo>
                    <a:pt x="35102" y="33655"/>
                  </a:lnTo>
                  <a:lnTo>
                    <a:pt x="38379" y="32461"/>
                  </a:lnTo>
                  <a:lnTo>
                    <a:pt x="42456" y="32067"/>
                  </a:lnTo>
                  <a:lnTo>
                    <a:pt x="46520" y="31572"/>
                  </a:lnTo>
                  <a:lnTo>
                    <a:pt x="49987" y="32016"/>
                  </a:lnTo>
                  <a:lnTo>
                    <a:pt x="50317" y="31076"/>
                  </a:lnTo>
                  <a:lnTo>
                    <a:pt x="50469" y="30619"/>
                  </a:lnTo>
                  <a:close/>
                </a:path>
                <a:path w="83820" h="83185">
                  <a:moveTo>
                    <a:pt x="62903" y="82181"/>
                  </a:moveTo>
                  <a:lnTo>
                    <a:pt x="62852" y="81940"/>
                  </a:lnTo>
                  <a:lnTo>
                    <a:pt x="62814" y="81419"/>
                  </a:lnTo>
                  <a:lnTo>
                    <a:pt x="58813" y="81838"/>
                  </a:lnTo>
                  <a:lnTo>
                    <a:pt x="52374" y="76479"/>
                  </a:lnTo>
                  <a:lnTo>
                    <a:pt x="52374" y="72732"/>
                  </a:lnTo>
                  <a:lnTo>
                    <a:pt x="51803" y="72758"/>
                  </a:lnTo>
                  <a:lnTo>
                    <a:pt x="51536" y="72732"/>
                  </a:lnTo>
                  <a:lnTo>
                    <a:pt x="51117" y="73672"/>
                  </a:lnTo>
                  <a:lnTo>
                    <a:pt x="51269" y="75234"/>
                  </a:lnTo>
                  <a:lnTo>
                    <a:pt x="51396" y="76784"/>
                  </a:lnTo>
                  <a:lnTo>
                    <a:pt x="52235" y="78968"/>
                  </a:lnTo>
                  <a:lnTo>
                    <a:pt x="56184" y="82245"/>
                  </a:lnTo>
                  <a:lnTo>
                    <a:pt x="58597" y="82778"/>
                  </a:lnTo>
                  <a:lnTo>
                    <a:pt x="61963" y="82664"/>
                  </a:lnTo>
                  <a:lnTo>
                    <a:pt x="62903" y="82181"/>
                  </a:lnTo>
                  <a:close/>
                </a:path>
                <a:path w="83820" h="83185">
                  <a:moveTo>
                    <a:pt x="71132" y="67525"/>
                  </a:moveTo>
                  <a:lnTo>
                    <a:pt x="70548" y="66382"/>
                  </a:lnTo>
                  <a:lnTo>
                    <a:pt x="70218" y="65366"/>
                  </a:lnTo>
                  <a:lnTo>
                    <a:pt x="64071" y="48996"/>
                  </a:lnTo>
                  <a:lnTo>
                    <a:pt x="60807" y="41338"/>
                  </a:lnTo>
                  <a:lnTo>
                    <a:pt x="60032" y="41617"/>
                  </a:lnTo>
                  <a:lnTo>
                    <a:pt x="62674" y="49517"/>
                  </a:lnTo>
                  <a:lnTo>
                    <a:pt x="66306" y="59105"/>
                  </a:lnTo>
                  <a:lnTo>
                    <a:pt x="69710" y="67830"/>
                  </a:lnTo>
                  <a:lnTo>
                    <a:pt x="69354" y="69075"/>
                  </a:lnTo>
                  <a:lnTo>
                    <a:pt x="68529" y="69253"/>
                  </a:lnTo>
                  <a:lnTo>
                    <a:pt x="64147" y="69786"/>
                  </a:lnTo>
                  <a:lnTo>
                    <a:pt x="61988" y="70154"/>
                  </a:lnTo>
                  <a:lnTo>
                    <a:pt x="62014" y="70358"/>
                  </a:lnTo>
                  <a:lnTo>
                    <a:pt x="62026" y="70561"/>
                  </a:lnTo>
                  <a:lnTo>
                    <a:pt x="64198" y="70535"/>
                  </a:lnTo>
                  <a:lnTo>
                    <a:pt x="68643" y="70319"/>
                  </a:lnTo>
                  <a:lnTo>
                    <a:pt x="69786" y="69989"/>
                  </a:lnTo>
                  <a:lnTo>
                    <a:pt x="70434" y="69507"/>
                  </a:lnTo>
                  <a:lnTo>
                    <a:pt x="71132" y="67525"/>
                  </a:lnTo>
                  <a:close/>
                </a:path>
                <a:path w="83820" h="83185">
                  <a:moveTo>
                    <a:pt x="79641" y="50152"/>
                  </a:moveTo>
                  <a:lnTo>
                    <a:pt x="79578" y="48450"/>
                  </a:lnTo>
                  <a:lnTo>
                    <a:pt x="79527" y="46748"/>
                  </a:lnTo>
                  <a:lnTo>
                    <a:pt x="78041" y="45440"/>
                  </a:lnTo>
                  <a:lnTo>
                    <a:pt x="74498" y="45631"/>
                  </a:lnTo>
                  <a:lnTo>
                    <a:pt x="73088" y="47091"/>
                  </a:lnTo>
                  <a:lnTo>
                    <a:pt x="73215" y="50495"/>
                  </a:lnTo>
                  <a:lnTo>
                    <a:pt x="74701" y="51790"/>
                  </a:lnTo>
                  <a:lnTo>
                    <a:pt x="78257" y="51600"/>
                  </a:lnTo>
                  <a:lnTo>
                    <a:pt x="79641" y="50152"/>
                  </a:lnTo>
                  <a:close/>
                </a:path>
                <a:path w="83820" h="83185">
                  <a:moveTo>
                    <a:pt x="82499" y="33591"/>
                  </a:moveTo>
                  <a:lnTo>
                    <a:pt x="82156" y="32778"/>
                  </a:lnTo>
                  <a:lnTo>
                    <a:pt x="80149" y="31165"/>
                  </a:lnTo>
                  <a:lnTo>
                    <a:pt x="78435" y="30454"/>
                  </a:lnTo>
                  <a:lnTo>
                    <a:pt x="74498" y="30327"/>
                  </a:lnTo>
                  <a:lnTo>
                    <a:pt x="72745" y="30937"/>
                  </a:lnTo>
                  <a:lnTo>
                    <a:pt x="70637" y="32423"/>
                  </a:lnTo>
                  <a:lnTo>
                    <a:pt x="70256" y="33210"/>
                  </a:lnTo>
                  <a:lnTo>
                    <a:pt x="70497" y="33616"/>
                  </a:lnTo>
                  <a:lnTo>
                    <a:pt x="71056" y="34429"/>
                  </a:lnTo>
                  <a:lnTo>
                    <a:pt x="73494" y="33769"/>
                  </a:lnTo>
                  <a:lnTo>
                    <a:pt x="76352" y="33909"/>
                  </a:lnTo>
                  <a:lnTo>
                    <a:pt x="79235" y="33947"/>
                  </a:lnTo>
                  <a:lnTo>
                    <a:pt x="81610" y="34759"/>
                  </a:lnTo>
                  <a:lnTo>
                    <a:pt x="82232" y="33972"/>
                  </a:lnTo>
                  <a:lnTo>
                    <a:pt x="82499" y="33591"/>
                  </a:lnTo>
                  <a:close/>
                </a:path>
                <a:path w="83820" h="83185">
                  <a:moveTo>
                    <a:pt x="83693" y="43815"/>
                  </a:moveTo>
                  <a:lnTo>
                    <a:pt x="83324" y="43053"/>
                  </a:lnTo>
                  <a:lnTo>
                    <a:pt x="81216" y="41427"/>
                  </a:lnTo>
                  <a:lnTo>
                    <a:pt x="79413" y="40627"/>
                  </a:lnTo>
                  <a:lnTo>
                    <a:pt x="75082" y="40601"/>
                  </a:lnTo>
                  <a:lnTo>
                    <a:pt x="73215" y="41389"/>
                  </a:lnTo>
                  <a:lnTo>
                    <a:pt x="71031" y="43002"/>
                  </a:lnTo>
                  <a:lnTo>
                    <a:pt x="70612" y="43751"/>
                  </a:lnTo>
                  <a:lnTo>
                    <a:pt x="71183" y="44373"/>
                  </a:lnTo>
                  <a:lnTo>
                    <a:pt x="73723" y="42583"/>
                  </a:lnTo>
                  <a:lnTo>
                    <a:pt x="77190" y="42633"/>
                  </a:lnTo>
                  <a:lnTo>
                    <a:pt x="80645" y="42621"/>
                  </a:lnTo>
                  <a:lnTo>
                    <a:pt x="83096" y="44424"/>
                  </a:lnTo>
                  <a:lnTo>
                    <a:pt x="83489" y="44005"/>
                  </a:lnTo>
                  <a:lnTo>
                    <a:pt x="83693" y="43815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925452" y="2904263"/>
              <a:ext cx="16510" cy="27305"/>
            </a:xfrm>
            <a:custGeom>
              <a:avLst/>
              <a:gdLst/>
              <a:ahLst/>
              <a:cxnLst/>
              <a:rect l="l" t="t" r="r" b="b"/>
              <a:pathLst>
                <a:path w="16509" h="27305">
                  <a:moveTo>
                    <a:pt x="12435" y="0"/>
                  </a:moveTo>
                  <a:lnTo>
                    <a:pt x="7177" y="119"/>
                  </a:lnTo>
                  <a:lnTo>
                    <a:pt x="2082" y="3163"/>
                  </a:lnTo>
                  <a:lnTo>
                    <a:pt x="0" y="11390"/>
                  </a:lnTo>
                  <a:lnTo>
                    <a:pt x="495" y="26795"/>
                  </a:lnTo>
                  <a:lnTo>
                    <a:pt x="15875" y="23125"/>
                  </a:lnTo>
                  <a:lnTo>
                    <a:pt x="15900" y="22236"/>
                  </a:lnTo>
                  <a:lnTo>
                    <a:pt x="15011" y="544"/>
                  </a:lnTo>
                  <a:lnTo>
                    <a:pt x="12435" y="0"/>
                  </a:lnTo>
                  <a:close/>
                </a:path>
              </a:pathLst>
            </a:custGeom>
            <a:solidFill>
              <a:srgbClr val="FF9A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929308" y="2909087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20" h="13969">
                  <a:moveTo>
                    <a:pt x="4178" y="0"/>
                  </a:moveTo>
                  <a:lnTo>
                    <a:pt x="2425" y="203"/>
                  </a:lnTo>
                  <a:lnTo>
                    <a:pt x="1384" y="1333"/>
                  </a:lnTo>
                  <a:lnTo>
                    <a:pt x="876" y="2565"/>
                  </a:lnTo>
                  <a:lnTo>
                    <a:pt x="304" y="3797"/>
                  </a:lnTo>
                  <a:lnTo>
                    <a:pt x="0" y="5308"/>
                  </a:lnTo>
                  <a:lnTo>
                    <a:pt x="76" y="6883"/>
                  </a:lnTo>
                  <a:lnTo>
                    <a:pt x="279" y="9994"/>
                  </a:lnTo>
                  <a:lnTo>
                    <a:pt x="1968" y="12852"/>
                  </a:lnTo>
                  <a:lnTo>
                    <a:pt x="5295" y="13677"/>
                  </a:lnTo>
                  <a:lnTo>
                    <a:pt x="6210" y="13309"/>
                  </a:lnTo>
                  <a:lnTo>
                    <a:pt x="7124" y="12534"/>
                  </a:lnTo>
                  <a:lnTo>
                    <a:pt x="7188" y="12192"/>
                  </a:lnTo>
                  <a:lnTo>
                    <a:pt x="6870" y="12369"/>
                  </a:lnTo>
                  <a:lnTo>
                    <a:pt x="5994" y="12801"/>
                  </a:lnTo>
                  <a:lnTo>
                    <a:pt x="5245" y="12966"/>
                  </a:lnTo>
                  <a:lnTo>
                    <a:pt x="2768" y="12153"/>
                  </a:lnTo>
                  <a:lnTo>
                    <a:pt x="1320" y="9601"/>
                  </a:lnTo>
                  <a:lnTo>
                    <a:pt x="1066" y="5422"/>
                  </a:lnTo>
                  <a:lnTo>
                    <a:pt x="1320" y="4076"/>
                  </a:lnTo>
                  <a:lnTo>
                    <a:pt x="1778" y="2959"/>
                  </a:lnTo>
                  <a:lnTo>
                    <a:pt x="2209" y="1816"/>
                  </a:lnTo>
                  <a:lnTo>
                    <a:pt x="2921" y="1003"/>
                  </a:lnTo>
                  <a:lnTo>
                    <a:pt x="3733" y="825"/>
                  </a:lnTo>
                  <a:lnTo>
                    <a:pt x="4546" y="609"/>
                  </a:lnTo>
                  <a:lnTo>
                    <a:pt x="5143" y="1092"/>
                  </a:lnTo>
                  <a:lnTo>
                    <a:pt x="5346" y="1524"/>
                  </a:lnTo>
                  <a:lnTo>
                    <a:pt x="5575" y="1943"/>
                  </a:lnTo>
                  <a:lnTo>
                    <a:pt x="5473" y="2247"/>
                  </a:lnTo>
                  <a:lnTo>
                    <a:pt x="5613" y="2311"/>
                  </a:lnTo>
                  <a:lnTo>
                    <a:pt x="5880" y="2006"/>
                  </a:lnTo>
                  <a:lnTo>
                    <a:pt x="5676" y="1066"/>
                  </a:lnTo>
                  <a:lnTo>
                    <a:pt x="5473" y="711"/>
                  </a:lnTo>
                  <a:lnTo>
                    <a:pt x="4724" y="139"/>
                  </a:lnTo>
                  <a:lnTo>
                    <a:pt x="4178" y="0"/>
                  </a:lnTo>
                  <a:close/>
                </a:path>
              </a:pathLst>
            </a:custGeom>
            <a:solidFill>
              <a:srgbClr val="D17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943409" y="2840993"/>
              <a:ext cx="90805" cy="43815"/>
            </a:xfrm>
            <a:custGeom>
              <a:avLst/>
              <a:gdLst/>
              <a:ahLst/>
              <a:cxnLst/>
              <a:rect l="l" t="t" r="r" b="b"/>
              <a:pathLst>
                <a:path w="90804" h="43814">
                  <a:moveTo>
                    <a:pt x="90489" y="26970"/>
                  </a:moveTo>
                  <a:lnTo>
                    <a:pt x="22088" y="26970"/>
                  </a:lnTo>
                  <a:lnTo>
                    <a:pt x="28573" y="28024"/>
                  </a:lnTo>
                  <a:lnTo>
                    <a:pt x="35055" y="29966"/>
                  </a:lnTo>
                  <a:lnTo>
                    <a:pt x="47294" y="34398"/>
                  </a:lnTo>
                  <a:lnTo>
                    <a:pt x="53479" y="37891"/>
                  </a:lnTo>
                  <a:lnTo>
                    <a:pt x="66776" y="42374"/>
                  </a:lnTo>
                  <a:lnTo>
                    <a:pt x="86211" y="31833"/>
                  </a:lnTo>
                  <a:lnTo>
                    <a:pt x="85458" y="31833"/>
                  </a:lnTo>
                  <a:lnTo>
                    <a:pt x="80708" y="30791"/>
                  </a:lnTo>
                  <a:lnTo>
                    <a:pt x="82892" y="29128"/>
                  </a:lnTo>
                  <a:lnTo>
                    <a:pt x="88368" y="29128"/>
                  </a:lnTo>
                  <a:lnTo>
                    <a:pt x="90512" y="27134"/>
                  </a:lnTo>
                  <a:lnTo>
                    <a:pt x="90489" y="26970"/>
                  </a:lnTo>
                  <a:close/>
                </a:path>
                <a:path w="90804" h="43814">
                  <a:moveTo>
                    <a:pt x="21126" y="0"/>
                  </a:moveTo>
                  <a:lnTo>
                    <a:pt x="15036" y="768"/>
                  </a:lnTo>
                  <a:lnTo>
                    <a:pt x="9078" y="3630"/>
                  </a:lnTo>
                  <a:lnTo>
                    <a:pt x="3659" y="8061"/>
                  </a:lnTo>
                  <a:lnTo>
                    <a:pt x="376" y="13202"/>
                  </a:lnTo>
                  <a:lnTo>
                    <a:pt x="825" y="18193"/>
                  </a:lnTo>
                  <a:lnTo>
                    <a:pt x="0" y="24073"/>
                  </a:lnTo>
                  <a:lnTo>
                    <a:pt x="1066" y="29864"/>
                  </a:lnTo>
                  <a:lnTo>
                    <a:pt x="2743" y="32658"/>
                  </a:lnTo>
                  <a:lnTo>
                    <a:pt x="8153" y="35198"/>
                  </a:lnTo>
                  <a:lnTo>
                    <a:pt x="11557" y="29331"/>
                  </a:lnTo>
                  <a:lnTo>
                    <a:pt x="16433" y="27604"/>
                  </a:lnTo>
                  <a:lnTo>
                    <a:pt x="22088" y="26970"/>
                  </a:lnTo>
                  <a:lnTo>
                    <a:pt x="90489" y="26970"/>
                  </a:lnTo>
                  <a:lnTo>
                    <a:pt x="89128" y="17494"/>
                  </a:lnTo>
                  <a:lnTo>
                    <a:pt x="87655" y="16758"/>
                  </a:lnTo>
                  <a:lnTo>
                    <a:pt x="78689" y="16758"/>
                  </a:lnTo>
                  <a:lnTo>
                    <a:pt x="82794" y="14497"/>
                  </a:lnTo>
                  <a:lnTo>
                    <a:pt x="83858" y="12008"/>
                  </a:lnTo>
                  <a:lnTo>
                    <a:pt x="82379" y="8388"/>
                  </a:lnTo>
                  <a:lnTo>
                    <a:pt x="49784" y="8388"/>
                  </a:lnTo>
                  <a:lnTo>
                    <a:pt x="45021" y="6179"/>
                  </a:lnTo>
                  <a:lnTo>
                    <a:pt x="34185" y="2595"/>
                  </a:lnTo>
                  <a:lnTo>
                    <a:pt x="27660" y="837"/>
                  </a:lnTo>
                  <a:lnTo>
                    <a:pt x="21126" y="0"/>
                  </a:lnTo>
                  <a:close/>
                </a:path>
                <a:path w="90804" h="43814">
                  <a:moveTo>
                    <a:pt x="82892" y="29128"/>
                  </a:moveTo>
                  <a:lnTo>
                    <a:pt x="80708" y="30791"/>
                  </a:lnTo>
                  <a:lnTo>
                    <a:pt x="85458" y="31833"/>
                  </a:lnTo>
                  <a:lnTo>
                    <a:pt x="85810" y="31505"/>
                  </a:lnTo>
                  <a:lnTo>
                    <a:pt x="82892" y="29128"/>
                  </a:lnTo>
                  <a:close/>
                </a:path>
                <a:path w="90804" h="43814">
                  <a:moveTo>
                    <a:pt x="85810" y="31505"/>
                  </a:moveTo>
                  <a:lnTo>
                    <a:pt x="85458" y="31833"/>
                  </a:lnTo>
                  <a:lnTo>
                    <a:pt x="86211" y="31833"/>
                  </a:lnTo>
                  <a:lnTo>
                    <a:pt x="85810" y="31505"/>
                  </a:lnTo>
                  <a:close/>
                </a:path>
                <a:path w="90804" h="43814">
                  <a:moveTo>
                    <a:pt x="88368" y="29128"/>
                  </a:moveTo>
                  <a:lnTo>
                    <a:pt x="82892" y="29128"/>
                  </a:lnTo>
                  <a:lnTo>
                    <a:pt x="85810" y="31505"/>
                  </a:lnTo>
                  <a:lnTo>
                    <a:pt x="88368" y="29128"/>
                  </a:lnTo>
                  <a:close/>
                </a:path>
                <a:path w="90804" h="43814">
                  <a:moveTo>
                    <a:pt x="82794" y="14497"/>
                  </a:moveTo>
                  <a:lnTo>
                    <a:pt x="78689" y="16758"/>
                  </a:lnTo>
                  <a:lnTo>
                    <a:pt x="82029" y="16288"/>
                  </a:lnTo>
                  <a:lnTo>
                    <a:pt x="82794" y="14497"/>
                  </a:lnTo>
                  <a:close/>
                </a:path>
                <a:path w="90804" h="43814">
                  <a:moveTo>
                    <a:pt x="82956" y="14408"/>
                  </a:moveTo>
                  <a:lnTo>
                    <a:pt x="82794" y="14497"/>
                  </a:lnTo>
                  <a:lnTo>
                    <a:pt x="82029" y="16288"/>
                  </a:lnTo>
                  <a:lnTo>
                    <a:pt x="78689" y="16758"/>
                  </a:lnTo>
                  <a:lnTo>
                    <a:pt x="87655" y="16758"/>
                  </a:lnTo>
                  <a:lnTo>
                    <a:pt x="82956" y="14408"/>
                  </a:lnTo>
                  <a:close/>
                </a:path>
                <a:path w="90804" h="43814">
                  <a:moveTo>
                    <a:pt x="71094" y="3512"/>
                  </a:moveTo>
                  <a:lnTo>
                    <a:pt x="67779" y="4553"/>
                  </a:lnTo>
                  <a:lnTo>
                    <a:pt x="61417" y="6814"/>
                  </a:lnTo>
                  <a:lnTo>
                    <a:pt x="58204" y="8033"/>
                  </a:lnTo>
                  <a:lnTo>
                    <a:pt x="49784" y="8388"/>
                  </a:lnTo>
                  <a:lnTo>
                    <a:pt x="82379" y="8388"/>
                  </a:lnTo>
                  <a:lnTo>
                    <a:pt x="81305" y="5760"/>
                  </a:lnTo>
                  <a:lnTo>
                    <a:pt x="77825" y="3969"/>
                  </a:lnTo>
                  <a:lnTo>
                    <a:pt x="71094" y="3512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7931366" y="2844812"/>
              <a:ext cx="92710" cy="59690"/>
            </a:xfrm>
            <a:custGeom>
              <a:avLst/>
              <a:gdLst/>
              <a:ahLst/>
              <a:cxnLst/>
              <a:rect l="l" t="t" r="r" b="b"/>
              <a:pathLst>
                <a:path w="92709" h="59689">
                  <a:moveTo>
                    <a:pt x="6781" y="56934"/>
                  </a:moveTo>
                  <a:lnTo>
                    <a:pt x="4927" y="59258"/>
                  </a:lnTo>
                  <a:lnTo>
                    <a:pt x="5156" y="59334"/>
                  </a:lnTo>
                  <a:lnTo>
                    <a:pt x="5829" y="58902"/>
                  </a:lnTo>
                  <a:lnTo>
                    <a:pt x="6781" y="56934"/>
                  </a:lnTo>
                  <a:close/>
                </a:path>
                <a:path w="92709" h="59689">
                  <a:moveTo>
                    <a:pt x="6921" y="56756"/>
                  </a:moveTo>
                  <a:lnTo>
                    <a:pt x="6781" y="56934"/>
                  </a:lnTo>
                  <a:lnTo>
                    <a:pt x="6921" y="56756"/>
                  </a:lnTo>
                  <a:close/>
                </a:path>
                <a:path w="92709" h="59689">
                  <a:moveTo>
                    <a:pt x="16383" y="20561"/>
                  </a:moveTo>
                  <a:lnTo>
                    <a:pt x="11252" y="18961"/>
                  </a:lnTo>
                  <a:lnTo>
                    <a:pt x="6629" y="20561"/>
                  </a:lnTo>
                  <a:lnTo>
                    <a:pt x="4102" y="22212"/>
                  </a:lnTo>
                  <a:lnTo>
                    <a:pt x="673" y="27787"/>
                  </a:lnTo>
                  <a:lnTo>
                    <a:pt x="0" y="31432"/>
                  </a:lnTo>
                  <a:lnTo>
                    <a:pt x="368" y="35077"/>
                  </a:lnTo>
                  <a:lnTo>
                    <a:pt x="673" y="38735"/>
                  </a:lnTo>
                  <a:lnTo>
                    <a:pt x="2019" y="42037"/>
                  </a:lnTo>
                  <a:lnTo>
                    <a:pt x="4660" y="47561"/>
                  </a:lnTo>
                  <a:lnTo>
                    <a:pt x="5765" y="50038"/>
                  </a:lnTo>
                  <a:lnTo>
                    <a:pt x="6108" y="52235"/>
                  </a:lnTo>
                  <a:lnTo>
                    <a:pt x="6908" y="56667"/>
                  </a:lnTo>
                  <a:lnTo>
                    <a:pt x="6997" y="56476"/>
                  </a:lnTo>
                  <a:lnTo>
                    <a:pt x="7467" y="54495"/>
                  </a:lnTo>
                  <a:lnTo>
                    <a:pt x="7175" y="52095"/>
                  </a:lnTo>
                  <a:lnTo>
                    <a:pt x="6832" y="47129"/>
                  </a:lnTo>
                  <a:lnTo>
                    <a:pt x="2438" y="41795"/>
                  </a:lnTo>
                  <a:lnTo>
                    <a:pt x="1879" y="34937"/>
                  </a:lnTo>
                  <a:lnTo>
                    <a:pt x="1549" y="31546"/>
                  </a:lnTo>
                  <a:lnTo>
                    <a:pt x="2146" y="28232"/>
                  </a:lnTo>
                  <a:lnTo>
                    <a:pt x="5029" y="23228"/>
                  </a:lnTo>
                  <a:lnTo>
                    <a:pt x="7289" y="21590"/>
                  </a:lnTo>
                  <a:lnTo>
                    <a:pt x="9893" y="20535"/>
                  </a:lnTo>
                  <a:lnTo>
                    <a:pt x="11366" y="19913"/>
                  </a:lnTo>
                  <a:lnTo>
                    <a:pt x="13246" y="19913"/>
                  </a:lnTo>
                  <a:lnTo>
                    <a:pt x="15709" y="20269"/>
                  </a:lnTo>
                  <a:lnTo>
                    <a:pt x="16383" y="20561"/>
                  </a:lnTo>
                  <a:close/>
                </a:path>
                <a:path w="92709" h="59689">
                  <a:moveTo>
                    <a:pt x="92583" y="12522"/>
                  </a:moveTo>
                  <a:lnTo>
                    <a:pt x="92443" y="12446"/>
                  </a:lnTo>
                  <a:lnTo>
                    <a:pt x="91795" y="13665"/>
                  </a:lnTo>
                  <a:lnTo>
                    <a:pt x="88468" y="17233"/>
                  </a:lnTo>
                  <a:lnTo>
                    <a:pt x="85674" y="19558"/>
                  </a:lnTo>
                  <a:lnTo>
                    <a:pt x="77520" y="22377"/>
                  </a:lnTo>
                  <a:lnTo>
                    <a:pt x="72034" y="22834"/>
                  </a:lnTo>
                  <a:lnTo>
                    <a:pt x="61620" y="18034"/>
                  </a:lnTo>
                  <a:lnTo>
                    <a:pt x="57124" y="13322"/>
                  </a:lnTo>
                  <a:lnTo>
                    <a:pt x="46812" y="4432"/>
                  </a:lnTo>
                  <a:lnTo>
                    <a:pt x="40716" y="1130"/>
                  </a:lnTo>
                  <a:lnTo>
                    <a:pt x="28562" y="0"/>
                  </a:lnTo>
                  <a:lnTo>
                    <a:pt x="22974" y="2222"/>
                  </a:lnTo>
                  <a:lnTo>
                    <a:pt x="16764" y="9182"/>
                  </a:lnTo>
                  <a:lnTo>
                    <a:pt x="16141" y="13157"/>
                  </a:lnTo>
                  <a:lnTo>
                    <a:pt x="16497" y="16929"/>
                  </a:lnTo>
                  <a:lnTo>
                    <a:pt x="17500" y="19392"/>
                  </a:lnTo>
                  <a:lnTo>
                    <a:pt x="17691" y="19316"/>
                  </a:lnTo>
                  <a:lnTo>
                    <a:pt x="17043" y="18046"/>
                  </a:lnTo>
                  <a:lnTo>
                    <a:pt x="16929" y="13246"/>
                  </a:lnTo>
                  <a:lnTo>
                    <a:pt x="17703" y="9550"/>
                  </a:lnTo>
                  <a:lnTo>
                    <a:pt x="23596" y="3327"/>
                  </a:lnTo>
                  <a:lnTo>
                    <a:pt x="28829" y="1358"/>
                  </a:lnTo>
                  <a:lnTo>
                    <a:pt x="40170" y="2565"/>
                  </a:lnTo>
                  <a:lnTo>
                    <a:pt x="45935" y="5702"/>
                  </a:lnTo>
                  <a:lnTo>
                    <a:pt x="56045" y="14389"/>
                  </a:lnTo>
                  <a:lnTo>
                    <a:pt x="60667" y="19215"/>
                  </a:lnTo>
                  <a:lnTo>
                    <a:pt x="71869" y="24218"/>
                  </a:lnTo>
                  <a:lnTo>
                    <a:pt x="77749" y="23609"/>
                  </a:lnTo>
                  <a:lnTo>
                    <a:pt x="86207" y="20358"/>
                  </a:lnTo>
                  <a:lnTo>
                    <a:pt x="89014" y="17792"/>
                  </a:lnTo>
                  <a:lnTo>
                    <a:pt x="91897" y="14046"/>
                  </a:lnTo>
                  <a:lnTo>
                    <a:pt x="92583" y="12522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867548" y="3219157"/>
              <a:ext cx="207010" cy="492125"/>
            </a:xfrm>
            <a:custGeom>
              <a:avLst/>
              <a:gdLst/>
              <a:ahLst/>
              <a:cxnLst/>
              <a:rect l="l" t="t" r="r" b="b"/>
              <a:pathLst>
                <a:path w="207009" h="492125">
                  <a:moveTo>
                    <a:pt x="206502" y="248754"/>
                  </a:moveTo>
                  <a:lnTo>
                    <a:pt x="169722" y="0"/>
                  </a:lnTo>
                  <a:lnTo>
                    <a:pt x="90779" y="8089"/>
                  </a:lnTo>
                  <a:lnTo>
                    <a:pt x="24803" y="12801"/>
                  </a:lnTo>
                  <a:lnTo>
                    <a:pt x="20459" y="89090"/>
                  </a:lnTo>
                  <a:lnTo>
                    <a:pt x="0" y="491972"/>
                  </a:lnTo>
                  <a:lnTo>
                    <a:pt x="9144" y="491439"/>
                  </a:lnTo>
                  <a:lnTo>
                    <a:pt x="53873" y="491439"/>
                  </a:lnTo>
                  <a:lnTo>
                    <a:pt x="110883" y="140512"/>
                  </a:lnTo>
                  <a:lnTo>
                    <a:pt x="121716" y="211886"/>
                  </a:lnTo>
                  <a:lnTo>
                    <a:pt x="90131" y="474738"/>
                  </a:lnTo>
                  <a:lnTo>
                    <a:pt x="159499" y="483717"/>
                  </a:lnTo>
                  <a:lnTo>
                    <a:pt x="200596" y="281597"/>
                  </a:lnTo>
                  <a:lnTo>
                    <a:pt x="205740" y="255028"/>
                  </a:lnTo>
                  <a:lnTo>
                    <a:pt x="206489" y="248767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847482" y="2980016"/>
              <a:ext cx="219710" cy="403225"/>
            </a:xfrm>
            <a:custGeom>
              <a:avLst/>
              <a:gdLst/>
              <a:ahLst/>
              <a:cxnLst/>
              <a:rect l="l" t="t" r="r" b="b"/>
              <a:pathLst>
                <a:path w="219709" h="403225">
                  <a:moveTo>
                    <a:pt x="121831" y="131229"/>
                  </a:moveTo>
                  <a:lnTo>
                    <a:pt x="121780" y="115938"/>
                  </a:lnTo>
                  <a:lnTo>
                    <a:pt x="114604" y="91122"/>
                  </a:lnTo>
                  <a:lnTo>
                    <a:pt x="86525" y="0"/>
                  </a:lnTo>
                  <a:lnTo>
                    <a:pt x="71145" y="10236"/>
                  </a:lnTo>
                  <a:lnTo>
                    <a:pt x="13436" y="32943"/>
                  </a:lnTo>
                  <a:lnTo>
                    <a:pt x="39052" y="129616"/>
                  </a:lnTo>
                  <a:lnTo>
                    <a:pt x="35623" y="185674"/>
                  </a:lnTo>
                  <a:lnTo>
                    <a:pt x="32334" y="221310"/>
                  </a:lnTo>
                  <a:lnTo>
                    <a:pt x="22174" y="273177"/>
                  </a:lnTo>
                  <a:lnTo>
                    <a:pt x="15417" y="305244"/>
                  </a:lnTo>
                  <a:lnTo>
                    <a:pt x="9042" y="330822"/>
                  </a:lnTo>
                  <a:lnTo>
                    <a:pt x="0" y="363207"/>
                  </a:lnTo>
                  <a:lnTo>
                    <a:pt x="9994" y="381825"/>
                  </a:lnTo>
                  <a:lnTo>
                    <a:pt x="16535" y="391845"/>
                  </a:lnTo>
                  <a:lnTo>
                    <a:pt x="22517" y="396684"/>
                  </a:lnTo>
                  <a:lnTo>
                    <a:pt x="30822" y="399757"/>
                  </a:lnTo>
                  <a:lnTo>
                    <a:pt x="36614" y="403199"/>
                  </a:lnTo>
                  <a:lnTo>
                    <a:pt x="57238" y="252133"/>
                  </a:lnTo>
                  <a:lnTo>
                    <a:pt x="78244" y="223570"/>
                  </a:lnTo>
                  <a:lnTo>
                    <a:pt x="101904" y="185534"/>
                  </a:lnTo>
                  <a:lnTo>
                    <a:pt x="109982" y="169976"/>
                  </a:lnTo>
                  <a:lnTo>
                    <a:pt x="117259" y="150558"/>
                  </a:lnTo>
                  <a:lnTo>
                    <a:pt x="121831" y="131229"/>
                  </a:lnTo>
                  <a:close/>
                </a:path>
                <a:path w="219709" h="403225">
                  <a:moveTo>
                    <a:pt x="219671" y="324751"/>
                  </a:moveTo>
                  <a:lnTo>
                    <a:pt x="217601" y="296113"/>
                  </a:lnTo>
                  <a:lnTo>
                    <a:pt x="211645" y="242163"/>
                  </a:lnTo>
                  <a:lnTo>
                    <a:pt x="205409" y="189941"/>
                  </a:lnTo>
                  <a:lnTo>
                    <a:pt x="202526" y="166522"/>
                  </a:lnTo>
                  <a:lnTo>
                    <a:pt x="193230" y="45554"/>
                  </a:lnTo>
                  <a:lnTo>
                    <a:pt x="193090" y="43700"/>
                  </a:lnTo>
                  <a:lnTo>
                    <a:pt x="193065" y="45554"/>
                  </a:lnTo>
                  <a:lnTo>
                    <a:pt x="193078" y="43700"/>
                  </a:lnTo>
                  <a:lnTo>
                    <a:pt x="193103" y="43383"/>
                  </a:lnTo>
                  <a:lnTo>
                    <a:pt x="193306" y="27863"/>
                  </a:lnTo>
                  <a:lnTo>
                    <a:pt x="190461" y="26797"/>
                  </a:lnTo>
                  <a:lnTo>
                    <a:pt x="182626" y="23977"/>
                  </a:lnTo>
                  <a:lnTo>
                    <a:pt x="163969" y="17602"/>
                  </a:lnTo>
                  <a:lnTo>
                    <a:pt x="153797" y="8458"/>
                  </a:lnTo>
                  <a:lnTo>
                    <a:pt x="164426" y="53987"/>
                  </a:lnTo>
                  <a:lnTo>
                    <a:pt x="173291" y="94424"/>
                  </a:lnTo>
                  <a:lnTo>
                    <a:pt x="203962" y="346290"/>
                  </a:lnTo>
                  <a:lnTo>
                    <a:pt x="212242" y="339051"/>
                  </a:lnTo>
                  <a:lnTo>
                    <a:pt x="216649" y="334391"/>
                  </a:lnTo>
                  <a:lnTo>
                    <a:pt x="218630" y="330301"/>
                  </a:lnTo>
                  <a:lnTo>
                    <a:pt x="219671" y="324751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894811" y="3273573"/>
              <a:ext cx="33020" cy="40005"/>
            </a:xfrm>
            <a:custGeom>
              <a:avLst/>
              <a:gdLst/>
              <a:ahLst/>
              <a:cxnLst/>
              <a:rect l="l" t="t" r="r" b="b"/>
              <a:pathLst>
                <a:path w="33020" h="40004">
                  <a:moveTo>
                    <a:pt x="33020" y="0"/>
                  </a:moveTo>
                  <a:lnTo>
                    <a:pt x="0" y="39700"/>
                  </a:lnTo>
                  <a:lnTo>
                    <a:pt x="9688" y="31046"/>
                  </a:lnTo>
                  <a:lnTo>
                    <a:pt x="18472" y="21478"/>
                  </a:lnTo>
                  <a:lnTo>
                    <a:pt x="26274" y="11096"/>
                  </a:lnTo>
                  <a:lnTo>
                    <a:pt x="33020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7901149" y="2974187"/>
              <a:ext cx="139700" cy="260350"/>
            </a:xfrm>
            <a:custGeom>
              <a:avLst/>
              <a:gdLst/>
              <a:ahLst/>
              <a:cxnLst/>
              <a:rect l="l" t="t" r="r" b="b"/>
              <a:pathLst>
                <a:path w="139700" h="260350">
                  <a:moveTo>
                    <a:pt x="37895" y="0"/>
                  </a:moveTo>
                  <a:lnTo>
                    <a:pt x="32865" y="5829"/>
                  </a:lnTo>
                  <a:lnTo>
                    <a:pt x="46759" y="94945"/>
                  </a:lnTo>
                  <a:lnTo>
                    <a:pt x="46327" y="102321"/>
                  </a:lnTo>
                  <a:lnTo>
                    <a:pt x="16343" y="208661"/>
                  </a:lnTo>
                  <a:lnTo>
                    <a:pt x="5185" y="234020"/>
                  </a:lnTo>
                  <a:lnTo>
                    <a:pt x="136" y="247608"/>
                  </a:lnTo>
                  <a:lnTo>
                    <a:pt x="0" y="254048"/>
                  </a:lnTo>
                  <a:lnTo>
                    <a:pt x="3579" y="257962"/>
                  </a:lnTo>
                  <a:lnTo>
                    <a:pt x="15666" y="260314"/>
                  </a:lnTo>
                  <a:lnTo>
                    <a:pt x="35694" y="260053"/>
                  </a:lnTo>
                  <a:lnTo>
                    <a:pt x="54460" y="258746"/>
                  </a:lnTo>
                  <a:lnTo>
                    <a:pt x="62761" y="257962"/>
                  </a:lnTo>
                  <a:lnTo>
                    <a:pt x="136993" y="247180"/>
                  </a:lnTo>
                  <a:lnTo>
                    <a:pt x="139329" y="244208"/>
                  </a:lnTo>
                  <a:lnTo>
                    <a:pt x="128458" y="132054"/>
                  </a:lnTo>
                  <a:lnTo>
                    <a:pt x="126166" y="125226"/>
                  </a:lnTo>
                  <a:lnTo>
                    <a:pt x="124453" y="117113"/>
                  </a:lnTo>
                  <a:lnTo>
                    <a:pt x="121981" y="103695"/>
                  </a:lnTo>
                  <a:lnTo>
                    <a:pt x="100137" y="14274"/>
                  </a:lnTo>
                  <a:lnTo>
                    <a:pt x="95667" y="13690"/>
                  </a:lnTo>
                  <a:lnTo>
                    <a:pt x="85964" y="20370"/>
                  </a:lnTo>
                  <a:lnTo>
                    <a:pt x="80846" y="20764"/>
                  </a:lnTo>
                  <a:lnTo>
                    <a:pt x="3789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903019" y="3077433"/>
              <a:ext cx="46355" cy="156210"/>
            </a:xfrm>
            <a:custGeom>
              <a:avLst/>
              <a:gdLst/>
              <a:ahLst/>
              <a:cxnLst/>
              <a:rect l="l" t="t" r="r" b="b"/>
              <a:pathLst>
                <a:path w="46354" h="156210">
                  <a:moveTo>
                    <a:pt x="44361" y="0"/>
                  </a:moveTo>
                  <a:lnTo>
                    <a:pt x="27001" y="64095"/>
                  </a:lnTo>
                  <a:lnTo>
                    <a:pt x="15151" y="103225"/>
                  </a:lnTo>
                  <a:lnTo>
                    <a:pt x="10934" y="113766"/>
                  </a:lnTo>
                  <a:lnTo>
                    <a:pt x="7541" y="122938"/>
                  </a:lnTo>
                  <a:lnTo>
                    <a:pt x="4152" y="133305"/>
                  </a:lnTo>
                  <a:lnTo>
                    <a:pt x="1497" y="142891"/>
                  </a:lnTo>
                  <a:lnTo>
                    <a:pt x="304" y="149720"/>
                  </a:lnTo>
                  <a:lnTo>
                    <a:pt x="0" y="156108"/>
                  </a:lnTo>
                  <a:lnTo>
                    <a:pt x="4343" y="155892"/>
                  </a:lnTo>
                  <a:lnTo>
                    <a:pt x="4572" y="154901"/>
                  </a:lnTo>
                  <a:lnTo>
                    <a:pt x="10902" y="137970"/>
                  </a:lnTo>
                  <a:lnTo>
                    <a:pt x="18027" y="122262"/>
                  </a:lnTo>
                  <a:lnTo>
                    <a:pt x="25438" y="106660"/>
                  </a:lnTo>
                  <a:lnTo>
                    <a:pt x="32626" y="90042"/>
                  </a:lnTo>
                  <a:lnTo>
                    <a:pt x="39878" y="68187"/>
                  </a:lnTo>
                  <a:lnTo>
                    <a:pt x="44465" y="45697"/>
                  </a:lnTo>
                  <a:lnTo>
                    <a:pt x="46067" y="22870"/>
                  </a:lnTo>
                  <a:lnTo>
                    <a:pt x="44361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977042" y="3002154"/>
              <a:ext cx="20320" cy="23495"/>
            </a:xfrm>
            <a:custGeom>
              <a:avLst/>
              <a:gdLst/>
              <a:ahLst/>
              <a:cxnLst/>
              <a:rect l="l" t="t" r="r" b="b"/>
              <a:pathLst>
                <a:path w="20320" h="23494">
                  <a:moveTo>
                    <a:pt x="12534" y="0"/>
                  </a:moveTo>
                  <a:lnTo>
                    <a:pt x="2895" y="0"/>
                  </a:lnTo>
                  <a:lnTo>
                    <a:pt x="0" y="13195"/>
                  </a:lnTo>
                  <a:lnTo>
                    <a:pt x="8445" y="23406"/>
                  </a:lnTo>
                  <a:lnTo>
                    <a:pt x="16941" y="22555"/>
                  </a:lnTo>
                  <a:lnTo>
                    <a:pt x="19697" y="13093"/>
                  </a:lnTo>
                  <a:lnTo>
                    <a:pt x="17424" y="7797"/>
                  </a:lnTo>
                  <a:lnTo>
                    <a:pt x="12534" y="0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6" name="object 1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034264" y="2959474"/>
              <a:ext cx="87236" cy="140449"/>
            </a:xfrm>
            <a:prstGeom prst="rect">
              <a:avLst/>
            </a:prstGeom>
          </p:spPr>
        </p:pic>
        <p:sp>
          <p:nvSpPr>
            <p:cNvPr id="157" name="object 157"/>
            <p:cNvSpPr/>
            <p:nvPr/>
          </p:nvSpPr>
          <p:spPr>
            <a:xfrm>
              <a:off x="7793749" y="3012954"/>
              <a:ext cx="101600" cy="271145"/>
            </a:xfrm>
            <a:custGeom>
              <a:avLst/>
              <a:gdLst/>
              <a:ahLst/>
              <a:cxnLst/>
              <a:rect l="l" t="t" r="r" b="b"/>
              <a:pathLst>
                <a:path w="101600" h="271145">
                  <a:moveTo>
                    <a:pt x="67179" y="0"/>
                  </a:moveTo>
                  <a:lnTo>
                    <a:pt x="58377" y="14739"/>
                  </a:lnTo>
                  <a:lnTo>
                    <a:pt x="44967" y="45548"/>
                  </a:lnTo>
                  <a:lnTo>
                    <a:pt x="32100" y="77938"/>
                  </a:lnTo>
                  <a:lnTo>
                    <a:pt x="24926" y="97421"/>
                  </a:lnTo>
                  <a:lnTo>
                    <a:pt x="21722" y="105396"/>
                  </a:lnTo>
                  <a:lnTo>
                    <a:pt x="16435" y="116813"/>
                  </a:lnTo>
                  <a:lnTo>
                    <a:pt x="4429" y="141109"/>
                  </a:lnTo>
                  <a:lnTo>
                    <a:pt x="1390" y="148992"/>
                  </a:lnTo>
                  <a:lnTo>
                    <a:pt x="0" y="157245"/>
                  </a:lnTo>
                  <a:lnTo>
                    <a:pt x="357" y="165573"/>
                  </a:lnTo>
                  <a:lnTo>
                    <a:pt x="2562" y="173685"/>
                  </a:lnTo>
                  <a:lnTo>
                    <a:pt x="7375" y="183304"/>
                  </a:lnTo>
                  <a:lnTo>
                    <a:pt x="15468" y="195626"/>
                  </a:lnTo>
                  <a:lnTo>
                    <a:pt x="33967" y="221808"/>
                  </a:lnTo>
                  <a:lnTo>
                    <a:pt x="69008" y="270738"/>
                  </a:lnTo>
                  <a:lnTo>
                    <a:pt x="101063" y="236283"/>
                  </a:lnTo>
                  <a:lnTo>
                    <a:pt x="62696" y="164020"/>
                  </a:lnTo>
                  <a:lnTo>
                    <a:pt x="95424" y="95097"/>
                  </a:lnTo>
                  <a:lnTo>
                    <a:pt x="67179" y="0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868780" y="3253139"/>
              <a:ext cx="62865" cy="52705"/>
            </a:xfrm>
            <a:custGeom>
              <a:avLst/>
              <a:gdLst/>
              <a:ahLst/>
              <a:cxnLst/>
              <a:rect l="l" t="t" r="r" b="b"/>
              <a:pathLst>
                <a:path w="62865" h="52704">
                  <a:moveTo>
                    <a:pt x="22821" y="0"/>
                  </a:moveTo>
                  <a:lnTo>
                    <a:pt x="0" y="24028"/>
                  </a:lnTo>
                  <a:lnTo>
                    <a:pt x="16567" y="41509"/>
                  </a:lnTo>
                  <a:lnTo>
                    <a:pt x="27457" y="52476"/>
                  </a:lnTo>
                  <a:lnTo>
                    <a:pt x="34455" y="45885"/>
                  </a:lnTo>
                  <a:lnTo>
                    <a:pt x="39674" y="39331"/>
                  </a:lnTo>
                  <a:lnTo>
                    <a:pt x="43472" y="33566"/>
                  </a:lnTo>
                  <a:lnTo>
                    <a:pt x="43370" y="33147"/>
                  </a:lnTo>
                  <a:lnTo>
                    <a:pt x="43573" y="32778"/>
                  </a:lnTo>
                  <a:lnTo>
                    <a:pt x="44107" y="32600"/>
                  </a:lnTo>
                  <a:lnTo>
                    <a:pt x="46215" y="29311"/>
                  </a:lnTo>
                  <a:lnTo>
                    <a:pt x="47866" y="26327"/>
                  </a:lnTo>
                  <a:lnTo>
                    <a:pt x="49136" y="23774"/>
                  </a:lnTo>
                  <a:lnTo>
                    <a:pt x="43776" y="20294"/>
                  </a:lnTo>
                  <a:lnTo>
                    <a:pt x="36779" y="15024"/>
                  </a:lnTo>
                  <a:lnTo>
                    <a:pt x="53759" y="12598"/>
                  </a:lnTo>
                  <a:lnTo>
                    <a:pt x="60464" y="8051"/>
                  </a:lnTo>
                  <a:lnTo>
                    <a:pt x="62369" y="3060"/>
                  </a:lnTo>
                  <a:lnTo>
                    <a:pt x="59245" y="825"/>
                  </a:lnTo>
                  <a:lnTo>
                    <a:pt x="54775" y="3708"/>
                  </a:lnTo>
                  <a:lnTo>
                    <a:pt x="50787" y="4826"/>
                  </a:lnTo>
                  <a:lnTo>
                    <a:pt x="45250" y="6121"/>
                  </a:lnTo>
                  <a:lnTo>
                    <a:pt x="42672" y="6299"/>
                  </a:lnTo>
                  <a:lnTo>
                    <a:pt x="37147" y="5689"/>
                  </a:lnTo>
                  <a:lnTo>
                    <a:pt x="24955" y="393"/>
                  </a:lnTo>
                  <a:lnTo>
                    <a:pt x="22821" y="0"/>
                  </a:lnTo>
                  <a:close/>
                </a:path>
              </a:pathLst>
            </a:custGeom>
            <a:solidFill>
              <a:srgbClr val="FF9A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8038566" y="3011537"/>
              <a:ext cx="34290" cy="75565"/>
            </a:xfrm>
            <a:custGeom>
              <a:avLst/>
              <a:gdLst/>
              <a:ahLst/>
              <a:cxnLst/>
              <a:rect l="l" t="t" r="r" b="b"/>
              <a:pathLst>
                <a:path w="34290" h="75564">
                  <a:moveTo>
                    <a:pt x="7086" y="70319"/>
                  </a:moveTo>
                  <a:lnTo>
                    <a:pt x="1308" y="25603"/>
                  </a:lnTo>
                  <a:lnTo>
                    <a:pt x="825" y="12"/>
                  </a:lnTo>
                  <a:lnTo>
                    <a:pt x="660" y="0"/>
                  </a:lnTo>
                  <a:lnTo>
                    <a:pt x="546" y="990"/>
                  </a:lnTo>
                  <a:lnTo>
                    <a:pt x="0" y="16789"/>
                  </a:lnTo>
                  <a:lnTo>
                    <a:pt x="177" y="25666"/>
                  </a:lnTo>
                  <a:lnTo>
                    <a:pt x="1930" y="45186"/>
                  </a:lnTo>
                  <a:lnTo>
                    <a:pt x="3314" y="53949"/>
                  </a:lnTo>
                  <a:lnTo>
                    <a:pt x="5207" y="63385"/>
                  </a:lnTo>
                  <a:lnTo>
                    <a:pt x="6934" y="70345"/>
                  </a:lnTo>
                  <a:lnTo>
                    <a:pt x="7086" y="70319"/>
                  </a:lnTo>
                  <a:close/>
                </a:path>
                <a:path w="34290" h="75564">
                  <a:moveTo>
                    <a:pt x="33667" y="75374"/>
                  </a:moveTo>
                  <a:lnTo>
                    <a:pt x="18122" y="23647"/>
                  </a:lnTo>
                  <a:lnTo>
                    <a:pt x="16281" y="7759"/>
                  </a:lnTo>
                  <a:lnTo>
                    <a:pt x="19570" y="48958"/>
                  </a:lnTo>
                  <a:lnTo>
                    <a:pt x="33629" y="75476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7877200" y="3019475"/>
              <a:ext cx="185420" cy="226695"/>
            </a:xfrm>
            <a:custGeom>
              <a:avLst/>
              <a:gdLst/>
              <a:ahLst/>
              <a:cxnLst/>
              <a:rect l="l" t="t" r="r" b="b"/>
              <a:pathLst>
                <a:path w="185420" h="226694">
                  <a:moveTo>
                    <a:pt x="20281" y="189826"/>
                  </a:moveTo>
                  <a:lnTo>
                    <a:pt x="19189" y="152565"/>
                  </a:lnTo>
                  <a:lnTo>
                    <a:pt x="16802" y="115087"/>
                  </a:lnTo>
                  <a:lnTo>
                    <a:pt x="17462" y="77762"/>
                  </a:lnTo>
                  <a:lnTo>
                    <a:pt x="8991" y="94818"/>
                  </a:lnTo>
                  <a:lnTo>
                    <a:pt x="6604" y="134277"/>
                  </a:lnTo>
                  <a:lnTo>
                    <a:pt x="3746" y="172021"/>
                  </a:lnTo>
                  <a:lnTo>
                    <a:pt x="2895" y="180784"/>
                  </a:lnTo>
                  <a:lnTo>
                    <a:pt x="1803" y="187223"/>
                  </a:lnTo>
                  <a:lnTo>
                    <a:pt x="0" y="194830"/>
                  </a:lnTo>
                  <a:lnTo>
                    <a:pt x="15760" y="226504"/>
                  </a:lnTo>
                  <a:lnTo>
                    <a:pt x="20281" y="189826"/>
                  </a:lnTo>
                  <a:close/>
                </a:path>
                <a:path w="185420" h="226694">
                  <a:moveTo>
                    <a:pt x="185127" y="61747"/>
                  </a:moveTo>
                  <a:lnTo>
                    <a:pt x="181292" y="31572"/>
                  </a:lnTo>
                  <a:lnTo>
                    <a:pt x="177914" y="1333"/>
                  </a:lnTo>
                  <a:lnTo>
                    <a:pt x="177444" y="0"/>
                  </a:lnTo>
                  <a:lnTo>
                    <a:pt x="171094" y="42938"/>
                  </a:lnTo>
                  <a:lnTo>
                    <a:pt x="174790" y="54737"/>
                  </a:lnTo>
                  <a:lnTo>
                    <a:pt x="179171" y="60172"/>
                  </a:lnTo>
                  <a:lnTo>
                    <a:pt x="185127" y="61747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7817142" y="2992386"/>
              <a:ext cx="220979" cy="292100"/>
            </a:xfrm>
            <a:custGeom>
              <a:avLst/>
              <a:gdLst/>
              <a:ahLst/>
              <a:cxnLst/>
              <a:rect l="l" t="t" r="r" b="b"/>
              <a:pathLst>
                <a:path w="220979" h="292100">
                  <a:moveTo>
                    <a:pt x="39255" y="184353"/>
                  </a:moveTo>
                  <a:lnTo>
                    <a:pt x="38900" y="179070"/>
                  </a:lnTo>
                  <a:lnTo>
                    <a:pt x="36868" y="172897"/>
                  </a:lnTo>
                  <a:lnTo>
                    <a:pt x="34886" y="166712"/>
                  </a:lnTo>
                  <a:lnTo>
                    <a:pt x="32080" y="162229"/>
                  </a:lnTo>
                  <a:lnTo>
                    <a:pt x="31826" y="162382"/>
                  </a:lnTo>
                  <a:lnTo>
                    <a:pt x="31534" y="162534"/>
                  </a:lnTo>
                  <a:lnTo>
                    <a:pt x="33858" y="167182"/>
                  </a:lnTo>
                  <a:lnTo>
                    <a:pt x="35801" y="173240"/>
                  </a:lnTo>
                  <a:lnTo>
                    <a:pt x="37795" y="179298"/>
                  </a:lnTo>
                  <a:lnTo>
                    <a:pt x="38620" y="184404"/>
                  </a:lnTo>
                  <a:lnTo>
                    <a:pt x="36487" y="180733"/>
                  </a:lnTo>
                  <a:lnTo>
                    <a:pt x="32397" y="175323"/>
                  </a:lnTo>
                  <a:lnTo>
                    <a:pt x="28168" y="170611"/>
                  </a:lnTo>
                  <a:lnTo>
                    <a:pt x="19291" y="164998"/>
                  </a:lnTo>
                  <a:lnTo>
                    <a:pt x="15760" y="164058"/>
                  </a:lnTo>
                  <a:lnTo>
                    <a:pt x="9613" y="165188"/>
                  </a:lnTo>
                  <a:lnTo>
                    <a:pt x="7200" y="166674"/>
                  </a:lnTo>
                  <a:lnTo>
                    <a:pt x="3543" y="169354"/>
                  </a:lnTo>
                  <a:lnTo>
                    <a:pt x="444" y="172402"/>
                  </a:lnTo>
                  <a:lnTo>
                    <a:pt x="0" y="172935"/>
                  </a:lnTo>
                  <a:lnTo>
                    <a:pt x="177" y="173151"/>
                  </a:lnTo>
                  <a:lnTo>
                    <a:pt x="2184" y="171183"/>
                  </a:lnTo>
                  <a:lnTo>
                    <a:pt x="7670" y="167436"/>
                  </a:lnTo>
                  <a:lnTo>
                    <a:pt x="10020" y="166116"/>
                  </a:lnTo>
                  <a:lnTo>
                    <a:pt x="15671" y="165201"/>
                  </a:lnTo>
                  <a:lnTo>
                    <a:pt x="18834" y="166052"/>
                  </a:lnTo>
                  <a:lnTo>
                    <a:pt x="38747" y="185267"/>
                  </a:lnTo>
                  <a:lnTo>
                    <a:pt x="38912" y="185166"/>
                  </a:lnTo>
                  <a:lnTo>
                    <a:pt x="38684" y="184492"/>
                  </a:lnTo>
                  <a:lnTo>
                    <a:pt x="39255" y="184353"/>
                  </a:lnTo>
                  <a:close/>
                </a:path>
                <a:path w="220979" h="292100">
                  <a:moveTo>
                    <a:pt x="78600" y="257454"/>
                  </a:moveTo>
                  <a:lnTo>
                    <a:pt x="78447" y="257162"/>
                  </a:lnTo>
                  <a:lnTo>
                    <a:pt x="74714" y="249783"/>
                  </a:lnTo>
                  <a:lnTo>
                    <a:pt x="67945" y="236562"/>
                  </a:lnTo>
                  <a:lnTo>
                    <a:pt x="65138" y="231152"/>
                  </a:lnTo>
                  <a:lnTo>
                    <a:pt x="62090" y="225374"/>
                  </a:lnTo>
                  <a:lnTo>
                    <a:pt x="60045" y="221551"/>
                  </a:lnTo>
                  <a:lnTo>
                    <a:pt x="59461" y="220560"/>
                  </a:lnTo>
                  <a:lnTo>
                    <a:pt x="59321" y="220624"/>
                  </a:lnTo>
                  <a:lnTo>
                    <a:pt x="77330" y="257454"/>
                  </a:lnTo>
                  <a:lnTo>
                    <a:pt x="58280" y="277444"/>
                  </a:lnTo>
                  <a:lnTo>
                    <a:pt x="53771" y="282244"/>
                  </a:lnTo>
                  <a:lnTo>
                    <a:pt x="47294" y="289242"/>
                  </a:lnTo>
                  <a:lnTo>
                    <a:pt x="45783" y="290918"/>
                  </a:lnTo>
                  <a:lnTo>
                    <a:pt x="44970" y="291871"/>
                  </a:lnTo>
                  <a:lnTo>
                    <a:pt x="78549" y="257810"/>
                  </a:lnTo>
                  <a:lnTo>
                    <a:pt x="78600" y="257454"/>
                  </a:lnTo>
                  <a:close/>
                </a:path>
                <a:path w="220979" h="292100">
                  <a:moveTo>
                    <a:pt x="83096" y="70523"/>
                  </a:moveTo>
                  <a:lnTo>
                    <a:pt x="73228" y="30226"/>
                  </a:lnTo>
                  <a:lnTo>
                    <a:pt x="68249" y="21450"/>
                  </a:lnTo>
                  <a:lnTo>
                    <a:pt x="72542" y="30543"/>
                  </a:lnTo>
                  <a:lnTo>
                    <a:pt x="74650" y="35623"/>
                  </a:lnTo>
                  <a:lnTo>
                    <a:pt x="82067" y="80238"/>
                  </a:lnTo>
                  <a:lnTo>
                    <a:pt x="81838" y="84607"/>
                  </a:lnTo>
                  <a:lnTo>
                    <a:pt x="81292" y="90068"/>
                  </a:lnTo>
                  <a:lnTo>
                    <a:pt x="79717" y="99999"/>
                  </a:lnTo>
                  <a:lnTo>
                    <a:pt x="79870" y="100025"/>
                  </a:lnTo>
                  <a:lnTo>
                    <a:pt x="82029" y="90182"/>
                  </a:lnTo>
                  <a:lnTo>
                    <a:pt x="82740" y="84683"/>
                  </a:lnTo>
                  <a:lnTo>
                    <a:pt x="83058" y="80289"/>
                  </a:lnTo>
                  <a:lnTo>
                    <a:pt x="83096" y="70523"/>
                  </a:lnTo>
                  <a:close/>
                </a:path>
                <a:path w="220979" h="292100">
                  <a:moveTo>
                    <a:pt x="115455" y="69037"/>
                  </a:moveTo>
                  <a:lnTo>
                    <a:pt x="115049" y="69037"/>
                  </a:lnTo>
                  <a:lnTo>
                    <a:pt x="114185" y="69037"/>
                  </a:lnTo>
                  <a:lnTo>
                    <a:pt x="111772" y="73482"/>
                  </a:lnTo>
                  <a:lnTo>
                    <a:pt x="103428" y="112483"/>
                  </a:lnTo>
                  <a:lnTo>
                    <a:pt x="101612" y="169748"/>
                  </a:lnTo>
                  <a:lnTo>
                    <a:pt x="101561" y="176974"/>
                  </a:lnTo>
                  <a:lnTo>
                    <a:pt x="101701" y="176326"/>
                  </a:lnTo>
                  <a:lnTo>
                    <a:pt x="102044" y="169748"/>
                  </a:lnTo>
                  <a:lnTo>
                    <a:pt x="102857" y="150050"/>
                  </a:lnTo>
                  <a:lnTo>
                    <a:pt x="103632" y="128892"/>
                  </a:lnTo>
                  <a:lnTo>
                    <a:pt x="103974" y="120853"/>
                  </a:lnTo>
                  <a:lnTo>
                    <a:pt x="110553" y="79641"/>
                  </a:lnTo>
                  <a:lnTo>
                    <a:pt x="112801" y="73926"/>
                  </a:lnTo>
                  <a:lnTo>
                    <a:pt x="115455" y="69037"/>
                  </a:lnTo>
                  <a:close/>
                </a:path>
                <a:path w="220979" h="292100">
                  <a:moveTo>
                    <a:pt x="115989" y="68059"/>
                  </a:moveTo>
                  <a:lnTo>
                    <a:pt x="104203" y="53479"/>
                  </a:lnTo>
                  <a:lnTo>
                    <a:pt x="104419" y="48755"/>
                  </a:lnTo>
                  <a:lnTo>
                    <a:pt x="104330" y="44335"/>
                  </a:lnTo>
                  <a:lnTo>
                    <a:pt x="104101" y="21031"/>
                  </a:lnTo>
                  <a:lnTo>
                    <a:pt x="103873" y="5588"/>
                  </a:lnTo>
                  <a:lnTo>
                    <a:pt x="103759" y="1435"/>
                  </a:lnTo>
                  <a:lnTo>
                    <a:pt x="103682" y="0"/>
                  </a:lnTo>
                  <a:lnTo>
                    <a:pt x="103543" y="1435"/>
                  </a:lnTo>
                  <a:lnTo>
                    <a:pt x="103466" y="5588"/>
                  </a:lnTo>
                  <a:lnTo>
                    <a:pt x="103416" y="48755"/>
                  </a:lnTo>
                  <a:lnTo>
                    <a:pt x="103162" y="53530"/>
                  </a:lnTo>
                  <a:lnTo>
                    <a:pt x="114249" y="68922"/>
                  </a:lnTo>
                  <a:lnTo>
                    <a:pt x="114985" y="68922"/>
                  </a:lnTo>
                  <a:lnTo>
                    <a:pt x="115519" y="68922"/>
                  </a:lnTo>
                  <a:lnTo>
                    <a:pt x="115900" y="68224"/>
                  </a:lnTo>
                  <a:lnTo>
                    <a:pt x="115989" y="68059"/>
                  </a:lnTo>
                  <a:close/>
                </a:path>
                <a:path w="220979" h="292100">
                  <a:moveTo>
                    <a:pt x="220472" y="94983"/>
                  </a:moveTo>
                  <a:lnTo>
                    <a:pt x="208178" y="68275"/>
                  </a:lnTo>
                  <a:lnTo>
                    <a:pt x="207975" y="67970"/>
                  </a:lnTo>
                  <a:lnTo>
                    <a:pt x="208762" y="67487"/>
                  </a:lnTo>
                  <a:lnTo>
                    <a:pt x="209638" y="66954"/>
                  </a:lnTo>
                  <a:lnTo>
                    <a:pt x="210858" y="64643"/>
                  </a:lnTo>
                  <a:lnTo>
                    <a:pt x="211836" y="60071"/>
                  </a:lnTo>
                  <a:lnTo>
                    <a:pt x="211556" y="57759"/>
                  </a:lnTo>
                  <a:lnTo>
                    <a:pt x="211074" y="55638"/>
                  </a:lnTo>
                  <a:lnTo>
                    <a:pt x="209956" y="51396"/>
                  </a:lnTo>
                  <a:lnTo>
                    <a:pt x="208483" y="47599"/>
                  </a:lnTo>
                  <a:lnTo>
                    <a:pt x="207289" y="43853"/>
                  </a:lnTo>
                  <a:lnTo>
                    <a:pt x="194678" y="6997"/>
                  </a:lnTo>
                  <a:lnTo>
                    <a:pt x="194500" y="6591"/>
                  </a:lnTo>
                  <a:lnTo>
                    <a:pt x="194538" y="7048"/>
                  </a:lnTo>
                  <a:lnTo>
                    <a:pt x="195834" y="11404"/>
                  </a:lnTo>
                  <a:lnTo>
                    <a:pt x="199999" y="24511"/>
                  </a:lnTo>
                  <a:lnTo>
                    <a:pt x="206349" y="44170"/>
                  </a:lnTo>
                  <a:lnTo>
                    <a:pt x="207492" y="47879"/>
                  </a:lnTo>
                  <a:lnTo>
                    <a:pt x="208978" y="51803"/>
                  </a:lnTo>
                  <a:lnTo>
                    <a:pt x="210019" y="55880"/>
                  </a:lnTo>
                  <a:lnTo>
                    <a:pt x="210489" y="57924"/>
                  </a:lnTo>
                  <a:lnTo>
                    <a:pt x="210718" y="60071"/>
                  </a:lnTo>
                  <a:lnTo>
                    <a:pt x="209816" y="64211"/>
                  </a:lnTo>
                  <a:lnTo>
                    <a:pt x="208711" y="66217"/>
                  </a:lnTo>
                  <a:lnTo>
                    <a:pt x="206387" y="67627"/>
                  </a:lnTo>
                  <a:lnTo>
                    <a:pt x="206844" y="68275"/>
                  </a:lnTo>
                  <a:lnTo>
                    <a:pt x="219392" y="99834"/>
                  </a:lnTo>
                  <a:lnTo>
                    <a:pt x="219214" y="104343"/>
                  </a:lnTo>
                  <a:lnTo>
                    <a:pt x="217525" y="134899"/>
                  </a:lnTo>
                  <a:lnTo>
                    <a:pt x="216966" y="146113"/>
                  </a:lnTo>
                  <a:lnTo>
                    <a:pt x="216928" y="150228"/>
                  </a:lnTo>
                  <a:lnTo>
                    <a:pt x="216992" y="149707"/>
                  </a:lnTo>
                  <a:lnTo>
                    <a:pt x="217487" y="144322"/>
                  </a:lnTo>
                  <a:lnTo>
                    <a:pt x="218668" y="128231"/>
                  </a:lnTo>
                  <a:lnTo>
                    <a:pt x="219125" y="121437"/>
                  </a:lnTo>
                  <a:lnTo>
                    <a:pt x="219722" y="113347"/>
                  </a:lnTo>
                  <a:lnTo>
                    <a:pt x="220268" y="104292"/>
                  </a:lnTo>
                  <a:lnTo>
                    <a:pt x="220459" y="99834"/>
                  </a:lnTo>
                  <a:lnTo>
                    <a:pt x="220472" y="94983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7867650" y="3240252"/>
              <a:ext cx="185420" cy="471805"/>
            </a:xfrm>
            <a:custGeom>
              <a:avLst/>
              <a:gdLst/>
              <a:ahLst/>
              <a:cxnLst/>
              <a:rect l="l" t="t" r="r" b="b"/>
              <a:pathLst>
                <a:path w="185420" h="471804">
                  <a:moveTo>
                    <a:pt x="54546" y="469620"/>
                  </a:moveTo>
                  <a:lnTo>
                    <a:pt x="54533" y="469455"/>
                  </a:lnTo>
                  <a:lnTo>
                    <a:pt x="34798" y="470154"/>
                  </a:lnTo>
                  <a:lnTo>
                    <a:pt x="19748" y="470408"/>
                  </a:lnTo>
                  <a:lnTo>
                    <a:pt x="0" y="470357"/>
                  </a:lnTo>
                  <a:lnTo>
                    <a:pt x="0" y="470598"/>
                  </a:lnTo>
                  <a:lnTo>
                    <a:pt x="12915" y="471398"/>
                  </a:lnTo>
                  <a:lnTo>
                    <a:pt x="19748" y="471525"/>
                  </a:lnTo>
                  <a:lnTo>
                    <a:pt x="34836" y="471284"/>
                  </a:lnTo>
                  <a:lnTo>
                    <a:pt x="41656" y="470928"/>
                  </a:lnTo>
                  <a:lnTo>
                    <a:pt x="49047" y="470344"/>
                  </a:lnTo>
                  <a:lnTo>
                    <a:pt x="54546" y="469696"/>
                  </a:lnTo>
                  <a:close/>
                </a:path>
                <a:path w="185420" h="471804">
                  <a:moveTo>
                    <a:pt x="59690" y="28003"/>
                  </a:moveTo>
                  <a:lnTo>
                    <a:pt x="59486" y="27876"/>
                  </a:lnTo>
                  <a:lnTo>
                    <a:pt x="48221" y="42633"/>
                  </a:lnTo>
                  <a:lnTo>
                    <a:pt x="39471" y="53759"/>
                  </a:lnTo>
                  <a:lnTo>
                    <a:pt x="27774" y="68186"/>
                  </a:lnTo>
                  <a:lnTo>
                    <a:pt x="27965" y="68338"/>
                  </a:lnTo>
                  <a:lnTo>
                    <a:pt x="52908" y="38125"/>
                  </a:lnTo>
                  <a:lnTo>
                    <a:pt x="57937" y="30835"/>
                  </a:lnTo>
                  <a:lnTo>
                    <a:pt x="59690" y="28003"/>
                  </a:lnTo>
                  <a:close/>
                </a:path>
                <a:path w="185420" h="471804">
                  <a:moveTo>
                    <a:pt x="93573" y="0"/>
                  </a:moveTo>
                  <a:lnTo>
                    <a:pt x="93484" y="419"/>
                  </a:lnTo>
                  <a:lnTo>
                    <a:pt x="92875" y="4762"/>
                  </a:lnTo>
                  <a:lnTo>
                    <a:pt x="91097" y="18503"/>
                  </a:lnTo>
                  <a:lnTo>
                    <a:pt x="84455" y="68846"/>
                  </a:lnTo>
                  <a:lnTo>
                    <a:pt x="79692" y="103581"/>
                  </a:lnTo>
                  <a:lnTo>
                    <a:pt x="67970" y="187299"/>
                  </a:lnTo>
                  <a:lnTo>
                    <a:pt x="61366" y="234721"/>
                  </a:lnTo>
                  <a:lnTo>
                    <a:pt x="55003" y="282003"/>
                  </a:lnTo>
                  <a:lnTo>
                    <a:pt x="48526" y="333121"/>
                  </a:lnTo>
                  <a:lnTo>
                    <a:pt x="47802" y="339991"/>
                  </a:lnTo>
                  <a:lnTo>
                    <a:pt x="46863" y="346494"/>
                  </a:lnTo>
                  <a:lnTo>
                    <a:pt x="38811" y="400583"/>
                  </a:lnTo>
                  <a:lnTo>
                    <a:pt x="33147" y="440918"/>
                  </a:lnTo>
                  <a:lnTo>
                    <a:pt x="30060" y="468922"/>
                  </a:lnTo>
                  <a:lnTo>
                    <a:pt x="30149" y="469112"/>
                  </a:lnTo>
                  <a:lnTo>
                    <a:pt x="30200" y="467220"/>
                  </a:lnTo>
                  <a:lnTo>
                    <a:pt x="30314" y="466013"/>
                  </a:lnTo>
                  <a:lnTo>
                    <a:pt x="37388" y="415594"/>
                  </a:lnTo>
                  <a:lnTo>
                    <a:pt x="48856" y="339877"/>
                  </a:lnTo>
                  <a:lnTo>
                    <a:pt x="49568" y="332994"/>
                  </a:lnTo>
                  <a:lnTo>
                    <a:pt x="56134" y="281876"/>
                  </a:lnTo>
                  <a:lnTo>
                    <a:pt x="62522" y="234569"/>
                  </a:lnTo>
                  <a:lnTo>
                    <a:pt x="75171" y="143433"/>
                  </a:lnTo>
                  <a:lnTo>
                    <a:pt x="80657" y="103454"/>
                  </a:lnTo>
                  <a:lnTo>
                    <a:pt x="87210" y="53695"/>
                  </a:lnTo>
                  <a:lnTo>
                    <a:pt x="93281" y="3251"/>
                  </a:lnTo>
                  <a:lnTo>
                    <a:pt x="93560" y="419"/>
                  </a:lnTo>
                  <a:lnTo>
                    <a:pt x="93573" y="0"/>
                  </a:lnTo>
                  <a:close/>
                </a:path>
                <a:path w="185420" h="471804">
                  <a:moveTo>
                    <a:pt x="118630" y="68287"/>
                  </a:moveTo>
                  <a:lnTo>
                    <a:pt x="117703" y="72771"/>
                  </a:lnTo>
                  <a:lnTo>
                    <a:pt x="112547" y="103327"/>
                  </a:lnTo>
                  <a:lnTo>
                    <a:pt x="102679" y="166408"/>
                  </a:lnTo>
                  <a:lnTo>
                    <a:pt x="100393" y="183324"/>
                  </a:lnTo>
                  <a:lnTo>
                    <a:pt x="101333" y="178841"/>
                  </a:lnTo>
                  <a:lnTo>
                    <a:pt x="106489" y="148272"/>
                  </a:lnTo>
                  <a:lnTo>
                    <a:pt x="116357" y="85191"/>
                  </a:lnTo>
                  <a:lnTo>
                    <a:pt x="118630" y="68287"/>
                  </a:lnTo>
                  <a:close/>
                </a:path>
                <a:path w="185420" h="471804">
                  <a:moveTo>
                    <a:pt x="185343" y="225526"/>
                  </a:moveTo>
                  <a:lnTo>
                    <a:pt x="184924" y="221564"/>
                  </a:lnTo>
                  <a:lnTo>
                    <a:pt x="184416" y="217614"/>
                  </a:lnTo>
                  <a:lnTo>
                    <a:pt x="183781" y="213791"/>
                  </a:lnTo>
                  <a:lnTo>
                    <a:pt x="183210" y="209943"/>
                  </a:lnTo>
                  <a:lnTo>
                    <a:pt x="176187" y="165481"/>
                  </a:lnTo>
                  <a:lnTo>
                    <a:pt x="169316" y="124688"/>
                  </a:lnTo>
                  <a:lnTo>
                    <a:pt x="159677" y="72390"/>
                  </a:lnTo>
                  <a:lnTo>
                    <a:pt x="151574" y="33515"/>
                  </a:lnTo>
                  <a:lnTo>
                    <a:pt x="144868" y="6477"/>
                  </a:lnTo>
                  <a:lnTo>
                    <a:pt x="144932" y="6883"/>
                  </a:lnTo>
                  <a:lnTo>
                    <a:pt x="146583" y="14046"/>
                  </a:lnTo>
                  <a:lnTo>
                    <a:pt x="147701" y="18440"/>
                  </a:lnTo>
                  <a:lnTo>
                    <a:pt x="151053" y="33629"/>
                  </a:lnTo>
                  <a:lnTo>
                    <a:pt x="158889" y="72555"/>
                  </a:lnTo>
                  <a:lnTo>
                    <a:pt x="168325" y="124866"/>
                  </a:lnTo>
                  <a:lnTo>
                    <a:pt x="175120" y="165658"/>
                  </a:lnTo>
                  <a:lnTo>
                    <a:pt x="182105" y="210121"/>
                  </a:lnTo>
                  <a:lnTo>
                    <a:pt x="182664" y="213931"/>
                  </a:lnTo>
                  <a:lnTo>
                    <a:pt x="183311" y="217830"/>
                  </a:lnTo>
                  <a:lnTo>
                    <a:pt x="183807" y="221678"/>
                  </a:lnTo>
                  <a:lnTo>
                    <a:pt x="184213" y="225539"/>
                  </a:lnTo>
                  <a:lnTo>
                    <a:pt x="183934" y="229450"/>
                  </a:lnTo>
                  <a:lnTo>
                    <a:pt x="183070" y="233540"/>
                  </a:lnTo>
                  <a:lnTo>
                    <a:pt x="154495" y="394042"/>
                  </a:lnTo>
                  <a:lnTo>
                    <a:pt x="145973" y="442671"/>
                  </a:lnTo>
                  <a:lnTo>
                    <a:pt x="143484" y="457327"/>
                  </a:lnTo>
                  <a:lnTo>
                    <a:pt x="143065" y="459994"/>
                  </a:lnTo>
                  <a:lnTo>
                    <a:pt x="106527" y="455231"/>
                  </a:lnTo>
                  <a:lnTo>
                    <a:pt x="90030" y="453555"/>
                  </a:lnTo>
                  <a:lnTo>
                    <a:pt x="90017" y="453707"/>
                  </a:lnTo>
                  <a:lnTo>
                    <a:pt x="106400" y="456234"/>
                  </a:lnTo>
                  <a:lnTo>
                    <a:pt x="142887" y="460971"/>
                  </a:lnTo>
                  <a:lnTo>
                    <a:pt x="159385" y="462699"/>
                  </a:lnTo>
                  <a:lnTo>
                    <a:pt x="159410" y="462546"/>
                  </a:lnTo>
                  <a:lnTo>
                    <a:pt x="143141" y="460006"/>
                  </a:lnTo>
                  <a:lnTo>
                    <a:pt x="143954" y="455891"/>
                  </a:lnTo>
                  <a:lnTo>
                    <a:pt x="146443" y="442595"/>
                  </a:lnTo>
                  <a:lnTo>
                    <a:pt x="155346" y="393903"/>
                  </a:lnTo>
                  <a:lnTo>
                    <a:pt x="184264" y="233311"/>
                  </a:lnTo>
                  <a:lnTo>
                    <a:pt x="185051" y="229603"/>
                  </a:lnTo>
                  <a:lnTo>
                    <a:pt x="185343" y="225526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7935506" y="2994354"/>
              <a:ext cx="74930" cy="240029"/>
            </a:xfrm>
            <a:custGeom>
              <a:avLst/>
              <a:gdLst/>
              <a:ahLst/>
              <a:cxnLst/>
              <a:rect l="l" t="t" r="r" b="b"/>
              <a:pathLst>
                <a:path w="74929" h="240030">
                  <a:moveTo>
                    <a:pt x="10515" y="210566"/>
                  </a:moveTo>
                  <a:lnTo>
                    <a:pt x="10134" y="210629"/>
                  </a:lnTo>
                  <a:lnTo>
                    <a:pt x="9804" y="212496"/>
                  </a:lnTo>
                  <a:lnTo>
                    <a:pt x="10401" y="217957"/>
                  </a:lnTo>
                  <a:lnTo>
                    <a:pt x="10515" y="210566"/>
                  </a:lnTo>
                  <a:close/>
                </a:path>
                <a:path w="74929" h="240030">
                  <a:moveTo>
                    <a:pt x="18681" y="234276"/>
                  </a:moveTo>
                  <a:lnTo>
                    <a:pt x="14630" y="226237"/>
                  </a:lnTo>
                  <a:lnTo>
                    <a:pt x="10439" y="218274"/>
                  </a:lnTo>
                  <a:lnTo>
                    <a:pt x="10464" y="218503"/>
                  </a:lnTo>
                  <a:lnTo>
                    <a:pt x="11493" y="222631"/>
                  </a:lnTo>
                  <a:lnTo>
                    <a:pt x="15735" y="230886"/>
                  </a:lnTo>
                  <a:lnTo>
                    <a:pt x="18503" y="234124"/>
                  </a:lnTo>
                  <a:lnTo>
                    <a:pt x="18681" y="234276"/>
                  </a:lnTo>
                  <a:close/>
                </a:path>
                <a:path w="74929" h="240030">
                  <a:moveTo>
                    <a:pt x="18961" y="234530"/>
                  </a:moveTo>
                  <a:lnTo>
                    <a:pt x="18681" y="234276"/>
                  </a:lnTo>
                  <a:lnTo>
                    <a:pt x="18961" y="234530"/>
                  </a:lnTo>
                  <a:close/>
                </a:path>
                <a:path w="74929" h="240030">
                  <a:moveTo>
                    <a:pt x="22809" y="238848"/>
                  </a:moveTo>
                  <a:lnTo>
                    <a:pt x="18148" y="237871"/>
                  </a:lnTo>
                  <a:lnTo>
                    <a:pt x="12903" y="235381"/>
                  </a:lnTo>
                  <a:lnTo>
                    <a:pt x="7632" y="232943"/>
                  </a:lnTo>
                  <a:lnTo>
                    <a:pt x="3911" y="229971"/>
                  </a:lnTo>
                  <a:lnTo>
                    <a:pt x="3695" y="230238"/>
                  </a:lnTo>
                  <a:lnTo>
                    <a:pt x="3492" y="230428"/>
                  </a:lnTo>
                  <a:lnTo>
                    <a:pt x="6997" y="233883"/>
                  </a:lnTo>
                  <a:lnTo>
                    <a:pt x="17818" y="238963"/>
                  </a:lnTo>
                  <a:lnTo>
                    <a:pt x="22720" y="239458"/>
                  </a:lnTo>
                  <a:lnTo>
                    <a:pt x="22733" y="239179"/>
                  </a:lnTo>
                  <a:lnTo>
                    <a:pt x="22809" y="238848"/>
                  </a:lnTo>
                  <a:close/>
                </a:path>
                <a:path w="74929" h="240030">
                  <a:moveTo>
                    <a:pt x="24993" y="238709"/>
                  </a:moveTo>
                  <a:lnTo>
                    <a:pt x="18961" y="234530"/>
                  </a:lnTo>
                  <a:lnTo>
                    <a:pt x="23012" y="238163"/>
                  </a:lnTo>
                  <a:lnTo>
                    <a:pt x="24650" y="239077"/>
                  </a:lnTo>
                  <a:lnTo>
                    <a:pt x="24993" y="238709"/>
                  </a:lnTo>
                  <a:close/>
                </a:path>
                <a:path w="74929" h="240030">
                  <a:moveTo>
                    <a:pt x="71793" y="16230"/>
                  </a:moveTo>
                  <a:lnTo>
                    <a:pt x="71539" y="15811"/>
                  </a:lnTo>
                  <a:lnTo>
                    <a:pt x="67348" y="18135"/>
                  </a:lnTo>
                  <a:lnTo>
                    <a:pt x="62039" y="21297"/>
                  </a:lnTo>
                  <a:lnTo>
                    <a:pt x="57175" y="11645"/>
                  </a:lnTo>
                  <a:lnTo>
                    <a:pt x="55092" y="7670"/>
                  </a:lnTo>
                  <a:lnTo>
                    <a:pt x="51968" y="1981"/>
                  </a:lnTo>
                  <a:lnTo>
                    <a:pt x="50939" y="241"/>
                  </a:lnTo>
                  <a:lnTo>
                    <a:pt x="50660" y="393"/>
                  </a:lnTo>
                  <a:lnTo>
                    <a:pt x="51447" y="2247"/>
                  </a:lnTo>
                  <a:lnTo>
                    <a:pt x="54203" y="8128"/>
                  </a:lnTo>
                  <a:lnTo>
                    <a:pt x="56172" y="12153"/>
                  </a:lnTo>
                  <a:lnTo>
                    <a:pt x="57137" y="14058"/>
                  </a:lnTo>
                  <a:lnTo>
                    <a:pt x="54127" y="15951"/>
                  </a:lnTo>
                  <a:lnTo>
                    <a:pt x="52425" y="17094"/>
                  </a:lnTo>
                  <a:lnTo>
                    <a:pt x="50901" y="18148"/>
                  </a:lnTo>
                  <a:lnTo>
                    <a:pt x="49301" y="16370"/>
                  </a:lnTo>
                  <a:lnTo>
                    <a:pt x="44843" y="11798"/>
                  </a:lnTo>
                  <a:lnTo>
                    <a:pt x="43599" y="10642"/>
                  </a:lnTo>
                  <a:lnTo>
                    <a:pt x="44754" y="5511"/>
                  </a:lnTo>
                  <a:lnTo>
                    <a:pt x="45681" y="1117"/>
                  </a:lnTo>
                  <a:lnTo>
                    <a:pt x="45770" y="508"/>
                  </a:lnTo>
                  <a:lnTo>
                    <a:pt x="45643" y="482"/>
                  </a:lnTo>
                  <a:lnTo>
                    <a:pt x="45402" y="1168"/>
                  </a:lnTo>
                  <a:lnTo>
                    <a:pt x="43649" y="7404"/>
                  </a:lnTo>
                  <a:lnTo>
                    <a:pt x="42938" y="10033"/>
                  </a:lnTo>
                  <a:lnTo>
                    <a:pt x="42760" y="10185"/>
                  </a:lnTo>
                  <a:lnTo>
                    <a:pt x="42862" y="10312"/>
                  </a:lnTo>
                  <a:lnTo>
                    <a:pt x="42316" y="12369"/>
                  </a:lnTo>
                  <a:lnTo>
                    <a:pt x="40792" y="18186"/>
                  </a:lnTo>
                  <a:lnTo>
                    <a:pt x="39217" y="24460"/>
                  </a:lnTo>
                  <a:lnTo>
                    <a:pt x="36868" y="23228"/>
                  </a:lnTo>
                  <a:lnTo>
                    <a:pt x="838" y="482"/>
                  </a:lnTo>
                  <a:lnTo>
                    <a:pt x="101" y="0"/>
                  </a:lnTo>
                  <a:lnTo>
                    <a:pt x="33147" y="22479"/>
                  </a:lnTo>
                  <a:lnTo>
                    <a:pt x="39928" y="26047"/>
                  </a:lnTo>
                  <a:lnTo>
                    <a:pt x="40157" y="25133"/>
                  </a:lnTo>
                  <a:lnTo>
                    <a:pt x="41897" y="17945"/>
                  </a:lnTo>
                  <a:lnTo>
                    <a:pt x="43345" y="11772"/>
                  </a:lnTo>
                  <a:lnTo>
                    <a:pt x="43510" y="11023"/>
                  </a:lnTo>
                  <a:lnTo>
                    <a:pt x="44500" y="12103"/>
                  </a:lnTo>
                  <a:lnTo>
                    <a:pt x="48996" y="16700"/>
                  </a:lnTo>
                  <a:lnTo>
                    <a:pt x="50673" y="18300"/>
                  </a:lnTo>
                  <a:lnTo>
                    <a:pt x="46977" y="20853"/>
                  </a:lnTo>
                  <a:lnTo>
                    <a:pt x="44551" y="22606"/>
                  </a:lnTo>
                  <a:lnTo>
                    <a:pt x="43827" y="23177"/>
                  </a:lnTo>
                  <a:lnTo>
                    <a:pt x="57213" y="14198"/>
                  </a:lnTo>
                  <a:lnTo>
                    <a:pt x="61607" y="22783"/>
                  </a:lnTo>
                  <a:lnTo>
                    <a:pt x="63169" y="21805"/>
                  </a:lnTo>
                  <a:lnTo>
                    <a:pt x="67818" y="18897"/>
                  </a:lnTo>
                  <a:lnTo>
                    <a:pt x="71793" y="16230"/>
                  </a:lnTo>
                  <a:close/>
                </a:path>
                <a:path w="74929" h="240030">
                  <a:moveTo>
                    <a:pt x="74307" y="227291"/>
                  </a:moveTo>
                  <a:lnTo>
                    <a:pt x="68922" y="184086"/>
                  </a:lnTo>
                  <a:lnTo>
                    <a:pt x="65176" y="169786"/>
                  </a:lnTo>
                  <a:lnTo>
                    <a:pt x="65024" y="169824"/>
                  </a:lnTo>
                  <a:lnTo>
                    <a:pt x="69392" y="191935"/>
                  </a:lnTo>
                  <a:lnTo>
                    <a:pt x="71907" y="208915"/>
                  </a:lnTo>
                  <a:lnTo>
                    <a:pt x="72745" y="216649"/>
                  </a:lnTo>
                  <a:lnTo>
                    <a:pt x="74142" y="231343"/>
                  </a:lnTo>
                  <a:lnTo>
                    <a:pt x="74307" y="231330"/>
                  </a:lnTo>
                  <a:lnTo>
                    <a:pt x="74307" y="227291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7979970" y="3027777"/>
              <a:ext cx="28575" cy="188595"/>
            </a:xfrm>
            <a:custGeom>
              <a:avLst/>
              <a:gdLst/>
              <a:ahLst/>
              <a:cxnLst/>
              <a:rect l="l" t="t" r="r" b="b"/>
              <a:pathLst>
                <a:path w="28575" h="188594">
                  <a:moveTo>
                    <a:pt x="6208" y="0"/>
                  </a:moveTo>
                  <a:lnTo>
                    <a:pt x="4239" y="21030"/>
                  </a:lnTo>
                  <a:lnTo>
                    <a:pt x="2598" y="47055"/>
                  </a:lnTo>
                  <a:lnTo>
                    <a:pt x="531" y="94234"/>
                  </a:lnTo>
                  <a:lnTo>
                    <a:pt x="0" y="122732"/>
                  </a:lnTo>
                  <a:lnTo>
                    <a:pt x="100" y="163690"/>
                  </a:lnTo>
                  <a:lnTo>
                    <a:pt x="28395" y="188506"/>
                  </a:lnTo>
                  <a:lnTo>
                    <a:pt x="6208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7985483" y="3024709"/>
              <a:ext cx="38100" cy="188595"/>
            </a:xfrm>
            <a:custGeom>
              <a:avLst/>
              <a:gdLst/>
              <a:ahLst/>
              <a:cxnLst/>
              <a:rect l="l" t="t" r="r" b="b"/>
              <a:pathLst>
                <a:path w="38100" h="188594">
                  <a:moveTo>
                    <a:pt x="8496" y="0"/>
                  </a:moveTo>
                  <a:lnTo>
                    <a:pt x="0" y="850"/>
                  </a:lnTo>
                  <a:lnTo>
                    <a:pt x="1007" y="164971"/>
                  </a:lnTo>
                  <a:lnTo>
                    <a:pt x="812" y="168440"/>
                  </a:lnTo>
                  <a:lnTo>
                    <a:pt x="26009" y="188328"/>
                  </a:lnTo>
                  <a:lnTo>
                    <a:pt x="37642" y="159791"/>
                  </a:lnTo>
                  <a:lnTo>
                    <a:pt x="8496" y="0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7985530" y="3024593"/>
              <a:ext cx="8255" cy="1270"/>
            </a:xfrm>
            <a:custGeom>
              <a:avLst/>
              <a:gdLst/>
              <a:ahLst/>
              <a:cxnLst/>
              <a:rect l="l" t="t" r="r" b="b"/>
              <a:pathLst>
                <a:path w="8254" h="1269">
                  <a:moveTo>
                    <a:pt x="8115" y="0"/>
                  </a:moveTo>
                  <a:lnTo>
                    <a:pt x="6299" y="177"/>
                  </a:lnTo>
                  <a:lnTo>
                    <a:pt x="1828" y="495"/>
                  </a:lnTo>
                  <a:lnTo>
                    <a:pt x="0" y="596"/>
                  </a:lnTo>
                  <a:lnTo>
                    <a:pt x="0" y="838"/>
                  </a:lnTo>
                  <a:lnTo>
                    <a:pt x="1841" y="952"/>
                  </a:lnTo>
                  <a:lnTo>
                    <a:pt x="6349" y="622"/>
                  </a:lnTo>
                  <a:lnTo>
                    <a:pt x="8153" y="241"/>
                  </a:lnTo>
                  <a:lnTo>
                    <a:pt x="8115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7" name="object 16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415463" y="5243748"/>
              <a:ext cx="137972" cy="140550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42934" y="4680883"/>
              <a:ext cx="108750" cy="118046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380819" y="5009749"/>
              <a:ext cx="147218" cy="133805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750555" y="5509110"/>
              <a:ext cx="126276" cy="126064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02332" y="4692097"/>
              <a:ext cx="144005" cy="72339"/>
            </a:xfrm>
            <a:prstGeom prst="rect">
              <a:avLst/>
            </a:prstGeom>
          </p:spPr>
        </p:pic>
        <p:sp>
          <p:nvSpPr>
            <p:cNvPr id="172" name="object 172"/>
            <p:cNvSpPr/>
            <p:nvPr/>
          </p:nvSpPr>
          <p:spPr>
            <a:xfrm>
              <a:off x="2006066" y="4719443"/>
              <a:ext cx="45085" cy="52705"/>
            </a:xfrm>
            <a:custGeom>
              <a:avLst/>
              <a:gdLst/>
              <a:ahLst/>
              <a:cxnLst/>
              <a:rect l="l" t="t" r="r" b="b"/>
              <a:pathLst>
                <a:path w="45085" h="52704">
                  <a:moveTo>
                    <a:pt x="27000" y="0"/>
                  </a:moveTo>
                  <a:lnTo>
                    <a:pt x="5118" y="12712"/>
                  </a:lnTo>
                  <a:lnTo>
                    <a:pt x="0" y="44805"/>
                  </a:lnTo>
                  <a:lnTo>
                    <a:pt x="39535" y="52171"/>
                  </a:lnTo>
                  <a:lnTo>
                    <a:pt x="44945" y="19253"/>
                  </a:lnTo>
                  <a:lnTo>
                    <a:pt x="27000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627198" y="4756284"/>
              <a:ext cx="480059" cy="624840"/>
            </a:xfrm>
            <a:custGeom>
              <a:avLst/>
              <a:gdLst/>
              <a:ahLst/>
              <a:cxnLst/>
              <a:rect l="l" t="t" r="r" b="b"/>
              <a:pathLst>
                <a:path w="480060" h="624839">
                  <a:moveTo>
                    <a:pt x="444309" y="0"/>
                  </a:moveTo>
                  <a:lnTo>
                    <a:pt x="46024" y="26365"/>
                  </a:lnTo>
                  <a:lnTo>
                    <a:pt x="0" y="567715"/>
                  </a:lnTo>
                  <a:lnTo>
                    <a:pt x="25463" y="612190"/>
                  </a:lnTo>
                  <a:lnTo>
                    <a:pt x="453428" y="624357"/>
                  </a:lnTo>
                  <a:lnTo>
                    <a:pt x="479971" y="41871"/>
                  </a:lnTo>
                  <a:lnTo>
                    <a:pt x="44430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2044967" y="4756288"/>
              <a:ext cx="62230" cy="624840"/>
            </a:xfrm>
            <a:custGeom>
              <a:avLst/>
              <a:gdLst/>
              <a:ahLst/>
              <a:cxnLst/>
              <a:rect l="l" t="t" r="r" b="b"/>
              <a:pathLst>
                <a:path w="62230" h="624839">
                  <a:moveTo>
                    <a:pt x="26542" y="0"/>
                  </a:moveTo>
                  <a:lnTo>
                    <a:pt x="0" y="582485"/>
                  </a:lnTo>
                  <a:lnTo>
                    <a:pt x="35661" y="624357"/>
                  </a:lnTo>
                  <a:lnTo>
                    <a:pt x="62204" y="41871"/>
                  </a:lnTo>
                  <a:lnTo>
                    <a:pt x="26542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627204" y="4750392"/>
              <a:ext cx="444500" cy="588645"/>
            </a:xfrm>
            <a:custGeom>
              <a:avLst/>
              <a:gdLst/>
              <a:ahLst/>
              <a:cxnLst/>
              <a:rect l="l" t="t" r="r" b="b"/>
              <a:pathLst>
                <a:path w="444500" h="588645">
                  <a:moveTo>
                    <a:pt x="31597" y="0"/>
                  </a:moveTo>
                  <a:lnTo>
                    <a:pt x="0" y="573608"/>
                  </a:lnTo>
                  <a:lnTo>
                    <a:pt x="417766" y="588378"/>
                  </a:lnTo>
                  <a:lnTo>
                    <a:pt x="444309" y="5892"/>
                  </a:lnTo>
                  <a:lnTo>
                    <a:pt x="31597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626556" y="4749897"/>
              <a:ext cx="445134" cy="589915"/>
            </a:xfrm>
            <a:custGeom>
              <a:avLst/>
              <a:gdLst/>
              <a:ahLst/>
              <a:cxnLst/>
              <a:rect l="l" t="t" r="r" b="b"/>
              <a:pathLst>
                <a:path w="445135" h="589914">
                  <a:moveTo>
                    <a:pt x="31775" y="0"/>
                  </a:moveTo>
                  <a:lnTo>
                    <a:pt x="0" y="574700"/>
                  </a:lnTo>
                  <a:lnTo>
                    <a:pt x="418947" y="589457"/>
                  </a:lnTo>
                  <a:lnTo>
                    <a:pt x="418974" y="588848"/>
                  </a:lnTo>
                  <a:lnTo>
                    <a:pt x="417855" y="588848"/>
                  </a:lnTo>
                  <a:lnTo>
                    <a:pt x="417881" y="588294"/>
                  </a:lnTo>
                  <a:lnTo>
                    <a:pt x="19272" y="574141"/>
                  </a:lnTo>
                  <a:lnTo>
                    <a:pt x="1257" y="574141"/>
                  </a:lnTo>
                  <a:lnTo>
                    <a:pt x="673" y="573481"/>
                  </a:lnTo>
                  <a:lnTo>
                    <a:pt x="1293" y="573481"/>
                  </a:lnTo>
                  <a:lnTo>
                    <a:pt x="32714" y="1009"/>
                  </a:lnTo>
                  <a:lnTo>
                    <a:pt x="32245" y="1003"/>
                  </a:lnTo>
                  <a:lnTo>
                    <a:pt x="32740" y="533"/>
                  </a:lnTo>
                  <a:lnTo>
                    <a:pt x="66275" y="533"/>
                  </a:lnTo>
                  <a:lnTo>
                    <a:pt x="31775" y="0"/>
                  </a:lnTo>
                  <a:close/>
                </a:path>
                <a:path w="445135" h="589914">
                  <a:moveTo>
                    <a:pt x="417881" y="588294"/>
                  </a:moveTo>
                  <a:lnTo>
                    <a:pt x="417855" y="588848"/>
                  </a:lnTo>
                  <a:lnTo>
                    <a:pt x="418439" y="588314"/>
                  </a:lnTo>
                  <a:lnTo>
                    <a:pt x="417881" y="588294"/>
                  </a:lnTo>
                  <a:close/>
                </a:path>
                <a:path w="445135" h="589914">
                  <a:moveTo>
                    <a:pt x="444957" y="6388"/>
                  </a:moveTo>
                  <a:lnTo>
                    <a:pt x="417881" y="588294"/>
                  </a:lnTo>
                  <a:lnTo>
                    <a:pt x="418439" y="588314"/>
                  </a:lnTo>
                  <a:lnTo>
                    <a:pt x="417855" y="588848"/>
                  </a:lnTo>
                  <a:lnTo>
                    <a:pt x="418974" y="588848"/>
                  </a:lnTo>
                  <a:lnTo>
                    <a:pt x="444957" y="6388"/>
                  </a:lnTo>
                  <a:close/>
                </a:path>
                <a:path w="445135" h="589914">
                  <a:moveTo>
                    <a:pt x="673" y="573481"/>
                  </a:moveTo>
                  <a:lnTo>
                    <a:pt x="1257" y="574141"/>
                  </a:lnTo>
                  <a:lnTo>
                    <a:pt x="1292" y="573503"/>
                  </a:lnTo>
                  <a:lnTo>
                    <a:pt x="673" y="573481"/>
                  </a:lnTo>
                  <a:close/>
                </a:path>
                <a:path w="445135" h="589914">
                  <a:moveTo>
                    <a:pt x="1292" y="573503"/>
                  </a:moveTo>
                  <a:lnTo>
                    <a:pt x="1257" y="574141"/>
                  </a:lnTo>
                  <a:lnTo>
                    <a:pt x="19272" y="574141"/>
                  </a:lnTo>
                  <a:lnTo>
                    <a:pt x="1292" y="573503"/>
                  </a:lnTo>
                  <a:close/>
                </a:path>
                <a:path w="445135" h="589914">
                  <a:moveTo>
                    <a:pt x="1293" y="573481"/>
                  </a:moveTo>
                  <a:lnTo>
                    <a:pt x="673" y="573481"/>
                  </a:lnTo>
                  <a:lnTo>
                    <a:pt x="1292" y="573503"/>
                  </a:lnTo>
                  <a:close/>
                </a:path>
                <a:path w="445135" h="589914">
                  <a:moveTo>
                    <a:pt x="66275" y="533"/>
                  </a:moveTo>
                  <a:lnTo>
                    <a:pt x="32740" y="533"/>
                  </a:lnTo>
                  <a:lnTo>
                    <a:pt x="32714" y="1009"/>
                  </a:lnTo>
                  <a:lnTo>
                    <a:pt x="444957" y="6388"/>
                  </a:lnTo>
                  <a:lnTo>
                    <a:pt x="66275" y="533"/>
                  </a:lnTo>
                  <a:close/>
                </a:path>
                <a:path w="445135" h="589914">
                  <a:moveTo>
                    <a:pt x="32740" y="533"/>
                  </a:moveTo>
                  <a:lnTo>
                    <a:pt x="32245" y="1003"/>
                  </a:lnTo>
                  <a:lnTo>
                    <a:pt x="32714" y="1009"/>
                  </a:lnTo>
                  <a:lnTo>
                    <a:pt x="32740" y="533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678635" y="4832565"/>
              <a:ext cx="346075" cy="459105"/>
            </a:xfrm>
            <a:custGeom>
              <a:avLst/>
              <a:gdLst/>
              <a:ahLst/>
              <a:cxnLst/>
              <a:rect l="l" t="t" r="r" b="b"/>
              <a:pathLst>
                <a:path w="346075" h="459104">
                  <a:moveTo>
                    <a:pt x="135077" y="6807"/>
                  </a:moveTo>
                  <a:lnTo>
                    <a:pt x="131483" y="2984"/>
                  </a:lnTo>
                  <a:lnTo>
                    <a:pt x="29413" y="0"/>
                  </a:lnTo>
                  <a:lnTo>
                    <a:pt x="25603" y="3594"/>
                  </a:lnTo>
                  <a:lnTo>
                    <a:pt x="25323" y="12725"/>
                  </a:lnTo>
                  <a:lnTo>
                    <a:pt x="28930" y="16548"/>
                  </a:lnTo>
                  <a:lnTo>
                    <a:pt x="33502" y="16687"/>
                  </a:lnTo>
                  <a:lnTo>
                    <a:pt x="131000" y="19545"/>
                  </a:lnTo>
                  <a:lnTo>
                    <a:pt x="134810" y="15938"/>
                  </a:lnTo>
                  <a:lnTo>
                    <a:pt x="135077" y="6807"/>
                  </a:lnTo>
                  <a:close/>
                </a:path>
                <a:path w="346075" h="459104">
                  <a:moveTo>
                    <a:pt x="171627" y="241998"/>
                  </a:moveTo>
                  <a:lnTo>
                    <a:pt x="168021" y="238188"/>
                  </a:lnTo>
                  <a:lnTo>
                    <a:pt x="18465" y="233807"/>
                  </a:lnTo>
                  <a:lnTo>
                    <a:pt x="14643" y="237401"/>
                  </a:lnTo>
                  <a:lnTo>
                    <a:pt x="14363" y="246545"/>
                  </a:lnTo>
                  <a:lnTo>
                    <a:pt x="17970" y="250355"/>
                  </a:lnTo>
                  <a:lnTo>
                    <a:pt x="22542" y="250494"/>
                  </a:lnTo>
                  <a:lnTo>
                    <a:pt x="167538" y="254749"/>
                  </a:lnTo>
                  <a:lnTo>
                    <a:pt x="171361" y="251155"/>
                  </a:lnTo>
                  <a:lnTo>
                    <a:pt x="171627" y="241998"/>
                  </a:lnTo>
                  <a:close/>
                </a:path>
                <a:path w="346075" h="459104">
                  <a:moveTo>
                    <a:pt x="173024" y="209981"/>
                  </a:moveTo>
                  <a:lnTo>
                    <a:pt x="169430" y="206159"/>
                  </a:lnTo>
                  <a:lnTo>
                    <a:pt x="19862" y="201777"/>
                  </a:lnTo>
                  <a:lnTo>
                    <a:pt x="16040" y="205384"/>
                  </a:lnTo>
                  <a:lnTo>
                    <a:pt x="15773" y="214515"/>
                  </a:lnTo>
                  <a:lnTo>
                    <a:pt x="19380" y="218338"/>
                  </a:lnTo>
                  <a:lnTo>
                    <a:pt x="23939" y="218465"/>
                  </a:lnTo>
                  <a:lnTo>
                    <a:pt x="168948" y="222719"/>
                  </a:lnTo>
                  <a:lnTo>
                    <a:pt x="172758" y="219125"/>
                  </a:lnTo>
                  <a:lnTo>
                    <a:pt x="173024" y="209981"/>
                  </a:lnTo>
                  <a:close/>
                </a:path>
                <a:path w="346075" h="459104">
                  <a:moveTo>
                    <a:pt x="174421" y="177965"/>
                  </a:moveTo>
                  <a:lnTo>
                    <a:pt x="170827" y="174142"/>
                  </a:lnTo>
                  <a:lnTo>
                    <a:pt x="21259" y="169773"/>
                  </a:lnTo>
                  <a:lnTo>
                    <a:pt x="17449" y="173367"/>
                  </a:lnTo>
                  <a:lnTo>
                    <a:pt x="17170" y="182499"/>
                  </a:lnTo>
                  <a:lnTo>
                    <a:pt x="20777" y="186321"/>
                  </a:lnTo>
                  <a:lnTo>
                    <a:pt x="25349" y="186461"/>
                  </a:lnTo>
                  <a:lnTo>
                    <a:pt x="170345" y="190703"/>
                  </a:lnTo>
                  <a:lnTo>
                    <a:pt x="174167" y="187109"/>
                  </a:lnTo>
                  <a:lnTo>
                    <a:pt x="174421" y="177965"/>
                  </a:lnTo>
                  <a:close/>
                </a:path>
                <a:path w="346075" h="459104">
                  <a:moveTo>
                    <a:pt x="175844" y="145935"/>
                  </a:moveTo>
                  <a:lnTo>
                    <a:pt x="172250" y="142113"/>
                  </a:lnTo>
                  <a:lnTo>
                    <a:pt x="22682" y="137744"/>
                  </a:lnTo>
                  <a:lnTo>
                    <a:pt x="18859" y="141338"/>
                  </a:lnTo>
                  <a:lnTo>
                    <a:pt x="18580" y="150469"/>
                  </a:lnTo>
                  <a:lnTo>
                    <a:pt x="22199" y="154292"/>
                  </a:lnTo>
                  <a:lnTo>
                    <a:pt x="26758" y="154432"/>
                  </a:lnTo>
                  <a:lnTo>
                    <a:pt x="171767" y="158686"/>
                  </a:lnTo>
                  <a:lnTo>
                    <a:pt x="175577" y="155079"/>
                  </a:lnTo>
                  <a:lnTo>
                    <a:pt x="175844" y="145935"/>
                  </a:lnTo>
                  <a:close/>
                </a:path>
                <a:path w="346075" h="459104">
                  <a:moveTo>
                    <a:pt x="177241" y="113919"/>
                  </a:moveTo>
                  <a:lnTo>
                    <a:pt x="173647" y="110109"/>
                  </a:lnTo>
                  <a:lnTo>
                    <a:pt x="24079" y="105727"/>
                  </a:lnTo>
                  <a:lnTo>
                    <a:pt x="20269" y="109321"/>
                  </a:lnTo>
                  <a:lnTo>
                    <a:pt x="19989" y="118465"/>
                  </a:lnTo>
                  <a:lnTo>
                    <a:pt x="23596" y="122275"/>
                  </a:lnTo>
                  <a:lnTo>
                    <a:pt x="28168" y="122415"/>
                  </a:lnTo>
                  <a:lnTo>
                    <a:pt x="173164" y="126669"/>
                  </a:lnTo>
                  <a:lnTo>
                    <a:pt x="176987" y="123075"/>
                  </a:lnTo>
                  <a:lnTo>
                    <a:pt x="177241" y="113919"/>
                  </a:lnTo>
                  <a:close/>
                </a:path>
                <a:path w="346075" h="459104">
                  <a:moveTo>
                    <a:pt x="178650" y="81902"/>
                  </a:moveTo>
                  <a:lnTo>
                    <a:pt x="175056" y="78079"/>
                  </a:lnTo>
                  <a:lnTo>
                    <a:pt x="25488" y="73698"/>
                  </a:lnTo>
                  <a:lnTo>
                    <a:pt x="21666" y="77304"/>
                  </a:lnTo>
                  <a:lnTo>
                    <a:pt x="21386" y="86436"/>
                  </a:lnTo>
                  <a:lnTo>
                    <a:pt x="24993" y="90258"/>
                  </a:lnTo>
                  <a:lnTo>
                    <a:pt x="29565" y="90385"/>
                  </a:lnTo>
                  <a:lnTo>
                    <a:pt x="174561" y="94640"/>
                  </a:lnTo>
                  <a:lnTo>
                    <a:pt x="178384" y="91046"/>
                  </a:lnTo>
                  <a:lnTo>
                    <a:pt x="178650" y="81902"/>
                  </a:lnTo>
                  <a:close/>
                </a:path>
                <a:path w="346075" h="459104">
                  <a:moveTo>
                    <a:pt x="180060" y="49885"/>
                  </a:moveTo>
                  <a:lnTo>
                    <a:pt x="176466" y="46062"/>
                  </a:lnTo>
                  <a:lnTo>
                    <a:pt x="26898" y="41694"/>
                  </a:lnTo>
                  <a:lnTo>
                    <a:pt x="23075" y="45288"/>
                  </a:lnTo>
                  <a:lnTo>
                    <a:pt x="22809" y="54419"/>
                  </a:lnTo>
                  <a:lnTo>
                    <a:pt x="26416" y="58242"/>
                  </a:lnTo>
                  <a:lnTo>
                    <a:pt x="30975" y="58381"/>
                  </a:lnTo>
                  <a:lnTo>
                    <a:pt x="175983" y="62623"/>
                  </a:lnTo>
                  <a:lnTo>
                    <a:pt x="179793" y="59029"/>
                  </a:lnTo>
                  <a:lnTo>
                    <a:pt x="180060" y="49885"/>
                  </a:lnTo>
                  <a:close/>
                </a:path>
                <a:path w="346075" h="459104">
                  <a:moveTo>
                    <a:pt x="333425" y="444715"/>
                  </a:moveTo>
                  <a:lnTo>
                    <a:pt x="331025" y="442163"/>
                  </a:lnTo>
                  <a:lnTo>
                    <a:pt x="2908" y="432536"/>
                  </a:lnTo>
                  <a:lnTo>
                    <a:pt x="355" y="434962"/>
                  </a:lnTo>
                  <a:lnTo>
                    <a:pt x="0" y="446544"/>
                  </a:lnTo>
                  <a:lnTo>
                    <a:pt x="2425" y="449097"/>
                  </a:lnTo>
                  <a:lnTo>
                    <a:pt x="5486" y="449199"/>
                  </a:lnTo>
                  <a:lnTo>
                    <a:pt x="330542" y="458724"/>
                  </a:lnTo>
                  <a:lnTo>
                    <a:pt x="333095" y="456323"/>
                  </a:lnTo>
                  <a:lnTo>
                    <a:pt x="333425" y="444715"/>
                  </a:lnTo>
                  <a:close/>
                </a:path>
                <a:path w="346075" h="459104">
                  <a:moveTo>
                    <a:pt x="336169" y="415620"/>
                  </a:moveTo>
                  <a:lnTo>
                    <a:pt x="332574" y="411797"/>
                  </a:lnTo>
                  <a:lnTo>
                    <a:pt x="183007" y="407428"/>
                  </a:lnTo>
                  <a:lnTo>
                    <a:pt x="179184" y="411022"/>
                  </a:lnTo>
                  <a:lnTo>
                    <a:pt x="178917" y="420154"/>
                  </a:lnTo>
                  <a:lnTo>
                    <a:pt x="182524" y="423976"/>
                  </a:lnTo>
                  <a:lnTo>
                    <a:pt x="187083" y="424116"/>
                  </a:lnTo>
                  <a:lnTo>
                    <a:pt x="332092" y="428358"/>
                  </a:lnTo>
                  <a:lnTo>
                    <a:pt x="335902" y="424764"/>
                  </a:lnTo>
                  <a:lnTo>
                    <a:pt x="336169" y="415620"/>
                  </a:lnTo>
                  <a:close/>
                </a:path>
                <a:path w="346075" h="459104">
                  <a:moveTo>
                    <a:pt x="337870" y="381838"/>
                  </a:moveTo>
                  <a:lnTo>
                    <a:pt x="334276" y="378028"/>
                  </a:lnTo>
                  <a:lnTo>
                    <a:pt x="184708" y="373646"/>
                  </a:lnTo>
                  <a:lnTo>
                    <a:pt x="180886" y="377240"/>
                  </a:lnTo>
                  <a:lnTo>
                    <a:pt x="180619" y="386384"/>
                  </a:lnTo>
                  <a:lnTo>
                    <a:pt x="184226" y="390194"/>
                  </a:lnTo>
                  <a:lnTo>
                    <a:pt x="188785" y="390334"/>
                  </a:lnTo>
                  <a:lnTo>
                    <a:pt x="333794" y="394589"/>
                  </a:lnTo>
                  <a:lnTo>
                    <a:pt x="337604" y="390994"/>
                  </a:lnTo>
                  <a:lnTo>
                    <a:pt x="337870" y="381838"/>
                  </a:lnTo>
                  <a:close/>
                </a:path>
                <a:path w="346075" h="459104">
                  <a:moveTo>
                    <a:pt x="339559" y="348081"/>
                  </a:moveTo>
                  <a:lnTo>
                    <a:pt x="335965" y="344258"/>
                  </a:lnTo>
                  <a:lnTo>
                    <a:pt x="186397" y="339890"/>
                  </a:lnTo>
                  <a:lnTo>
                    <a:pt x="182575" y="343484"/>
                  </a:lnTo>
                  <a:lnTo>
                    <a:pt x="182295" y="352615"/>
                  </a:lnTo>
                  <a:lnTo>
                    <a:pt x="185915" y="356438"/>
                  </a:lnTo>
                  <a:lnTo>
                    <a:pt x="190474" y="356577"/>
                  </a:lnTo>
                  <a:lnTo>
                    <a:pt x="335483" y="360819"/>
                  </a:lnTo>
                  <a:lnTo>
                    <a:pt x="339293" y="357225"/>
                  </a:lnTo>
                  <a:lnTo>
                    <a:pt x="339559" y="348081"/>
                  </a:lnTo>
                  <a:close/>
                </a:path>
                <a:path w="346075" h="459104">
                  <a:moveTo>
                    <a:pt x="341261" y="314312"/>
                  </a:moveTo>
                  <a:lnTo>
                    <a:pt x="337667" y="310502"/>
                  </a:lnTo>
                  <a:lnTo>
                    <a:pt x="188099" y="306120"/>
                  </a:lnTo>
                  <a:lnTo>
                    <a:pt x="184277" y="309714"/>
                  </a:lnTo>
                  <a:lnTo>
                    <a:pt x="183997" y="318858"/>
                  </a:lnTo>
                  <a:lnTo>
                    <a:pt x="187604" y="322668"/>
                  </a:lnTo>
                  <a:lnTo>
                    <a:pt x="192176" y="322808"/>
                  </a:lnTo>
                  <a:lnTo>
                    <a:pt x="337172" y="327063"/>
                  </a:lnTo>
                  <a:lnTo>
                    <a:pt x="340995" y="323469"/>
                  </a:lnTo>
                  <a:lnTo>
                    <a:pt x="341261" y="314312"/>
                  </a:lnTo>
                  <a:close/>
                </a:path>
                <a:path w="346075" h="459104">
                  <a:moveTo>
                    <a:pt x="342963" y="280555"/>
                  </a:moveTo>
                  <a:lnTo>
                    <a:pt x="339356" y="276733"/>
                  </a:lnTo>
                  <a:lnTo>
                    <a:pt x="189788" y="272364"/>
                  </a:lnTo>
                  <a:lnTo>
                    <a:pt x="185978" y="275958"/>
                  </a:lnTo>
                  <a:lnTo>
                    <a:pt x="185699" y="285089"/>
                  </a:lnTo>
                  <a:lnTo>
                    <a:pt x="189306" y="288912"/>
                  </a:lnTo>
                  <a:lnTo>
                    <a:pt x="193878" y="289052"/>
                  </a:lnTo>
                  <a:lnTo>
                    <a:pt x="338874" y="293293"/>
                  </a:lnTo>
                  <a:lnTo>
                    <a:pt x="342696" y="289699"/>
                  </a:lnTo>
                  <a:lnTo>
                    <a:pt x="342963" y="280555"/>
                  </a:lnTo>
                  <a:close/>
                </a:path>
                <a:path w="346075" h="459104">
                  <a:moveTo>
                    <a:pt x="344652" y="246786"/>
                  </a:moveTo>
                  <a:lnTo>
                    <a:pt x="341058" y="242976"/>
                  </a:lnTo>
                  <a:lnTo>
                    <a:pt x="191490" y="238594"/>
                  </a:lnTo>
                  <a:lnTo>
                    <a:pt x="187680" y="242189"/>
                  </a:lnTo>
                  <a:lnTo>
                    <a:pt x="187401" y="251333"/>
                  </a:lnTo>
                  <a:lnTo>
                    <a:pt x="191008" y="255143"/>
                  </a:lnTo>
                  <a:lnTo>
                    <a:pt x="195580" y="255282"/>
                  </a:lnTo>
                  <a:lnTo>
                    <a:pt x="340575" y="259537"/>
                  </a:lnTo>
                  <a:lnTo>
                    <a:pt x="344398" y="255943"/>
                  </a:lnTo>
                  <a:lnTo>
                    <a:pt x="344652" y="246786"/>
                  </a:lnTo>
                  <a:close/>
                </a:path>
                <a:path w="346075" h="459104">
                  <a:moveTo>
                    <a:pt x="346062" y="214769"/>
                  </a:moveTo>
                  <a:lnTo>
                    <a:pt x="342468" y="210947"/>
                  </a:lnTo>
                  <a:lnTo>
                    <a:pt x="192900" y="206578"/>
                  </a:lnTo>
                  <a:lnTo>
                    <a:pt x="189077" y="210172"/>
                  </a:lnTo>
                  <a:lnTo>
                    <a:pt x="188810" y="219303"/>
                  </a:lnTo>
                  <a:lnTo>
                    <a:pt x="192417" y="223126"/>
                  </a:lnTo>
                  <a:lnTo>
                    <a:pt x="196977" y="223253"/>
                  </a:lnTo>
                  <a:lnTo>
                    <a:pt x="341985" y="227507"/>
                  </a:lnTo>
                  <a:lnTo>
                    <a:pt x="345795" y="223913"/>
                  </a:lnTo>
                  <a:lnTo>
                    <a:pt x="346062" y="214769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650276" y="4800460"/>
              <a:ext cx="449580" cy="568960"/>
            </a:xfrm>
            <a:custGeom>
              <a:avLst/>
              <a:gdLst/>
              <a:ahLst/>
              <a:cxnLst/>
              <a:rect l="l" t="t" r="r" b="b"/>
              <a:pathLst>
                <a:path w="449580" h="568960">
                  <a:moveTo>
                    <a:pt x="432841" y="850"/>
                  </a:moveTo>
                  <a:lnTo>
                    <a:pt x="432828" y="0"/>
                  </a:lnTo>
                  <a:lnTo>
                    <a:pt x="432752" y="850"/>
                  </a:lnTo>
                  <a:lnTo>
                    <a:pt x="432244" y="9728"/>
                  </a:lnTo>
                  <a:lnTo>
                    <a:pt x="430809" y="37604"/>
                  </a:lnTo>
                  <a:lnTo>
                    <a:pt x="425742" y="140119"/>
                  </a:lnTo>
                  <a:lnTo>
                    <a:pt x="406158" y="549478"/>
                  </a:lnTo>
                  <a:lnTo>
                    <a:pt x="698" y="536676"/>
                  </a:lnTo>
                  <a:lnTo>
                    <a:pt x="0" y="536689"/>
                  </a:lnTo>
                  <a:lnTo>
                    <a:pt x="698" y="536752"/>
                  </a:lnTo>
                  <a:lnTo>
                    <a:pt x="407365" y="550773"/>
                  </a:lnTo>
                  <a:lnTo>
                    <a:pt x="407390" y="550100"/>
                  </a:lnTo>
                  <a:lnTo>
                    <a:pt x="410806" y="478383"/>
                  </a:lnTo>
                  <a:lnTo>
                    <a:pt x="426643" y="140081"/>
                  </a:lnTo>
                  <a:lnTo>
                    <a:pt x="431304" y="37579"/>
                  </a:lnTo>
                  <a:lnTo>
                    <a:pt x="432511" y="9728"/>
                  </a:lnTo>
                  <a:lnTo>
                    <a:pt x="432612" y="6565"/>
                  </a:lnTo>
                  <a:lnTo>
                    <a:pt x="432841" y="850"/>
                  </a:lnTo>
                  <a:close/>
                </a:path>
                <a:path w="449580" h="568960">
                  <a:moveTo>
                    <a:pt x="449351" y="9753"/>
                  </a:moveTo>
                  <a:lnTo>
                    <a:pt x="441629" y="147993"/>
                  </a:lnTo>
                  <a:lnTo>
                    <a:pt x="423837" y="481787"/>
                  </a:lnTo>
                  <a:lnTo>
                    <a:pt x="419354" y="567334"/>
                  </a:lnTo>
                  <a:lnTo>
                    <a:pt x="34607" y="554113"/>
                  </a:lnTo>
                  <a:lnTo>
                    <a:pt x="33947" y="554126"/>
                  </a:lnTo>
                  <a:lnTo>
                    <a:pt x="34594" y="554189"/>
                  </a:lnTo>
                  <a:lnTo>
                    <a:pt x="420535" y="568629"/>
                  </a:lnTo>
                  <a:lnTo>
                    <a:pt x="425132" y="481711"/>
                  </a:lnTo>
                  <a:lnTo>
                    <a:pt x="442531" y="147955"/>
                  </a:lnTo>
                  <a:lnTo>
                    <a:pt x="447649" y="46824"/>
                  </a:lnTo>
                  <a:lnTo>
                    <a:pt x="449351" y="10566"/>
                  </a:lnTo>
                  <a:lnTo>
                    <a:pt x="449351" y="9753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9" name="object 17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819048" y="4706717"/>
              <a:ext cx="91160" cy="83187"/>
            </a:xfrm>
            <a:prstGeom prst="rect">
              <a:avLst/>
            </a:prstGeom>
          </p:spPr>
        </p:pic>
        <p:sp>
          <p:nvSpPr>
            <p:cNvPr id="180" name="object 180"/>
            <p:cNvSpPr/>
            <p:nvPr/>
          </p:nvSpPr>
          <p:spPr>
            <a:xfrm>
              <a:off x="1691632" y="5108670"/>
              <a:ext cx="145415" cy="132715"/>
            </a:xfrm>
            <a:custGeom>
              <a:avLst/>
              <a:gdLst/>
              <a:ahLst/>
              <a:cxnLst/>
              <a:rect l="l" t="t" r="r" b="b"/>
              <a:pathLst>
                <a:path w="145414" h="132714">
                  <a:moveTo>
                    <a:pt x="67957" y="0"/>
                  </a:moveTo>
                  <a:lnTo>
                    <a:pt x="42108" y="4437"/>
                  </a:lnTo>
                  <a:lnTo>
                    <a:pt x="20710" y="17975"/>
                  </a:lnTo>
                  <a:lnTo>
                    <a:pt x="5946" y="38549"/>
                  </a:lnTo>
                  <a:lnTo>
                    <a:pt x="0" y="64096"/>
                  </a:lnTo>
                  <a:lnTo>
                    <a:pt x="4437" y="89947"/>
                  </a:lnTo>
                  <a:lnTo>
                    <a:pt x="17975" y="111348"/>
                  </a:lnTo>
                  <a:lnTo>
                    <a:pt x="38549" y="126113"/>
                  </a:lnTo>
                  <a:lnTo>
                    <a:pt x="64096" y="132054"/>
                  </a:lnTo>
                  <a:lnTo>
                    <a:pt x="77139" y="132435"/>
                  </a:lnTo>
                  <a:lnTo>
                    <a:pt x="102990" y="127999"/>
                  </a:lnTo>
                  <a:lnTo>
                    <a:pt x="124391" y="114466"/>
                  </a:lnTo>
                  <a:lnTo>
                    <a:pt x="139156" y="93896"/>
                  </a:lnTo>
                  <a:lnTo>
                    <a:pt x="145097" y="68351"/>
                  </a:lnTo>
                  <a:lnTo>
                    <a:pt x="140661" y="42500"/>
                  </a:lnTo>
                  <a:lnTo>
                    <a:pt x="127128" y="21099"/>
                  </a:lnTo>
                  <a:lnTo>
                    <a:pt x="106558" y="6334"/>
                  </a:lnTo>
                  <a:lnTo>
                    <a:pt x="81013" y="393"/>
                  </a:lnTo>
                  <a:lnTo>
                    <a:pt x="6795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690230" y="5128704"/>
              <a:ext cx="147320" cy="113664"/>
            </a:xfrm>
            <a:custGeom>
              <a:avLst/>
              <a:gdLst/>
              <a:ahLst/>
              <a:cxnLst/>
              <a:rect l="l" t="t" r="r" b="b"/>
              <a:pathLst>
                <a:path w="147319" h="113664">
                  <a:moveTo>
                    <a:pt x="70866" y="22199"/>
                  </a:moveTo>
                  <a:lnTo>
                    <a:pt x="70497" y="14198"/>
                  </a:lnTo>
                  <a:lnTo>
                    <a:pt x="70142" y="6184"/>
                  </a:lnTo>
                  <a:lnTo>
                    <a:pt x="63347" y="0"/>
                  </a:lnTo>
                  <a:lnTo>
                    <a:pt x="47345" y="723"/>
                  </a:lnTo>
                  <a:lnTo>
                    <a:pt x="41135" y="7518"/>
                  </a:lnTo>
                  <a:lnTo>
                    <a:pt x="41871" y="23520"/>
                  </a:lnTo>
                  <a:lnTo>
                    <a:pt x="48666" y="29718"/>
                  </a:lnTo>
                  <a:lnTo>
                    <a:pt x="64668" y="28981"/>
                  </a:lnTo>
                  <a:lnTo>
                    <a:pt x="70866" y="22199"/>
                  </a:lnTo>
                  <a:close/>
                </a:path>
                <a:path w="147319" h="113664">
                  <a:moveTo>
                    <a:pt x="146748" y="39662"/>
                  </a:moveTo>
                  <a:lnTo>
                    <a:pt x="146481" y="38862"/>
                  </a:lnTo>
                  <a:lnTo>
                    <a:pt x="131889" y="20548"/>
                  </a:lnTo>
                  <a:lnTo>
                    <a:pt x="125196" y="19977"/>
                  </a:lnTo>
                  <a:lnTo>
                    <a:pt x="120853" y="23850"/>
                  </a:lnTo>
                  <a:lnTo>
                    <a:pt x="87147" y="56807"/>
                  </a:lnTo>
                  <a:lnTo>
                    <a:pt x="85496" y="57061"/>
                  </a:lnTo>
                  <a:lnTo>
                    <a:pt x="62611" y="45300"/>
                  </a:lnTo>
                  <a:lnTo>
                    <a:pt x="58407" y="41795"/>
                  </a:lnTo>
                  <a:lnTo>
                    <a:pt x="53124" y="41681"/>
                  </a:lnTo>
                  <a:lnTo>
                    <a:pt x="49415" y="44653"/>
                  </a:lnTo>
                  <a:lnTo>
                    <a:pt x="977" y="77152"/>
                  </a:lnTo>
                  <a:lnTo>
                    <a:pt x="393" y="78193"/>
                  </a:lnTo>
                  <a:lnTo>
                    <a:pt x="355" y="79336"/>
                  </a:lnTo>
                  <a:lnTo>
                    <a:pt x="0" y="89268"/>
                  </a:lnTo>
                  <a:lnTo>
                    <a:pt x="1282" y="97142"/>
                  </a:lnTo>
                  <a:lnTo>
                    <a:pt x="5372" y="103682"/>
                  </a:lnTo>
                  <a:lnTo>
                    <a:pt x="11607" y="108204"/>
                  </a:lnTo>
                  <a:lnTo>
                    <a:pt x="19380" y="110032"/>
                  </a:lnTo>
                  <a:lnTo>
                    <a:pt x="125577" y="113398"/>
                  </a:lnTo>
                  <a:lnTo>
                    <a:pt x="133527" y="112014"/>
                  </a:lnTo>
                  <a:lnTo>
                    <a:pt x="140081" y="107810"/>
                  </a:lnTo>
                  <a:lnTo>
                    <a:pt x="144551" y="101434"/>
                  </a:lnTo>
                  <a:lnTo>
                    <a:pt x="146253" y="93548"/>
                  </a:lnTo>
                  <a:lnTo>
                    <a:pt x="146748" y="39662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2" name="object 18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877856" y="4885107"/>
              <a:ext cx="146634" cy="133285"/>
            </a:xfrm>
            <a:prstGeom prst="rect">
              <a:avLst/>
            </a:prstGeom>
          </p:spPr>
        </p:pic>
        <p:sp>
          <p:nvSpPr>
            <p:cNvPr id="183" name="object 183"/>
            <p:cNvSpPr/>
            <p:nvPr/>
          </p:nvSpPr>
          <p:spPr>
            <a:xfrm>
              <a:off x="1693951" y="4820996"/>
              <a:ext cx="154305" cy="480059"/>
            </a:xfrm>
            <a:custGeom>
              <a:avLst/>
              <a:gdLst/>
              <a:ahLst/>
              <a:cxnLst/>
              <a:rect l="l" t="t" r="r" b="b"/>
              <a:pathLst>
                <a:path w="154305" h="480060">
                  <a:moveTo>
                    <a:pt x="83235" y="28232"/>
                  </a:moveTo>
                  <a:lnTo>
                    <a:pt x="53682" y="2044"/>
                  </a:lnTo>
                  <a:lnTo>
                    <a:pt x="35560" y="0"/>
                  </a:lnTo>
                  <a:lnTo>
                    <a:pt x="29718" y="63"/>
                  </a:lnTo>
                  <a:lnTo>
                    <a:pt x="482" y="18923"/>
                  </a:lnTo>
                  <a:lnTo>
                    <a:pt x="0" y="22402"/>
                  </a:lnTo>
                  <a:lnTo>
                    <a:pt x="8839" y="31686"/>
                  </a:lnTo>
                  <a:lnTo>
                    <a:pt x="8178" y="31483"/>
                  </a:lnTo>
                  <a:lnTo>
                    <a:pt x="7035" y="30924"/>
                  </a:lnTo>
                  <a:lnTo>
                    <a:pt x="5930" y="30353"/>
                  </a:lnTo>
                  <a:lnTo>
                    <a:pt x="4343" y="29248"/>
                  </a:lnTo>
                  <a:lnTo>
                    <a:pt x="1714" y="25234"/>
                  </a:lnTo>
                  <a:lnTo>
                    <a:pt x="673" y="22402"/>
                  </a:lnTo>
                  <a:lnTo>
                    <a:pt x="749" y="21577"/>
                  </a:lnTo>
                  <a:lnTo>
                    <a:pt x="1257" y="18351"/>
                  </a:lnTo>
                  <a:lnTo>
                    <a:pt x="1663" y="15557"/>
                  </a:lnTo>
                  <a:lnTo>
                    <a:pt x="36029" y="1155"/>
                  </a:lnTo>
                  <a:lnTo>
                    <a:pt x="44348" y="1600"/>
                  </a:lnTo>
                  <a:lnTo>
                    <a:pt x="80581" y="18923"/>
                  </a:lnTo>
                  <a:lnTo>
                    <a:pt x="81902" y="24930"/>
                  </a:lnTo>
                  <a:lnTo>
                    <a:pt x="82029" y="27927"/>
                  </a:lnTo>
                  <a:lnTo>
                    <a:pt x="50482" y="40386"/>
                  </a:lnTo>
                  <a:lnTo>
                    <a:pt x="45707" y="40170"/>
                  </a:lnTo>
                  <a:lnTo>
                    <a:pt x="15976" y="33312"/>
                  </a:lnTo>
                  <a:lnTo>
                    <a:pt x="14122" y="32613"/>
                  </a:lnTo>
                  <a:lnTo>
                    <a:pt x="14693" y="33007"/>
                  </a:lnTo>
                  <a:lnTo>
                    <a:pt x="15875" y="33540"/>
                  </a:lnTo>
                  <a:lnTo>
                    <a:pt x="17043" y="34099"/>
                  </a:lnTo>
                  <a:lnTo>
                    <a:pt x="50469" y="41363"/>
                  </a:lnTo>
                  <a:lnTo>
                    <a:pt x="55651" y="41186"/>
                  </a:lnTo>
                  <a:lnTo>
                    <a:pt x="66408" y="40627"/>
                  </a:lnTo>
                  <a:lnTo>
                    <a:pt x="67043" y="40386"/>
                  </a:lnTo>
                  <a:lnTo>
                    <a:pt x="74714" y="37503"/>
                  </a:lnTo>
                  <a:lnTo>
                    <a:pt x="77470" y="36029"/>
                  </a:lnTo>
                  <a:lnTo>
                    <a:pt x="81826" y="31445"/>
                  </a:lnTo>
                  <a:lnTo>
                    <a:pt x="83235" y="28232"/>
                  </a:lnTo>
                  <a:close/>
                </a:path>
                <a:path w="154305" h="480060">
                  <a:moveTo>
                    <a:pt x="93052" y="136372"/>
                  </a:moveTo>
                  <a:lnTo>
                    <a:pt x="63512" y="110185"/>
                  </a:lnTo>
                  <a:lnTo>
                    <a:pt x="58356" y="109283"/>
                  </a:lnTo>
                  <a:lnTo>
                    <a:pt x="54305" y="108572"/>
                  </a:lnTo>
                  <a:lnTo>
                    <a:pt x="45377" y="108140"/>
                  </a:lnTo>
                  <a:lnTo>
                    <a:pt x="39535" y="108204"/>
                  </a:lnTo>
                  <a:lnTo>
                    <a:pt x="34010" y="109004"/>
                  </a:lnTo>
                  <a:lnTo>
                    <a:pt x="10312" y="127063"/>
                  </a:lnTo>
                  <a:lnTo>
                    <a:pt x="9817" y="130556"/>
                  </a:lnTo>
                  <a:lnTo>
                    <a:pt x="18669" y="139827"/>
                  </a:lnTo>
                  <a:lnTo>
                    <a:pt x="18008" y="139636"/>
                  </a:lnTo>
                  <a:lnTo>
                    <a:pt x="15748" y="138506"/>
                  </a:lnTo>
                  <a:lnTo>
                    <a:pt x="14160" y="137401"/>
                  </a:lnTo>
                  <a:lnTo>
                    <a:pt x="11531" y="133388"/>
                  </a:lnTo>
                  <a:lnTo>
                    <a:pt x="10502" y="130556"/>
                  </a:lnTo>
                  <a:lnTo>
                    <a:pt x="10579" y="129717"/>
                  </a:lnTo>
                  <a:lnTo>
                    <a:pt x="11074" y="126504"/>
                  </a:lnTo>
                  <a:lnTo>
                    <a:pt x="11480" y="123698"/>
                  </a:lnTo>
                  <a:lnTo>
                    <a:pt x="13423" y="120091"/>
                  </a:lnTo>
                  <a:lnTo>
                    <a:pt x="16637" y="117271"/>
                  </a:lnTo>
                  <a:lnTo>
                    <a:pt x="19850" y="114401"/>
                  </a:lnTo>
                  <a:lnTo>
                    <a:pt x="24295" y="112458"/>
                  </a:lnTo>
                  <a:lnTo>
                    <a:pt x="34201" y="110058"/>
                  </a:lnTo>
                  <a:lnTo>
                    <a:pt x="39624" y="109308"/>
                  </a:lnTo>
                  <a:lnTo>
                    <a:pt x="45694" y="109308"/>
                  </a:lnTo>
                  <a:lnTo>
                    <a:pt x="83959" y="120091"/>
                  </a:lnTo>
                  <a:lnTo>
                    <a:pt x="91719" y="136372"/>
                  </a:lnTo>
                  <a:lnTo>
                    <a:pt x="90589" y="138976"/>
                  </a:lnTo>
                  <a:lnTo>
                    <a:pt x="60299" y="148526"/>
                  </a:lnTo>
                  <a:lnTo>
                    <a:pt x="55410" y="148310"/>
                  </a:lnTo>
                  <a:lnTo>
                    <a:pt x="24587" y="140995"/>
                  </a:lnTo>
                  <a:lnTo>
                    <a:pt x="23939" y="140766"/>
                  </a:lnTo>
                  <a:lnTo>
                    <a:pt x="24511" y="141147"/>
                  </a:lnTo>
                  <a:lnTo>
                    <a:pt x="25692" y="141681"/>
                  </a:lnTo>
                  <a:lnTo>
                    <a:pt x="26860" y="142240"/>
                  </a:lnTo>
                  <a:lnTo>
                    <a:pt x="60286" y="149504"/>
                  </a:lnTo>
                  <a:lnTo>
                    <a:pt x="65468" y="149326"/>
                  </a:lnTo>
                  <a:lnTo>
                    <a:pt x="91643" y="139585"/>
                  </a:lnTo>
                  <a:lnTo>
                    <a:pt x="93052" y="136372"/>
                  </a:lnTo>
                  <a:close/>
                </a:path>
                <a:path w="154305" h="480060">
                  <a:moveTo>
                    <a:pt x="154152" y="466585"/>
                  </a:moveTo>
                  <a:lnTo>
                    <a:pt x="124612" y="440397"/>
                  </a:lnTo>
                  <a:lnTo>
                    <a:pt x="119456" y="439496"/>
                  </a:lnTo>
                  <a:lnTo>
                    <a:pt x="115404" y="438785"/>
                  </a:lnTo>
                  <a:lnTo>
                    <a:pt x="106476" y="438353"/>
                  </a:lnTo>
                  <a:lnTo>
                    <a:pt x="100634" y="438416"/>
                  </a:lnTo>
                  <a:lnTo>
                    <a:pt x="95110" y="439216"/>
                  </a:lnTo>
                  <a:lnTo>
                    <a:pt x="71399" y="457276"/>
                  </a:lnTo>
                  <a:lnTo>
                    <a:pt x="70916" y="460768"/>
                  </a:lnTo>
                  <a:lnTo>
                    <a:pt x="79768" y="470039"/>
                  </a:lnTo>
                  <a:lnTo>
                    <a:pt x="79108" y="469849"/>
                  </a:lnTo>
                  <a:lnTo>
                    <a:pt x="76847" y="468718"/>
                  </a:lnTo>
                  <a:lnTo>
                    <a:pt x="75260" y="467614"/>
                  </a:lnTo>
                  <a:lnTo>
                    <a:pt x="72631" y="463600"/>
                  </a:lnTo>
                  <a:lnTo>
                    <a:pt x="71602" y="460768"/>
                  </a:lnTo>
                  <a:lnTo>
                    <a:pt x="71678" y="459930"/>
                  </a:lnTo>
                  <a:lnTo>
                    <a:pt x="72174" y="456717"/>
                  </a:lnTo>
                  <a:lnTo>
                    <a:pt x="72580" y="453910"/>
                  </a:lnTo>
                  <a:lnTo>
                    <a:pt x="74523" y="450303"/>
                  </a:lnTo>
                  <a:lnTo>
                    <a:pt x="77736" y="447484"/>
                  </a:lnTo>
                  <a:lnTo>
                    <a:pt x="80949" y="444614"/>
                  </a:lnTo>
                  <a:lnTo>
                    <a:pt x="85394" y="442671"/>
                  </a:lnTo>
                  <a:lnTo>
                    <a:pt x="95300" y="440270"/>
                  </a:lnTo>
                  <a:lnTo>
                    <a:pt x="100723" y="439521"/>
                  </a:lnTo>
                  <a:lnTo>
                    <a:pt x="106807" y="439521"/>
                  </a:lnTo>
                  <a:lnTo>
                    <a:pt x="145059" y="450303"/>
                  </a:lnTo>
                  <a:lnTo>
                    <a:pt x="152819" y="466585"/>
                  </a:lnTo>
                  <a:lnTo>
                    <a:pt x="151688" y="469188"/>
                  </a:lnTo>
                  <a:lnTo>
                    <a:pt x="121399" y="478739"/>
                  </a:lnTo>
                  <a:lnTo>
                    <a:pt x="116509" y="478523"/>
                  </a:lnTo>
                  <a:lnTo>
                    <a:pt x="103632" y="477100"/>
                  </a:lnTo>
                  <a:lnTo>
                    <a:pt x="96786" y="475145"/>
                  </a:lnTo>
                  <a:lnTo>
                    <a:pt x="89852" y="472821"/>
                  </a:lnTo>
                  <a:lnTo>
                    <a:pt x="85051" y="470979"/>
                  </a:lnTo>
                  <a:lnTo>
                    <a:pt x="121386" y="479717"/>
                  </a:lnTo>
                  <a:lnTo>
                    <a:pt x="126568" y="479539"/>
                  </a:lnTo>
                  <a:lnTo>
                    <a:pt x="137325" y="478980"/>
                  </a:lnTo>
                  <a:lnTo>
                    <a:pt x="137960" y="478739"/>
                  </a:lnTo>
                  <a:lnTo>
                    <a:pt x="145630" y="475856"/>
                  </a:lnTo>
                  <a:lnTo>
                    <a:pt x="148386" y="474395"/>
                  </a:lnTo>
                  <a:lnTo>
                    <a:pt x="152742" y="469798"/>
                  </a:lnTo>
                  <a:lnTo>
                    <a:pt x="154152" y="466585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063479" y="5184340"/>
              <a:ext cx="50165" cy="41275"/>
            </a:xfrm>
            <a:custGeom>
              <a:avLst/>
              <a:gdLst/>
              <a:ahLst/>
              <a:cxnLst/>
              <a:rect l="l" t="t" r="r" b="b"/>
              <a:pathLst>
                <a:path w="50164" h="41275">
                  <a:moveTo>
                    <a:pt x="2031" y="0"/>
                  </a:moveTo>
                  <a:lnTo>
                    <a:pt x="0" y="40170"/>
                  </a:lnTo>
                  <a:lnTo>
                    <a:pt x="33350" y="41148"/>
                  </a:lnTo>
                  <a:lnTo>
                    <a:pt x="50037" y="20789"/>
                  </a:lnTo>
                  <a:lnTo>
                    <a:pt x="34531" y="800"/>
                  </a:lnTo>
                  <a:lnTo>
                    <a:pt x="2031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2066555" y="5127327"/>
              <a:ext cx="50165" cy="41275"/>
            </a:xfrm>
            <a:custGeom>
              <a:avLst/>
              <a:gdLst/>
              <a:ahLst/>
              <a:cxnLst/>
              <a:rect l="l" t="t" r="r" b="b"/>
              <a:pathLst>
                <a:path w="50164" h="41275">
                  <a:moveTo>
                    <a:pt x="2031" y="0"/>
                  </a:moveTo>
                  <a:lnTo>
                    <a:pt x="0" y="40182"/>
                  </a:lnTo>
                  <a:lnTo>
                    <a:pt x="33350" y="41148"/>
                  </a:lnTo>
                  <a:lnTo>
                    <a:pt x="50037" y="20802"/>
                  </a:lnTo>
                  <a:lnTo>
                    <a:pt x="34531" y="812"/>
                  </a:lnTo>
                  <a:lnTo>
                    <a:pt x="2031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521688" y="4717440"/>
              <a:ext cx="105410" cy="21590"/>
            </a:xfrm>
            <a:custGeom>
              <a:avLst/>
              <a:gdLst/>
              <a:ahLst/>
              <a:cxnLst/>
              <a:rect l="l" t="t" r="r" b="b"/>
              <a:pathLst>
                <a:path w="105410" h="21589">
                  <a:moveTo>
                    <a:pt x="105244" y="20002"/>
                  </a:moveTo>
                  <a:lnTo>
                    <a:pt x="105206" y="18732"/>
                  </a:lnTo>
                  <a:lnTo>
                    <a:pt x="38" y="18732"/>
                  </a:lnTo>
                  <a:lnTo>
                    <a:pt x="38" y="20002"/>
                  </a:lnTo>
                  <a:lnTo>
                    <a:pt x="0" y="21272"/>
                  </a:lnTo>
                  <a:lnTo>
                    <a:pt x="105244" y="21272"/>
                  </a:lnTo>
                  <a:lnTo>
                    <a:pt x="105244" y="20002"/>
                  </a:lnTo>
                  <a:close/>
                </a:path>
                <a:path w="105410" h="21589">
                  <a:moveTo>
                    <a:pt x="105244" y="10642"/>
                  </a:moveTo>
                  <a:lnTo>
                    <a:pt x="105219" y="9372"/>
                  </a:lnTo>
                  <a:lnTo>
                    <a:pt x="25" y="9372"/>
                  </a:lnTo>
                  <a:lnTo>
                    <a:pt x="25" y="10642"/>
                  </a:lnTo>
                  <a:lnTo>
                    <a:pt x="0" y="11912"/>
                  </a:lnTo>
                  <a:lnTo>
                    <a:pt x="105244" y="11912"/>
                  </a:lnTo>
                  <a:lnTo>
                    <a:pt x="105244" y="10642"/>
                  </a:lnTo>
                  <a:close/>
                </a:path>
                <a:path w="105410" h="21589">
                  <a:moveTo>
                    <a:pt x="105244" y="1270"/>
                  </a:moveTo>
                  <a:lnTo>
                    <a:pt x="105206" y="0"/>
                  </a:lnTo>
                  <a:lnTo>
                    <a:pt x="38" y="0"/>
                  </a:lnTo>
                  <a:lnTo>
                    <a:pt x="38" y="1270"/>
                  </a:lnTo>
                  <a:lnTo>
                    <a:pt x="0" y="2540"/>
                  </a:lnTo>
                  <a:lnTo>
                    <a:pt x="105244" y="2540"/>
                  </a:lnTo>
                  <a:lnTo>
                    <a:pt x="105244" y="127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641297" y="4720284"/>
              <a:ext cx="76835" cy="101600"/>
            </a:xfrm>
            <a:custGeom>
              <a:avLst/>
              <a:gdLst/>
              <a:ahLst/>
              <a:cxnLst/>
              <a:rect l="l" t="t" r="r" b="b"/>
              <a:pathLst>
                <a:path w="76835" h="101600">
                  <a:moveTo>
                    <a:pt x="76695" y="101257"/>
                  </a:moveTo>
                  <a:lnTo>
                    <a:pt x="27076" y="34683"/>
                  </a:lnTo>
                  <a:lnTo>
                    <a:pt x="6299" y="7912"/>
                  </a:lnTo>
                  <a:lnTo>
                    <a:pt x="8013" y="6210"/>
                  </a:lnTo>
                  <a:lnTo>
                    <a:pt x="8013" y="4000"/>
                  </a:lnTo>
                  <a:lnTo>
                    <a:pt x="8013" y="1790"/>
                  </a:lnTo>
                  <a:lnTo>
                    <a:pt x="6210" y="0"/>
                  </a:lnTo>
                  <a:lnTo>
                    <a:pt x="1803" y="0"/>
                  </a:lnTo>
                  <a:lnTo>
                    <a:pt x="0" y="1790"/>
                  </a:lnTo>
                  <a:lnTo>
                    <a:pt x="0" y="6210"/>
                  </a:lnTo>
                  <a:lnTo>
                    <a:pt x="1803" y="8001"/>
                  </a:lnTo>
                  <a:lnTo>
                    <a:pt x="6032" y="8001"/>
                  </a:lnTo>
                  <a:lnTo>
                    <a:pt x="7251" y="9791"/>
                  </a:lnTo>
                  <a:lnTo>
                    <a:pt x="26162" y="35369"/>
                  </a:lnTo>
                  <a:lnTo>
                    <a:pt x="54229" y="72478"/>
                  </a:lnTo>
                  <a:lnTo>
                    <a:pt x="73672" y="97650"/>
                  </a:lnTo>
                  <a:lnTo>
                    <a:pt x="76695" y="101257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626340" y="5464467"/>
              <a:ext cx="143510" cy="71120"/>
            </a:xfrm>
            <a:custGeom>
              <a:avLst/>
              <a:gdLst/>
              <a:ahLst/>
              <a:cxnLst/>
              <a:rect l="l" t="t" r="r" b="b"/>
              <a:pathLst>
                <a:path w="143510" h="71120">
                  <a:moveTo>
                    <a:pt x="138557" y="0"/>
                  </a:moveTo>
                  <a:lnTo>
                    <a:pt x="7429" y="0"/>
                  </a:lnTo>
                  <a:lnTo>
                    <a:pt x="2971" y="4254"/>
                  </a:lnTo>
                  <a:lnTo>
                    <a:pt x="0" y="66268"/>
                  </a:lnTo>
                  <a:lnTo>
                    <a:pt x="4622" y="71119"/>
                  </a:lnTo>
                  <a:lnTo>
                    <a:pt x="130327" y="71119"/>
                  </a:lnTo>
                  <a:lnTo>
                    <a:pt x="135750" y="71119"/>
                  </a:lnTo>
                  <a:lnTo>
                    <a:pt x="140208" y="66865"/>
                  </a:lnTo>
                  <a:lnTo>
                    <a:pt x="143192" y="4851"/>
                  </a:lnTo>
                  <a:lnTo>
                    <a:pt x="138557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625946" y="5463844"/>
              <a:ext cx="144145" cy="72390"/>
            </a:xfrm>
            <a:custGeom>
              <a:avLst/>
              <a:gdLst/>
              <a:ahLst/>
              <a:cxnLst/>
              <a:rect l="l" t="t" r="r" b="b"/>
              <a:pathLst>
                <a:path w="144144" h="72389">
                  <a:moveTo>
                    <a:pt x="9537" y="0"/>
                  </a:moveTo>
                  <a:lnTo>
                    <a:pt x="5918" y="2044"/>
                  </a:lnTo>
                  <a:lnTo>
                    <a:pt x="4038" y="5207"/>
                  </a:lnTo>
                  <a:lnTo>
                    <a:pt x="3086" y="6769"/>
                  </a:lnTo>
                  <a:lnTo>
                    <a:pt x="2594" y="8483"/>
                  </a:lnTo>
                  <a:lnTo>
                    <a:pt x="2545" y="9017"/>
                  </a:lnTo>
                  <a:lnTo>
                    <a:pt x="152" y="59753"/>
                  </a:lnTo>
                  <a:lnTo>
                    <a:pt x="38" y="61264"/>
                  </a:lnTo>
                  <a:lnTo>
                    <a:pt x="0" y="63017"/>
                  </a:lnTo>
                  <a:lnTo>
                    <a:pt x="508" y="64579"/>
                  </a:lnTo>
                  <a:lnTo>
                    <a:pt x="1422" y="67741"/>
                  </a:lnTo>
                  <a:lnTo>
                    <a:pt x="3835" y="70383"/>
                  </a:lnTo>
                  <a:lnTo>
                    <a:pt x="8293" y="72136"/>
                  </a:lnTo>
                  <a:lnTo>
                    <a:pt x="9944" y="72339"/>
                  </a:lnTo>
                  <a:lnTo>
                    <a:pt x="11455" y="72301"/>
                  </a:lnTo>
                  <a:lnTo>
                    <a:pt x="15913" y="72301"/>
                  </a:lnTo>
                  <a:lnTo>
                    <a:pt x="126606" y="71869"/>
                  </a:lnTo>
                  <a:lnTo>
                    <a:pt x="130721" y="71767"/>
                  </a:lnTo>
                  <a:lnTo>
                    <a:pt x="127901" y="71640"/>
                  </a:lnTo>
                  <a:lnTo>
                    <a:pt x="9969" y="71208"/>
                  </a:lnTo>
                  <a:lnTo>
                    <a:pt x="8585" y="71018"/>
                  </a:lnTo>
                  <a:lnTo>
                    <a:pt x="4572" y="69430"/>
                  </a:lnTo>
                  <a:lnTo>
                    <a:pt x="2425" y="67068"/>
                  </a:lnTo>
                  <a:lnTo>
                    <a:pt x="1589" y="64135"/>
                  </a:lnTo>
                  <a:lnTo>
                    <a:pt x="1240" y="63017"/>
                  </a:lnTo>
                  <a:lnTo>
                    <a:pt x="3775" y="9017"/>
                  </a:lnTo>
                  <a:lnTo>
                    <a:pt x="129983" y="1130"/>
                  </a:lnTo>
                  <a:lnTo>
                    <a:pt x="131978" y="1028"/>
                  </a:lnTo>
                  <a:lnTo>
                    <a:pt x="138062" y="1028"/>
                  </a:lnTo>
                  <a:lnTo>
                    <a:pt x="137287" y="571"/>
                  </a:lnTo>
                  <a:lnTo>
                    <a:pt x="134569" y="228"/>
                  </a:lnTo>
                  <a:lnTo>
                    <a:pt x="133719" y="165"/>
                  </a:lnTo>
                  <a:lnTo>
                    <a:pt x="129286" y="165"/>
                  </a:lnTo>
                  <a:lnTo>
                    <a:pt x="126568" y="114"/>
                  </a:lnTo>
                  <a:lnTo>
                    <a:pt x="9537" y="0"/>
                  </a:lnTo>
                  <a:close/>
                </a:path>
                <a:path w="144144" h="72389">
                  <a:moveTo>
                    <a:pt x="132687" y="71647"/>
                  </a:moveTo>
                  <a:lnTo>
                    <a:pt x="131775" y="71755"/>
                  </a:lnTo>
                  <a:lnTo>
                    <a:pt x="131520" y="71759"/>
                  </a:lnTo>
                  <a:lnTo>
                    <a:pt x="132194" y="71856"/>
                  </a:lnTo>
                  <a:lnTo>
                    <a:pt x="132687" y="71647"/>
                  </a:lnTo>
                  <a:close/>
                </a:path>
                <a:path w="144144" h="72389">
                  <a:moveTo>
                    <a:pt x="130695" y="71640"/>
                  </a:moveTo>
                  <a:lnTo>
                    <a:pt x="131064" y="71767"/>
                  </a:lnTo>
                  <a:lnTo>
                    <a:pt x="131520" y="71759"/>
                  </a:lnTo>
                  <a:lnTo>
                    <a:pt x="130695" y="71640"/>
                  </a:lnTo>
                  <a:close/>
                </a:path>
                <a:path w="144144" h="72389">
                  <a:moveTo>
                    <a:pt x="143851" y="9017"/>
                  </a:moveTo>
                  <a:lnTo>
                    <a:pt x="142494" y="13716"/>
                  </a:lnTo>
                  <a:lnTo>
                    <a:pt x="142532" y="18199"/>
                  </a:lnTo>
                  <a:lnTo>
                    <a:pt x="140666" y="61264"/>
                  </a:lnTo>
                  <a:lnTo>
                    <a:pt x="140567" y="64249"/>
                  </a:lnTo>
                  <a:lnTo>
                    <a:pt x="139725" y="66294"/>
                  </a:lnTo>
                  <a:lnTo>
                    <a:pt x="138506" y="67792"/>
                  </a:lnTo>
                  <a:lnTo>
                    <a:pt x="137325" y="69354"/>
                  </a:lnTo>
                  <a:lnTo>
                    <a:pt x="135877" y="70256"/>
                  </a:lnTo>
                  <a:lnTo>
                    <a:pt x="134683" y="70802"/>
                  </a:lnTo>
                  <a:lnTo>
                    <a:pt x="132687" y="71647"/>
                  </a:lnTo>
                  <a:lnTo>
                    <a:pt x="133502" y="71551"/>
                  </a:lnTo>
                  <a:lnTo>
                    <a:pt x="136017" y="70497"/>
                  </a:lnTo>
                  <a:lnTo>
                    <a:pt x="137528" y="69608"/>
                  </a:lnTo>
                  <a:lnTo>
                    <a:pt x="139044" y="67741"/>
                  </a:lnTo>
                  <a:lnTo>
                    <a:pt x="140081" y="66509"/>
                  </a:lnTo>
                  <a:lnTo>
                    <a:pt x="141040" y="64249"/>
                  </a:lnTo>
                  <a:lnTo>
                    <a:pt x="141141" y="61264"/>
                  </a:lnTo>
                  <a:lnTo>
                    <a:pt x="143628" y="13716"/>
                  </a:lnTo>
                  <a:lnTo>
                    <a:pt x="143851" y="9017"/>
                  </a:lnTo>
                  <a:close/>
                </a:path>
                <a:path w="144144" h="72389">
                  <a:moveTo>
                    <a:pt x="11455" y="71183"/>
                  </a:moveTo>
                  <a:lnTo>
                    <a:pt x="9969" y="71208"/>
                  </a:lnTo>
                  <a:lnTo>
                    <a:pt x="23436" y="71208"/>
                  </a:lnTo>
                  <a:lnTo>
                    <a:pt x="11455" y="71183"/>
                  </a:lnTo>
                  <a:close/>
                </a:path>
                <a:path w="144144" h="72389">
                  <a:moveTo>
                    <a:pt x="143678" y="8111"/>
                  </a:moveTo>
                  <a:lnTo>
                    <a:pt x="143794" y="8483"/>
                  </a:lnTo>
                  <a:lnTo>
                    <a:pt x="143851" y="9017"/>
                  </a:lnTo>
                  <a:lnTo>
                    <a:pt x="144005" y="8483"/>
                  </a:lnTo>
                  <a:lnTo>
                    <a:pt x="143678" y="8111"/>
                  </a:lnTo>
                  <a:close/>
                </a:path>
                <a:path w="144144" h="72389">
                  <a:moveTo>
                    <a:pt x="138062" y="1028"/>
                  </a:moveTo>
                  <a:lnTo>
                    <a:pt x="131978" y="1028"/>
                  </a:lnTo>
                  <a:lnTo>
                    <a:pt x="134442" y="1206"/>
                  </a:lnTo>
                  <a:lnTo>
                    <a:pt x="136893" y="1524"/>
                  </a:lnTo>
                  <a:lnTo>
                    <a:pt x="139153" y="2819"/>
                  </a:lnTo>
                  <a:lnTo>
                    <a:pt x="140652" y="4673"/>
                  </a:lnTo>
                  <a:lnTo>
                    <a:pt x="143678" y="8111"/>
                  </a:lnTo>
                  <a:lnTo>
                    <a:pt x="143052" y="6108"/>
                  </a:lnTo>
                  <a:lnTo>
                    <a:pt x="141389" y="4076"/>
                  </a:lnTo>
                  <a:lnTo>
                    <a:pt x="139763" y="2032"/>
                  </a:lnTo>
                  <a:lnTo>
                    <a:pt x="138062" y="1028"/>
                  </a:lnTo>
                  <a:close/>
                </a:path>
                <a:path w="144144" h="72389">
                  <a:moveTo>
                    <a:pt x="129983" y="1130"/>
                  </a:moveTo>
                  <a:lnTo>
                    <a:pt x="126568" y="1130"/>
                  </a:lnTo>
                  <a:lnTo>
                    <a:pt x="129235" y="1168"/>
                  </a:lnTo>
                  <a:lnTo>
                    <a:pt x="129983" y="1130"/>
                  </a:lnTo>
                  <a:close/>
                </a:path>
                <a:path w="144144" h="72389">
                  <a:moveTo>
                    <a:pt x="131851" y="25"/>
                  </a:moveTo>
                  <a:lnTo>
                    <a:pt x="129286" y="165"/>
                  </a:lnTo>
                  <a:lnTo>
                    <a:pt x="133719" y="165"/>
                  </a:lnTo>
                  <a:lnTo>
                    <a:pt x="131851" y="25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645297" y="5489181"/>
              <a:ext cx="105410" cy="21590"/>
            </a:xfrm>
            <a:custGeom>
              <a:avLst/>
              <a:gdLst/>
              <a:ahLst/>
              <a:cxnLst/>
              <a:rect l="l" t="t" r="r" b="b"/>
              <a:pathLst>
                <a:path w="105410" h="21589">
                  <a:moveTo>
                    <a:pt x="105244" y="20015"/>
                  </a:moveTo>
                  <a:lnTo>
                    <a:pt x="105206" y="18745"/>
                  </a:lnTo>
                  <a:lnTo>
                    <a:pt x="38" y="18745"/>
                  </a:lnTo>
                  <a:lnTo>
                    <a:pt x="38" y="20015"/>
                  </a:lnTo>
                  <a:lnTo>
                    <a:pt x="0" y="21285"/>
                  </a:lnTo>
                  <a:lnTo>
                    <a:pt x="105244" y="21285"/>
                  </a:lnTo>
                  <a:lnTo>
                    <a:pt x="105244" y="20015"/>
                  </a:lnTo>
                  <a:close/>
                </a:path>
                <a:path w="105410" h="21589">
                  <a:moveTo>
                    <a:pt x="105244" y="10642"/>
                  </a:moveTo>
                  <a:lnTo>
                    <a:pt x="105219" y="9372"/>
                  </a:lnTo>
                  <a:lnTo>
                    <a:pt x="25" y="9372"/>
                  </a:lnTo>
                  <a:lnTo>
                    <a:pt x="25" y="10642"/>
                  </a:lnTo>
                  <a:lnTo>
                    <a:pt x="0" y="11912"/>
                  </a:lnTo>
                  <a:lnTo>
                    <a:pt x="105244" y="11912"/>
                  </a:lnTo>
                  <a:lnTo>
                    <a:pt x="105244" y="10642"/>
                  </a:lnTo>
                  <a:close/>
                </a:path>
                <a:path w="105410" h="21589">
                  <a:moveTo>
                    <a:pt x="105244" y="1270"/>
                  </a:moveTo>
                  <a:lnTo>
                    <a:pt x="105206" y="0"/>
                  </a:lnTo>
                  <a:lnTo>
                    <a:pt x="38" y="0"/>
                  </a:lnTo>
                  <a:lnTo>
                    <a:pt x="38" y="1270"/>
                  </a:lnTo>
                  <a:lnTo>
                    <a:pt x="0" y="2540"/>
                  </a:lnTo>
                  <a:lnTo>
                    <a:pt x="105244" y="2540"/>
                  </a:lnTo>
                  <a:lnTo>
                    <a:pt x="105244" y="127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711299" y="5298007"/>
              <a:ext cx="90805" cy="170815"/>
            </a:xfrm>
            <a:custGeom>
              <a:avLst/>
              <a:gdLst/>
              <a:ahLst/>
              <a:cxnLst/>
              <a:rect l="l" t="t" r="r" b="b"/>
              <a:pathLst>
                <a:path w="90805" h="170814">
                  <a:moveTo>
                    <a:pt x="90741" y="0"/>
                  </a:moveTo>
                  <a:lnTo>
                    <a:pt x="87122" y="6438"/>
                  </a:lnTo>
                  <a:lnTo>
                    <a:pt x="63766" y="50571"/>
                  </a:lnTo>
                  <a:lnTo>
                    <a:pt x="16319" y="141884"/>
                  </a:lnTo>
                  <a:lnTo>
                    <a:pt x="6007" y="162471"/>
                  </a:lnTo>
                  <a:lnTo>
                    <a:pt x="1803" y="162471"/>
                  </a:lnTo>
                  <a:lnTo>
                    <a:pt x="0" y="164261"/>
                  </a:lnTo>
                  <a:lnTo>
                    <a:pt x="0" y="168681"/>
                  </a:lnTo>
                  <a:lnTo>
                    <a:pt x="1803" y="170472"/>
                  </a:lnTo>
                  <a:lnTo>
                    <a:pt x="6223" y="170472"/>
                  </a:lnTo>
                  <a:lnTo>
                    <a:pt x="8013" y="168681"/>
                  </a:lnTo>
                  <a:lnTo>
                    <a:pt x="8013" y="166471"/>
                  </a:lnTo>
                  <a:lnTo>
                    <a:pt x="8013" y="164261"/>
                  </a:lnTo>
                  <a:lnTo>
                    <a:pt x="6235" y="162496"/>
                  </a:lnTo>
                  <a:lnTo>
                    <a:pt x="7632" y="160032"/>
                  </a:lnTo>
                  <a:lnTo>
                    <a:pt x="31000" y="115900"/>
                  </a:lnTo>
                  <a:lnTo>
                    <a:pt x="78422" y="24587"/>
                  </a:lnTo>
                  <a:lnTo>
                    <a:pt x="90741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2113000" y="5490755"/>
              <a:ext cx="353695" cy="13970"/>
            </a:xfrm>
            <a:custGeom>
              <a:avLst/>
              <a:gdLst/>
              <a:ahLst/>
              <a:cxnLst/>
              <a:rect l="l" t="t" r="r" b="b"/>
              <a:pathLst>
                <a:path w="353694" h="13970">
                  <a:moveTo>
                    <a:pt x="353352" y="2540"/>
                  </a:moveTo>
                  <a:lnTo>
                    <a:pt x="351802" y="2540"/>
                  </a:lnTo>
                  <a:lnTo>
                    <a:pt x="351802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0" y="13970"/>
                  </a:lnTo>
                  <a:lnTo>
                    <a:pt x="352044" y="13970"/>
                  </a:lnTo>
                  <a:lnTo>
                    <a:pt x="352044" y="10160"/>
                  </a:lnTo>
                  <a:lnTo>
                    <a:pt x="353352" y="10160"/>
                  </a:lnTo>
                  <a:lnTo>
                    <a:pt x="353352" y="254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1978124" y="5498287"/>
              <a:ext cx="130810" cy="1270"/>
            </a:xfrm>
            <a:custGeom>
              <a:avLst/>
              <a:gdLst/>
              <a:ahLst/>
              <a:cxnLst/>
              <a:rect l="l" t="t" r="r" b="b"/>
              <a:pathLst>
                <a:path w="130810" h="1270">
                  <a:moveTo>
                    <a:pt x="111132" y="0"/>
                  </a:moveTo>
                  <a:lnTo>
                    <a:pt x="19067" y="0"/>
                  </a:lnTo>
                  <a:lnTo>
                    <a:pt x="0" y="365"/>
                  </a:lnTo>
                  <a:lnTo>
                    <a:pt x="19067" y="723"/>
                  </a:lnTo>
                  <a:lnTo>
                    <a:pt x="111132" y="723"/>
                  </a:lnTo>
                  <a:lnTo>
                    <a:pt x="130200" y="365"/>
                  </a:lnTo>
                  <a:lnTo>
                    <a:pt x="111132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1957146" y="5418213"/>
              <a:ext cx="509270" cy="86995"/>
            </a:xfrm>
            <a:custGeom>
              <a:avLst/>
              <a:gdLst/>
              <a:ahLst/>
              <a:cxnLst/>
              <a:rect l="l" t="t" r="r" b="b"/>
              <a:pathLst>
                <a:path w="509269" h="86995">
                  <a:moveTo>
                    <a:pt x="509206" y="3213"/>
                  </a:moveTo>
                  <a:lnTo>
                    <a:pt x="505993" y="0"/>
                  </a:lnTo>
                  <a:lnTo>
                    <a:pt x="198958" y="0"/>
                  </a:lnTo>
                  <a:lnTo>
                    <a:pt x="157314" y="0"/>
                  </a:lnTo>
                  <a:lnTo>
                    <a:pt x="43243" y="0"/>
                  </a:lnTo>
                  <a:lnTo>
                    <a:pt x="26403" y="3403"/>
                  </a:lnTo>
                  <a:lnTo>
                    <a:pt x="12661" y="12674"/>
                  </a:lnTo>
                  <a:lnTo>
                    <a:pt x="3403" y="26416"/>
                  </a:lnTo>
                  <a:lnTo>
                    <a:pt x="0" y="43256"/>
                  </a:lnTo>
                  <a:lnTo>
                    <a:pt x="3403" y="60096"/>
                  </a:lnTo>
                  <a:lnTo>
                    <a:pt x="12661" y="73837"/>
                  </a:lnTo>
                  <a:lnTo>
                    <a:pt x="26403" y="83108"/>
                  </a:lnTo>
                  <a:lnTo>
                    <a:pt x="43243" y="86512"/>
                  </a:lnTo>
                  <a:lnTo>
                    <a:pt x="198958" y="86512"/>
                  </a:lnTo>
                  <a:lnTo>
                    <a:pt x="198958" y="14363"/>
                  </a:lnTo>
                  <a:lnTo>
                    <a:pt x="502031" y="14363"/>
                  </a:lnTo>
                  <a:lnTo>
                    <a:pt x="505993" y="14363"/>
                  </a:lnTo>
                  <a:lnTo>
                    <a:pt x="509206" y="11137"/>
                  </a:lnTo>
                  <a:lnTo>
                    <a:pt x="509206" y="3213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2123555" y="5432570"/>
              <a:ext cx="332740" cy="57785"/>
            </a:xfrm>
            <a:custGeom>
              <a:avLst/>
              <a:gdLst/>
              <a:ahLst/>
              <a:cxnLst/>
              <a:rect l="l" t="t" r="r" b="b"/>
              <a:pathLst>
                <a:path w="332739" h="57785">
                  <a:moveTo>
                    <a:pt x="332270" y="0"/>
                  </a:moveTo>
                  <a:lnTo>
                    <a:pt x="28892" y="0"/>
                  </a:lnTo>
                  <a:lnTo>
                    <a:pt x="17643" y="2271"/>
                  </a:lnTo>
                  <a:lnTo>
                    <a:pt x="8459" y="8464"/>
                  </a:lnTo>
                  <a:lnTo>
                    <a:pt x="2269" y="17648"/>
                  </a:lnTo>
                  <a:lnTo>
                    <a:pt x="0" y="28892"/>
                  </a:lnTo>
                  <a:lnTo>
                    <a:pt x="2269" y="40136"/>
                  </a:lnTo>
                  <a:lnTo>
                    <a:pt x="8459" y="49320"/>
                  </a:lnTo>
                  <a:lnTo>
                    <a:pt x="17643" y="55513"/>
                  </a:lnTo>
                  <a:lnTo>
                    <a:pt x="28892" y="57785"/>
                  </a:lnTo>
                  <a:lnTo>
                    <a:pt x="332270" y="57785"/>
                  </a:lnTo>
                  <a:lnTo>
                    <a:pt x="327690" y="43337"/>
                  </a:lnTo>
                  <a:lnTo>
                    <a:pt x="326164" y="28892"/>
                  </a:lnTo>
                  <a:lnTo>
                    <a:pt x="327690" y="14447"/>
                  </a:lnTo>
                  <a:lnTo>
                    <a:pt x="33227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6" name="object 19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957146" y="5418205"/>
              <a:ext cx="169697" cy="86512"/>
            </a:xfrm>
            <a:prstGeom prst="rect">
              <a:avLst/>
            </a:prstGeom>
          </p:spPr>
        </p:pic>
        <p:sp>
          <p:nvSpPr>
            <p:cNvPr id="197" name="object 197"/>
            <p:cNvSpPr/>
            <p:nvPr/>
          </p:nvSpPr>
          <p:spPr>
            <a:xfrm>
              <a:off x="1978113" y="5425033"/>
              <a:ext cx="469900" cy="52705"/>
            </a:xfrm>
            <a:custGeom>
              <a:avLst/>
              <a:gdLst/>
              <a:ahLst/>
              <a:cxnLst/>
              <a:rect l="l" t="t" r="r" b="b"/>
              <a:pathLst>
                <a:path w="469900" h="52704">
                  <a:moveTo>
                    <a:pt x="130200" y="368"/>
                  </a:moveTo>
                  <a:lnTo>
                    <a:pt x="111137" y="0"/>
                  </a:lnTo>
                  <a:lnTo>
                    <a:pt x="19075" y="0"/>
                  </a:lnTo>
                  <a:lnTo>
                    <a:pt x="0" y="368"/>
                  </a:lnTo>
                  <a:lnTo>
                    <a:pt x="19075" y="723"/>
                  </a:lnTo>
                  <a:lnTo>
                    <a:pt x="111137" y="723"/>
                  </a:lnTo>
                  <a:lnTo>
                    <a:pt x="130200" y="368"/>
                  </a:lnTo>
                  <a:close/>
                </a:path>
                <a:path w="469900" h="52704">
                  <a:moveTo>
                    <a:pt x="440842" y="39116"/>
                  </a:moveTo>
                  <a:lnTo>
                    <a:pt x="400113" y="38747"/>
                  </a:lnTo>
                  <a:lnTo>
                    <a:pt x="203428" y="38747"/>
                  </a:lnTo>
                  <a:lnTo>
                    <a:pt x="162699" y="39116"/>
                  </a:lnTo>
                  <a:lnTo>
                    <a:pt x="203428" y="39471"/>
                  </a:lnTo>
                  <a:lnTo>
                    <a:pt x="400113" y="39471"/>
                  </a:lnTo>
                  <a:lnTo>
                    <a:pt x="440842" y="39116"/>
                  </a:lnTo>
                  <a:close/>
                </a:path>
                <a:path w="469900" h="52704">
                  <a:moveTo>
                    <a:pt x="461022" y="20904"/>
                  </a:moveTo>
                  <a:lnTo>
                    <a:pt x="420293" y="20535"/>
                  </a:lnTo>
                  <a:lnTo>
                    <a:pt x="223608" y="20535"/>
                  </a:lnTo>
                  <a:lnTo>
                    <a:pt x="182880" y="20904"/>
                  </a:lnTo>
                  <a:lnTo>
                    <a:pt x="223608" y="21272"/>
                  </a:lnTo>
                  <a:lnTo>
                    <a:pt x="420293" y="21272"/>
                  </a:lnTo>
                  <a:lnTo>
                    <a:pt x="461022" y="20904"/>
                  </a:lnTo>
                  <a:close/>
                </a:path>
                <a:path w="469900" h="52704">
                  <a:moveTo>
                    <a:pt x="469468" y="51955"/>
                  </a:moveTo>
                  <a:lnTo>
                    <a:pt x="428739" y="51600"/>
                  </a:lnTo>
                  <a:lnTo>
                    <a:pt x="232054" y="51600"/>
                  </a:lnTo>
                  <a:lnTo>
                    <a:pt x="191325" y="51955"/>
                  </a:lnTo>
                  <a:lnTo>
                    <a:pt x="232054" y="52324"/>
                  </a:lnTo>
                  <a:lnTo>
                    <a:pt x="428739" y="52324"/>
                  </a:lnTo>
                  <a:lnTo>
                    <a:pt x="469468" y="51955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884362" y="5565444"/>
              <a:ext cx="655955" cy="111760"/>
            </a:xfrm>
            <a:custGeom>
              <a:avLst/>
              <a:gdLst/>
              <a:ahLst/>
              <a:cxnLst/>
              <a:rect l="l" t="t" r="r" b="b"/>
              <a:pathLst>
                <a:path w="655955" h="111760">
                  <a:moveTo>
                    <a:pt x="655802" y="4127"/>
                  </a:moveTo>
                  <a:lnTo>
                    <a:pt x="651649" y="0"/>
                  </a:lnTo>
                  <a:lnTo>
                    <a:pt x="203123" y="0"/>
                  </a:lnTo>
                  <a:lnTo>
                    <a:pt x="55702" y="12"/>
                  </a:lnTo>
                  <a:lnTo>
                    <a:pt x="34023" y="4381"/>
                  </a:lnTo>
                  <a:lnTo>
                    <a:pt x="16306" y="16306"/>
                  </a:lnTo>
                  <a:lnTo>
                    <a:pt x="4381" y="34010"/>
                  </a:lnTo>
                  <a:lnTo>
                    <a:pt x="0" y="55702"/>
                  </a:lnTo>
                  <a:lnTo>
                    <a:pt x="4381" y="77381"/>
                  </a:lnTo>
                  <a:lnTo>
                    <a:pt x="16306" y="95084"/>
                  </a:lnTo>
                  <a:lnTo>
                    <a:pt x="34023" y="107022"/>
                  </a:lnTo>
                  <a:lnTo>
                    <a:pt x="55702" y="111404"/>
                  </a:lnTo>
                  <a:lnTo>
                    <a:pt x="203123" y="111404"/>
                  </a:lnTo>
                  <a:lnTo>
                    <a:pt x="234645" y="111404"/>
                  </a:lnTo>
                  <a:lnTo>
                    <a:pt x="646557" y="111404"/>
                  </a:lnTo>
                  <a:lnTo>
                    <a:pt x="651649" y="111404"/>
                  </a:lnTo>
                  <a:lnTo>
                    <a:pt x="655802" y="107264"/>
                  </a:lnTo>
                  <a:lnTo>
                    <a:pt x="655802" y="97053"/>
                  </a:lnTo>
                  <a:lnTo>
                    <a:pt x="651649" y="92913"/>
                  </a:lnTo>
                  <a:lnTo>
                    <a:pt x="255600" y="92913"/>
                  </a:lnTo>
                  <a:lnTo>
                    <a:pt x="256235" y="89814"/>
                  </a:lnTo>
                  <a:lnTo>
                    <a:pt x="256235" y="21602"/>
                  </a:lnTo>
                  <a:lnTo>
                    <a:pt x="255600" y="18491"/>
                  </a:lnTo>
                  <a:lnTo>
                    <a:pt x="646557" y="18491"/>
                  </a:lnTo>
                  <a:lnTo>
                    <a:pt x="651649" y="18491"/>
                  </a:lnTo>
                  <a:lnTo>
                    <a:pt x="655802" y="14351"/>
                  </a:lnTo>
                  <a:lnTo>
                    <a:pt x="655802" y="4127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2098678" y="5583937"/>
              <a:ext cx="427990" cy="74930"/>
            </a:xfrm>
            <a:custGeom>
              <a:avLst/>
              <a:gdLst/>
              <a:ahLst/>
              <a:cxnLst/>
              <a:rect l="l" t="t" r="r" b="b"/>
              <a:pathLst>
                <a:path w="427989" h="74929">
                  <a:moveTo>
                    <a:pt x="427913" y="0"/>
                  </a:moveTo>
                  <a:lnTo>
                    <a:pt x="37198" y="0"/>
                  </a:lnTo>
                  <a:lnTo>
                    <a:pt x="22717" y="2922"/>
                  </a:lnTo>
                  <a:lnTo>
                    <a:pt x="10893" y="10893"/>
                  </a:lnTo>
                  <a:lnTo>
                    <a:pt x="2922" y="22717"/>
                  </a:lnTo>
                  <a:lnTo>
                    <a:pt x="0" y="37198"/>
                  </a:lnTo>
                  <a:lnTo>
                    <a:pt x="2922" y="51681"/>
                  </a:lnTo>
                  <a:lnTo>
                    <a:pt x="10893" y="63509"/>
                  </a:lnTo>
                  <a:lnTo>
                    <a:pt x="22717" y="71484"/>
                  </a:lnTo>
                  <a:lnTo>
                    <a:pt x="37198" y="74409"/>
                  </a:lnTo>
                  <a:lnTo>
                    <a:pt x="427913" y="74409"/>
                  </a:lnTo>
                  <a:lnTo>
                    <a:pt x="422020" y="55806"/>
                  </a:lnTo>
                  <a:lnTo>
                    <a:pt x="420055" y="37204"/>
                  </a:lnTo>
                  <a:lnTo>
                    <a:pt x="422020" y="18602"/>
                  </a:lnTo>
                  <a:lnTo>
                    <a:pt x="427913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0" name="object 20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884375" y="5565446"/>
              <a:ext cx="218541" cy="111391"/>
            </a:xfrm>
            <a:prstGeom prst="rect">
              <a:avLst/>
            </a:prstGeom>
          </p:spPr>
        </p:pic>
        <p:sp>
          <p:nvSpPr>
            <p:cNvPr id="201" name="object 201"/>
            <p:cNvSpPr/>
            <p:nvPr/>
          </p:nvSpPr>
          <p:spPr>
            <a:xfrm>
              <a:off x="1911388" y="5574321"/>
              <a:ext cx="605155" cy="95250"/>
            </a:xfrm>
            <a:custGeom>
              <a:avLst/>
              <a:gdLst/>
              <a:ahLst/>
              <a:cxnLst/>
              <a:rect l="l" t="t" r="r" b="b"/>
              <a:pathLst>
                <a:path w="605155" h="95250">
                  <a:moveTo>
                    <a:pt x="167678" y="94716"/>
                  </a:moveTo>
                  <a:lnTo>
                    <a:pt x="143116" y="94361"/>
                  </a:lnTo>
                  <a:lnTo>
                    <a:pt x="24549" y="94361"/>
                  </a:lnTo>
                  <a:lnTo>
                    <a:pt x="0" y="94716"/>
                  </a:lnTo>
                  <a:lnTo>
                    <a:pt x="24549" y="95084"/>
                  </a:lnTo>
                  <a:lnTo>
                    <a:pt x="143116" y="95084"/>
                  </a:lnTo>
                  <a:lnTo>
                    <a:pt x="167678" y="94716"/>
                  </a:lnTo>
                  <a:close/>
                </a:path>
                <a:path w="605155" h="95250">
                  <a:moveTo>
                    <a:pt x="167678" y="368"/>
                  </a:moveTo>
                  <a:lnTo>
                    <a:pt x="143116" y="0"/>
                  </a:lnTo>
                  <a:lnTo>
                    <a:pt x="24549" y="0"/>
                  </a:lnTo>
                  <a:lnTo>
                    <a:pt x="0" y="368"/>
                  </a:lnTo>
                  <a:lnTo>
                    <a:pt x="24549" y="723"/>
                  </a:lnTo>
                  <a:lnTo>
                    <a:pt x="143116" y="723"/>
                  </a:lnTo>
                  <a:lnTo>
                    <a:pt x="167678" y="368"/>
                  </a:lnTo>
                  <a:close/>
                </a:path>
                <a:path w="605155" h="95250">
                  <a:moveTo>
                    <a:pt x="567728" y="50266"/>
                  </a:moveTo>
                  <a:lnTo>
                    <a:pt x="515264" y="49911"/>
                  </a:lnTo>
                  <a:lnTo>
                    <a:pt x="261975" y="49911"/>
                  </a:lnTo>
                  <a:lnTo>
                    <a:pt x="209524" y="50266"/>
                  </a:lnTo>
                  <a:lnTo>
                    <a:pt x="261975" y="50634"/>
                  </a:lnTo>
                  <a:lnTo>
                    <a:pt x="515264" y="50634"/>
                  </a:lnTo>
                  <a:lnTo>
                    <a:pt x="567728" y="50266"/>
                  </a:lnTo>
                  <a:close/>
                </a:path>
                <a:path w="605155" h="95250">
                  <a:moveTo>
                    <a:pt x="593712" y="34925"/>
                  </a:moveTo>
                  <a:lnTo>
                    <a:pt x="541261" y="34569"/>
                  </a:lnTo>
                  <a:lnTo>
                    <a:pt x="287959" y="34569"/>
                  </a:lnTo>
                  <a:lnTo>
                    <a:pt x="235508" y="34925"/>
                  </a:lnTo>
                  <a:lnTo>
                    <a:pt x="287959" y="35293"/>
                  </a:lnTo>
                  <a:lnTo>
                    <a:pt x="541261" y="35293"/>
                  </a:lnTo>
                  <a:lnTo>
                    <a:pt x="593712" y="34925"/>
                  </a:lnTo>
                  <a:close/>
                </a:path>
                <a:path w="605155" h="95250">
                  <a:moveTo>
                    <a:pt x="604583" y="66814"/>
                  </a:moveTo>
                  <a:lnTo>
                    <a:pt x="552119" y="66446"/>
                  </a:lnTo>
                  <a:lnTo>
                    <a:pt x="298831" y="66446"/>
                  </a:lnTo>
                  <a:lnTo>
                    <a:pt x="246380" y="66814"/>
                  </a:lnTo>
                  <a:lnTo>
                    <a:pt x="298831" y="67183"/>
                  </a:lnTo>
                  <a:lnTo>
                    <a:pt x="552119" y="67183"/>
                  </a:lnTo>
                  <a:lnTo>
                    <a:pt x="604583" y="66814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998954" y="5502046"/>
              <a:ext cx="533400" cy="64135"/>
            </a:xfrm>
            <a:custGeom>
              <a:avLst/>
              <a:gdLst/>
              <a:ahLst/>
              <a:cxnLst/>
              <a:rect l="l" t="t" r="r" b="b"/>
              <a:pathLst>
                <a:path w="533400" h="64135">
                  <a:moveTo>
                    <a:pt x="532815" y="3378"/>
                  </a:moveTo>
                  <a:lnTo>
                    <a:pt x="529450" y="0"/>
                  </a:lnTo>
                  <a:lnTo>
                    <a:pt x="164630" y="0"/>
                  </a:lnTo>
                  <a:lnTo>
                    <a:pt x="31889" y="12"/>
                  </a:lnTo>
                  <a:lnTo>
                    <a:pt x="19481" y="2527"/>
                  </a:lnTo>
                  <a:lnTo>
                    <a:pt x="9347" y="9359"/>
                  </a:lnTo>
                  <a:lnTo>
                    <a:pt x="2514" y="19494"/>
                  </a:lnTo>
                  <a:lnTo>
                    <a:pt x="0" y="31902"/>
                  </a:lnTo>
                  <a:lnTo>
                    <a:pt x="2514" y="44323"/>
                  </a:lnTo>
                  <a:lnTo>
                    <a:pt x="9347" y="54457"/>
                  </a:lnTo>
                  <a:lnTo>
                    <a:pt x="19481" y="61290"/>
                  </a:lnTo>
                  <a:lnTo>
                    <a:pt x="31889" y="63792"/>
                  </a:lnTo>
                  <a:lnTo>
                    <a:pt x="164630" y="63792"/>
                  </a:lnTo>
                  <a:lnTo>
                    <a:pt x="206705" y="63792"/>
                  </a:lnTo>
                  <a:lnTo>
                    <a:pt x="207518" y="63792"/>
                  </a:lnTo>
                  <a:lnTo>
                    <a:pt x="525297" y="63792"/>
                  </a:lnTo>
                  <a:lnTo>
                    <a:pt x="529450" y="63792"/>
                  </a:lnTo>
                  <a:lnTo>
                    <a:pt x="532815" y="60426"/>
                  </a:lnTo>
                  <a:lnTo>
                    <a:pt x="532815" y="52133"/>
                  </a:lnTo>
                  <a:lnTo>
                    <a:pt x="529450" y="48768"/>
                  </a:lnTo>
                  <a:lnTo>
                    <a:pt x="208178" y="48768"/>
                  </a:lnTo>
                  <a:lnTo>
                    <a:pt x="208178" y="15036"/>
                  </a:lnTo>
                  <a:lnTo>
                    <a:pt x="525297" y="15036"/>
                  </a:lnTo>
                  <a:lnTo>
                    <a:pt x="529450" y="15036"/>
                  </a:lnTo>
                  <a:lnTo>
                    <a:pt x="532815" y="11671"/>
                  </a:lnTo>
                  <a:lnTo>
                    <a:pt x="532815" y="3378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2173076" y="5517087"/>
              <a:ext cx="347980" cy="34290"/>
            </a:xfrm>
            <a:custGeom>
              <a:avLst/>
              <a:gdLst/>
              <a:ahLst/>
              <a:cxnLst/>
              <a:rect l="l" t="t" r="r" b="b"/>
              <a:pathLst>
                <a:path w="347980" h="34289">
                  <a:moveTo>
                    <a:pt x="347675" y="0"/>
                  </a:moveTo>
                  <a:lnTo>
                    <a:pt x="7556" y="0"/>
                  </a:lnTo>
                  <a:lnTo>
                    <a:pt x="0" y="7543"/>
                  </a:lnTo>
                  <a:lnTo>
                    <a:pt x="0" y="26174"/>
                  </a:lnTo>
                  <a:lnTo>
                    <a:pt x="7556" y="33731"/>
                  </a:lnTo>
                  <a:lnTo>
                    <a:pt x="347675" y="33731"/>
                  </a:lnTo>
                  <a:lnTo>
                    <a:pt x="342881" y="25294"/>
                  </a:lnTo>
                  <a:lnTo>
                    <a:pt x="341283" y="16860"/>
                  </a:lnTo>
                  <a:lnTo>
                    <a:pt x="342881" y="8429"/>
                  </a:lnTo>
                  <a:lnTo>
                    <a:pt x="347675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4" name="object 20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998959" y="5502057"/>
              <a:ext cx="177558" cy="63779"/>
            </a:xfrm>
            <a:prstGeom prst="rect">
              <a:avLst/>
            </a:prstGeom>
          </p:spPr>
        </p:pic>
        <p:sp>
          <p:nvSpPr>
            <p:cNvPr id="205" name="object 205"/>
            <p:cNvSpPr/>
            <p:nvPr/>
          </p:nvSpPr>
          <p:spPr>
            <a:xfrm>
              <a:off x="2020900" y="5501576"/>
              <a:ext cx="506730" cy="58419"/>
            </a:xfrm>
            <a:custGeom>
              <a:avLst/>
              <a:gdLst/>
              <a:ahLst/>
              <a:cxnLst/>
              <a:rect l="l" t="t" r="r" b="b"/>
              <a:pathLst>
                <a:path w="506730" h="58420">
                  <a:moveTo>
                    <a:pt x="136232" y="57924"/>
                  </a:moveTo>
                  <a:lnTo>
                    <a:pt x="116281" y="57569"/>
                  </a:lnTo>
                  <a:lnTo>
                    <a:pt x="19951" y="57569"/>
                  </a:lnTo>
                  <a:lnTo>
                    <a:pt x="0" y="57924"/>
                  </a:lnTo>
                  <a:lnTo>
                    <a:pt x="19951" y="58293"/>
                  </a:lnTo>
                  <a:lnTo>
                    <a:pt x="116281" y="58293"/>
                  </a:lnTo>
                  <a:lnTo>
                    <a:pt x="136232" y="57924"/>
                  </a:lnTo>
                  <a:close/>
                </a:path>
                <a:path w="506730" h="58420">
                  <a:moveTo>
                    <a:pt x="136232" y="8001"/>
                  </a:moveTo>
                  <a:lnTo>
                    <a:pt x="116281" y="7632"/>
                  </a:lnTo>
                  <a:lnTo>
                    <a:pt x="19951" y="7632"/>
                  </a:lnTo>
                  <a:lnTo>
                    <a:pt x="0" y="8001"/>
                  </a:lnTo>
                  <a:lnTo>
                    <a:pt x="19951" y="8356"/>
                  </a:lnTo>
                  <a:lnTo>
                    <a:pt x="116281" y="8356"/>
                  </a:lnTo>
                  <a:lnTo>
                    <a:pt x="136232" y="8001"/>
                  </a:lnTo>
                  <a:close/>
                </a:path>
                <a:path w="506730" h="58420">
                  <a:moveTo>
                    <a:pt x="461276" y="29730"/>
                  </a:moveTo>
                  <a:lnTo>
                    <a:pt x="418655" y="29362"/>
                  </a:lnTo>
                  <a:lnTo>
                    <a:pt x="212864" y="29362"/>
                  </a:lnTo>
                  <a:lnTo>
                    <a:pt x="170243" y="29730"/>
                  </a:lnTo>
                  <a:lnTo>
                    <a:pt x="212864" y="30086"/>
                  </a:lnTo>
                  <a:lnTo>
                    <a:pt x="418655" y="30086"/>
                  </a:lnTo>
                  <a:lnTo>
                    <a:pt x="461276" y="29730"/>
                  </a:lnTo>
                  <a:close/>
                </a:path>
                <a:path w="506730" h="58420">
                  <a:moveTo>
                    <a:pt x="491223" y="38798"/>
                  </a:moveTo>
                  <a:lnTo>
                    <a:pt x="448602" y="38442"/>
                  </a:lnTo>
                  <a:lnTo>
                    <a:pt x="242811" y="38442"/>
                  </a:lnTo>
                  <a:lnTo>
                    <a:pt x="200190" y="38798"/>
                  </a:lnTo>
                  <a:lnTo>
                    <a:pt x="242811" y="39166"/>
                  </a:lnTo>
                  <a:lnTo>
                    <a:pt x="448602" y="39166"/>
                  </a:lnTo>
                  <a:lnTo>
                    <a:pt x="491223" y="38798"/>
                  </a:lnTo>
                  <a:close/>
                </a:path>
                <a:path w="506730" h="58420">
                  <a:moveTo>
                    <a:pt x="506526" y="482"/>
                  </a:moveTo>
                  <a:lnTo>
                    <a:pt x="493788" y="317"/>
                  </a:lnTo>
                  <a:lnTo>
                    <a:pt x="177685" y="0"/>
                  </a:lnTo>
                  <a:lnTo>
                    <a:pt x="6781" y="482"/>
                  </a:lnTo>
                  <a:lnTo>
                    <a:pt x="19519" y="647"/>
                  </a:lnTo>
                  <a:lnTo>
                    <a:pt x="335635" y="977"/>
                  </a:lnTo>
                  <a:lnTo>
                    <a:pt x="506526" y="482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2326791" y="5444989"/>
              <a:ext cx="25400" cy="34925"/>
            </a:xfrm>
            <a:custGeom>
              <a:avLst/>
              <a:gdLst/>
              <a:ahLst/>
              <a:cxnLst/>
              <a:rect l="l" t="t" r="r" b="b"/>
              <a:pathLst>
                <a:path w="25400" h="34925">
                  <a:moveTo>
                    <a:pt x="25400" y="0"/>
                  </a:moveTo>
                  <a:lnTo>
                    <a:pt x="0" y="0"/>
                  </a:lnTo>
                  <a:lnTo>
                    <a:pt x="0" y="34645"/>
                  </a:lnTo>
                  <a:lnTo>
                    <a:pt x="12001" y="26936"/>
                  </a:lnTo>
                  <a:lnTo>
                    <a:pt x="25400" y="34645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7" name="object 20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336274" y="4851919"/>
              <a:ext cx="190854" cy="100583"/>
            </a:xfrm>
            <a:prstGeom prst="rect">
              <a:avLst/>
            </a:prstGeom>
          </p:spPr>
        </p:pic>
        <p:pic>
          <p:nvPicPr>
            <p:cNvPr id="208" name="object 20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133789" y="4818552"/>
              <a:ext cx="202967" cy="409501"/>
            </a:xfrm>
            <a:prstGeom prst="rect">
              <a:avLst/>
            </a:prstGeom>
          </p:spPr>
        </p:pic>
        <p:sp>
          <p:nvSpPr>
            <p:cNvPr id="209" name="object 209"/>
            <p:cNvSpPr/>
            <p:nvPr/>
          </p:nvSpPr>
          <p:spPr>
            <a:xfrm>
              <a:off x="2184466" y="5162080"/>
              <a:ext cx="273050" cy="488950"/>
            </a:xfrm>
            <a:custGeom>
              <a:avLst/>
              <a:gdLst/>
              <a:ahLst/>
              <a:cxnLst/>
              <a:rect l="l" t="t" r="r" b="b"/>
              <a:pathLst>
                <a:path w="273050" h="488950">
                  <a:moveTo>
                    <a:pt x="151523" y="0"/>
                  </a:moveTo>
                  <a:lnTo>
                    <a:pt x="92309" y="19454"/>
                  </a:lnTo>
                  <a:lnTo>
                    <a:pt x="47616" y="27964"/>
                  </a:lnTo>
                  <a:lnTo>
                    <a:pt x="35450" y="28022"/>
                  </a:lnTo>
                  <a:lnTo>
                    <a:pt x="26282" y="24528"/>
                  </a:lnTo>
                  <a:lnTo>
                    <a:pt x="15189" y="16687"/>
                  </a:lnTo>
                  <a:lnTo>
                    <a:pt x="12806" y="29618"/>
                  </a:lnTo>
                  <a:lnTo>
                    <a:pt x="7570" y="60706"/>
                  </a:lnTo>
                  <a:lnTo>
                    <a:pt x="2346" y="98394"/>
                  </a:lnTo>
                  <a:lnTo>
                    <a:pt x="0" y="131127"/>
                  </a:lnTo>
                  <a:lnTo>
                    <a:pt x="238" y="166506"/>
                  </a:lnTo>
                  <a:lnTo>
                    <a:pt x="1190" y="220310"/>
                  </a:lnTo>
                  <a:lnTo>
                    <a:pt x="3328" y="279070"/>
                  </a:lnTo>
                  <a:lnTo>
                    <a:pt x="7124" y="329323"/>
                  </a:lnTo>
                  <a:lnTo>
                    <a:pt x="14693" y="389337"/>
                  </a:lnTo>
                  <a:lnTo>
                    <a:pt x="29502" y="477278"/>
                  </a:lnTo>
                  <a:lnTo>
                    <a:pt x="76326" y="475843"/>
                  </a:lnTo>
                  <a:lnTo>
                    <a:pt x="93776" y="147193"/>
                  </a:lnTo>
                  <a:lnTo>
                    <a:pt x="111134" y="194111"/>
                  </a:lnTo>
                  <a:lnTo>
                    <a:pt x="126888" y="235634"/>
                  </a:lnTo>
                  <a:lnTo>
                    <a:pt x="142074" y="273977"/>
                  </a:lnTo>
                  <a:lnTo>
                    <a:pt x="153170" y="301180"/>
                  </a:lnTo>
                  <a:lnTo>
                    <a:pt x="165357" y="332635"/>
                  </a:lnTo>
                  <a:lnTo>
                    <a:pt x="223558" y="488886"/>
                  </a:lnTo>
                  <a:lnTo>
                    <a:pt x="272453" y="467563"/>
                  </a:lnTo>
                  <a:lnTo>
                    <a:pt x="263301" y="427189"/>
                  </a:lnTo>
                  <a:lnTo>
                    <a:pt x="252429" y="383747"/>
                  </a:lnTo>
                  <a:lnTo>
                    <a:pt x="241793" y="343399"/>
                  </a:lnTo>
                  <a:lnTo>
                    <a:pt x="233349" y="312305"/>
                  </a:lnTo>
                  <a:lnTo>
                    <a:pt x="227783" y="287198"/>
                  </a:lnTo>
                  <a:lnTo>
                    <a:pt x="208841" y="192484"/>
                  </a:lnTo>
                  <a:lnTo>
                    <a:pt x="196403" y="134995"/>
                  </a:lnTo>
                  <a:lnTo>
                    <a:pt x="182613" y="78828"/>
                  </a:lnTo>
                  <a:lnTo>
                    <a:pt x="170568" y="41355"/>
                  </a:lnTo>
                  <a:lnTo>
                    <a:pt x="158038" y="11036"/>
                  </a:lnTo>
                  <a:lnTo>
                    <a:pt x="151523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2233968" y="5196547"/>
              <a:ext cx="167640" cy="262890"/>
            </a:xfrm>
            <a:custGeom>
              <a:avLst/>
              <a:gdLst/>
              <a:ahLst/>
              <a:cxnLst/>
              <a:rect l="l" t="t" r="r" b="b"/>
              <a:pathLst>
                <a:path w="167639" h="262889">
                  <a:moveTo>
                    <a:pt x="30111" y="1409"/>
                  </a:moveTo>
                  <a:close/>
                </a:path>
                <a:path w="167639" h="262889">
                  <a:moveTo>
                    <a:pt x="30340" y="96634"/>
                  </a:moveTo>
                  <a:lnTo>
                    <a:pt x="21336" y="49453"/>
                  </a:lnTo>
                  <a:lnTo>
                    <a:pt x="13423" y="2082"/>
                  </a:lnTo>
                  <a:lnTo>
                    <a:pt x="20142" y="49669"/>
                  </a:lnTo>
                  <a:lnTo>
                    <a:pt x="30175" y="96672"/>
                  </a:lnTo>
                  <a:lnTo>
                    <a:pt x="30340" y="96634"/>
                  </a:lnTo>
                  <a:close/>
                </a:path>
                <a:path w="167639" h="262889">
                  <a:moveTo>
                    <a:pt x="32905" y="6807"/>
                  </a:moveTo>
                  <a:lnTo>
                    <a:pt x="30099" y="1358"/>
                  </a:lnTo>
                  <a:lnTo>
                    <a:pt x="29997" y="1511"/>
                  </a:lnTo>
                  <a:lnTo>
                    <a:pt x="30403" y="1701"/>
                  </a:lnTo>
                  <a:lnTo>
                    <a:pt x="31369" y="2857"/>
                  </a:lnTo>
                  <a:lnTo>
                    <a:pt x="31877" y="3898"/>
                  </a:lnTo>
                  <a:lnTo>
                    <a:pt x="31991" y="6807"/>
                  </a:lnTo>
                  <a:lnTo>
                    <a:pt x="31686" y="8356"/>
                  </a:lnTo>
                  <a:lnTo>
                    <a:pt x="30251" y="9169"/>
                  </a:lnTo>
                  <a:lnTo>
                    <a:pt x="28803" y="10033"/>
                  </a:lnTo>
                  <a:lnTo>
                    <a:pt x="26631" y="9918"/>
                  </a:lnTo>
                  <a:lnTo>
                    <a:pt x="23304" y="7759"/>
                  </a:lnTo>
                  <a:lnTo>
                    <a:pt x="22479" y="5740"/>
                  </a:lnTo>
                  <a:lnTo>
                    <a:pt x="22860" y="3251"/>
                  </a:lnTo>
                  <a:lnTo>
                    <a:pt x="28244" y="736"/>
                  </a:lnTo>
                  <a:lnTo>
                    <a:pt x="29718" y="1079"/>
                  </a:lnTo>
                  <a:lnTo>
                    <a:pt x="29946" y="1473"/>
                  </a:lnTo>
                  <a:lnTo>
                    <a:pt x="30099" y="1358"/>
                  </a:lnTo>
                  <a:lnTo>
                    <a:pt x="29972" y="825"/>
                  </a:lnTo>
                  <a:lnTo>
                    <a:pt x="29768" y="736"/>
                  </a:lnTo>
                  <a:lnTo>
                    <a:pt x="28321" y="101"/>
                  </a:lnTo>
                  <a:lnTo>
                    <a:pt x="21247" y="5994"/>
                  </a:lnTo>
                  <a:lnTo>
                    <a:pt x="22225" y="8509"/>
                  </a:lnTo>
                  <a:lnTo>
                    <a:pt x="24422" y="9918"/>
                  </a:lnTo>
                  <a:lnTo>
                    <a:pt x="26327" y="11176"/>
                  </a:lnTo>
                  <a:lnTo>
                    <a:pt x="28981" y="11303"/>
                  </a:lnTo>
                  <a:lnTo>
                    <a:pt x="31000" y="10033"/>
                  </a:lnTo>
                  <a:lnTo>
                    <a:pt x="31762" y="9575"/>
                  </a:lnTo>
                  <a:lnTo>
                    <a:pt x="32397" y="8585"/>
                  </a:lnTo>
                  <a:lnTo>
                    <a:pt x="32905" y="6807"/>
                  </a:lnTo>
                  <a:close/>
                </a:path>
                <a:path w="167639" h="262889">
                  <a:moveTo>
                    <a:pt x="37833" y="112610"/>
                  </a:moveTo>
                  <a:lnTo>
                    <a:pt x="2540" y="85991"/>
                  </a:lnTo>
                  <a:lnTo>
                    <a:pt x="177" y="84836"/>
                  </a:lnTo>
                  <a:lnTo>
                    <a:pt x="101" y="84975"/>
                  </a:lnTo>
                  <a:lnTo>
                    <a:pt x="0" y="85140"/>
                  </a:lnTo>
                  <a:lnTo>
                    <a:pt x="9309" y="91173"/>
                  </a:lnTo>
                  <a:lnTo>
                    <a:pt x="14147" y="94437"/>
                  </a:lnTo>
                  <a:lnTo>
                    <a:pt x="24536" y="102095"/>
                  </a:lnTo>
                  <a:lnTo>
                    <a:pt x="37604" y="112852"/>
                  </a:lnTo>
                  <a:lnTo>
                    <a:pt x="37833" y="112610"/>
                  </a:lnTo>
                  <a:close/>
                </a:path>
                <a:path w="167639" h="262889">
                  <a:moveTo>
                    <a:pt x="157391" y="244068"/>
                  </a:moveTo>
                  <a:lnTo>
                    <a:pt x="157137" y="243624"/>
                  </a:lnTo>
                  <a:lnTo>
                    <a:pt x="150495" y="247167"/>
                  </a:lnTo>
                  <a:lnTo>
                    <a:pt x="133565" y="254787"/>
                  </a:lnTo>
                  <a:lnTo>
                    <a:pt x="126492" y="257416"/>
                  </a:lnTo>
                  <a:lnTo>
                    <a:pt x="126606" y="257746"/>
                  </a:lnTo>
                  <a:lnTo>
                    <a:pt x="126657" y="257898"/>
                  </a:lnTo>
                  <a:lnTo>
                    <a:pt x="155829" y="245135"/>
                  </a:lnTo>
                  <a:lnTo>
                    <a:pt x="157391" y="244068"/>
                  </a:lnTo>
                  <a:close/>
                </a:path>
                <a:path w="167639" h="262889">
                  <a:moveTo>
                    <a:pt x="167119" y="247662"/>
                  </a:moveTo>
                  <a:lnTo>
                    <a:pt x="166979" y="247408"/>
                  </a:lnTo>
                  <a:lnTo>
                    <a:pt x="164465" y="248805"/>
                  </a:lnTo>
                  <a:lnTo>
                    <a:pt x="156146" y="252806"/>
                  </a:lnTo>
                  <a:lnTo>
                    <a:pt x="118656" y="262559"/>
                  </a:lnTo>
                  <a:lnTo>
                    <a:pt x="118668" y="262750"/>
                  </a:lnTo>
                  <a:lnTo>
                    <a:pt x="121996" y="262788"/>
                  </a:lnTo>
                  <a:lnTo>
                    <a:pt x="162750" y="250469"/>
                  </a:lnTo>
                  <a:lnTo>
                    <a:pt x="167119" y="247662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1" name="object 21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162691" y="5605277"/>
              <a:ext cx="98234" cy="77812"/>
            </a:xfrm>
            <a:prstGeom prst="rect">
              <a:avLst/>
            </a:prstGeom>
          </p:spPr>
        </p:pic>
        <p:pic>
          <p:nvPicPr>
            <p:cNvPr id="212" name="object 21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397664" y="5600153"/>
              <a:ext cx="86613" cy="106291"/>
            </a:xfrm>
            <a:prstGeom prst="rect">
              <a:avLst/>
            </a:prstGeom>
          </p:spPr>
        </p:pic>
        <p:sp>
          <p:nvSpPr>
            <p:cNvPr id="213" name="object 213"/>
            <p:cNvSpPr/>
            <p:nvPr/>
          </p:nvSpPr>
          <p:spPr>
            <a:xfrm>
              <a:off x="2119283" y="5045657"/>
              <a:ext cx="44450" cy="50165"/>
            </a:xfrm>
            <a:custGeom>
              <a:avLst/>
              <a:gdLst/>
              <a:ahLst/>
              <a:cxnLst/>
              <a:rect l="l" t="t" r="r" b="b"/>
              <a:pathLst>
                <a:path w="44450" h="50164">
                  <a:moveTo>
                    <a:pt x="20827" y="0"/>
                  </a:moveTo>
                  <a:lnTo>
                    <a:pt x="0" y="16459"/>
                  </a:lnTo>
                  <a:lnTo>
                    <a:pt x="15100" y="36512"/>
                  </a:lnTo>
                  <a:lnTo>
                    <a:pt x="16789" y="49606"/>
                  </a:lnTo>
                  <a:lnTo>
                    <a:pt x="18122" y="49606"/>
                  </a:lnTo>
                  <a:lnTo>
                    <a:pt x="44310" y="43599"/>
                  </a:lnTo>
                  <a:lnTo>
                    <a:pt x="43383" y="23304"/>
                  </a:lnTo>
                  <a:lnTo>
                    <a:pt x="20827" y="0"/>
                  </a:lnTo>
                  <a:close/>
                </a:path>
              </a:pathLst>
            </a:custGeom>
            <a:solidFill>
              <a:srgbClr val="C075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1879445" y="4797633"/>
              <a:ext cx="273685" cy="274955"/>
            </a:xfrm>
            <a:custGeom>
              <a:avLst/>
              <a:gdLst/>
              <a:ahLst/>
              <a:cxnLst/>
              <a:rect l="l" t="t" r="r" b="b"/>
              <a:pathLst>
                <a:path w="273685" h="274954">
                  <a:moveTo>
                    <a:pt x="131806" y="0"/>
                  </a:moveTo>
                  <a:lnTo>
                    <a:pt x="79574" y="12104"/>
                  </a:lnTo>
                  <a:lnTo>
                    <a:pt x="36048" y="43383"/>
                  </a:lnTo>
                  <a:lnTo>
                    <a:pt x="11524" y="79826"/>
                  </a:lnTo>
                  <a:lnTo>
                    <a:pt x="0" y="120682"/>
                  </a:lnTo>
                  <a:lnTo>
                    <a:pt x="1373" y="162730"/>
                  </a:lnTo>
                  <a:lnTo>
                    <a:pt x="15540" y="202748"/>
                  </a:lnTo>
                  <a:lnTo>
                    <a:pt x="42398" y="237515"/>
                  </a:lnTo>
                  <a:lnTo>
                    <a:pt x="87877" y="265890"/>
                  </a:lnTo>
                  <a:lnTo>
                    <a:pt x="140785" y="274548"/>
                  </a:lnTo>
                  <a:lnTo>
                    <a:pt x="167686" y="271032"/>
                  </a:lnTo>
                  <a:lnTo>
                    <a:pt x="184406" y="265366"/>
                  </a:lnTo>
                  <a:lnTo>
                    <a:pt x="140480" y="265366"/>
                  </a:lnTo>
                  <a:lnTo>
                    <a:pt x="115216" y="263729"/>
                  </a:lnTo>
                  <a:lnTo>
                    <a:pt x="68755" y="246240"/>
                  </a:lnTo>
                  <a:lnTo>
                    <a:pt x="34893" y="215663"/>
                  </a:lnTo>
                  <a:lnTo>
                    <a:pt x="15867" y="181064"/>
                  </a:lnTo>
                  <a:lnTo>
                    <a:pt x="8287" y="132610"/>
                  </a:lnTo>
                  <a:lnTo>
                    <a:pt x="12815" y="103052"/>
                  </a:lnTo>
                  <a:lnTo>
                    <a:pt x="42754" y="49669"/>
                  </a:lnTo>
                  <a:lnTo>
                    <a:pt x="83373" y="20483"/>
                  </a:lnTo>
                  <a:lnTo>
                    <a:pt x="132098" y="9194"/>
                  </a:lnTo>
                  <a:lnTo>
                    <a:pt x="185780" y="9194"/>
                  </a:lnTo>
                  <a:lnTo>
                    <a:pt x="184703" y="8662"/>
                  </a:lnTo>
                  <a:lnTo>
                    <a:pt x="158881" y="1752"/>
                  </a:lnTo>
                  <a:lnTo>
                    <a:pt x="131806" y="0"/>
                  </a:lnTo>
                  <a:close/>
                </a:path>
                <a:path w="273685" h="274954">
                  <a:moveTo>
                    <a:pt x="185780" y="9194"/>
                  </a:moveTo>
                  <a:lnTo>
                    <a:pt x="132098" y="9194"/>
                  </a:lnTo>
                  <a:lnTo>
                    <a:pt x="157363" y="10831"/>
                  </a:lnTo>
                  <a:lnTo>
                    <a:pt x="181459" y="17276"/>
                  </a:lnTo>
                  <a:lnTo>
                    <a:pt x="223894" y="43751"/>
                  </a:lnTo>
                  <a:lnTo>
                    <a:pt x="253090" y="84361"/>
                  </a:lnTo>
                  <a:lnTo>
                    <a:pt x="264369" y="133096"/>
                  </a:lnTo>
                  <a:lnTo>
                    <a:pt x="262733" y="158352"/>
                  </a:lnTo>
                  <a:lnTo>
                    <a:pt x="245249" y="204808"/>
                  </a:lnTo>
                  <a:lnTo>
                    <a:pt x="210802" y="241586"/>
                  </a:lnTo>
                  <a:lnTo>
                    <a:pt x="165583" y="262081"/>
                  </a:lnTo>
                  <a:lnTo>
                    <a:pt x="140480" y="265366"/>
                  </a:lnTo>
                  <a:lnTo>
                    <a:pt x="184406" y="265366"/>
                  </a:lnTo>
                  <a:lnTo>
                    <a:pt x="236531" y="231165"/>
                  </a:lnTo>
                  <a:lnTo>
                    <a:pt x="268630" y="173953"/>
                  </a:lnTo>
                  <a:lnTo>
                    <a:pt x="273482" y="142273"/>
                  </a:lnTo>
                  <a:lnTo>
                    <a:pt x="270935" y="110426"/>
                  </a:lnTo>
                  <a:lnTo>
                    <a:pt x="256692" y="71158"/>
                  </a:lnTo>
                  <a:lnTo>
                    <a:pt x="230181" y="37033"/>
                  </a:lnTo>
                  <a:lnTo>
                    <a:pt x="208636" y="20483"/>
                  </a:lnTo>
                  <a:lnTo>
                    <a:pt x="185780" y="9194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1879445" y="4797633"/>
              <a:ext cx="273685" cy="274955"/>
            </a:xfrm>
            <a:custGeom>
              <a:avLst/>
              <a:gdLst/>
              <a:ahLst/>
              <a:cxnLst/>
              <a:rect l="l" t="t" r="r" b="b"/>
              <a:pathLst>
                <a:path w="273685" h="274954">
                  <a:moveTo>
                    <a:pt x="131806" y="0"/>
                  </a:moveTo>
                  <a:lnTo>
                    <a:pt x="79574" y="12104"/>
                  </a:lnTo>
                  <a:lnTo>
                    <a:pt x="36048" y="43383"/>
                  </a:lnTo>
                  <a:lnTo>
                    <a:pt x="11524" y="79826"/>
                  </a:lnTo>
                  <a:lnTo>
                    <a:pt x="0" y="120682"/>
                  </a:lnTo>
                  <a:lnTo>
                    <a:pt x="1373" y="162730"/>
                  </a:lnTo>
                  <a:lnTo>
                    <a:pt x="15540" y="202748"/>
                  </a:lnTo>
                  <a:lnTo>
                    <a:pt x="42398" y="237515"/>
                  </a:lnTo>
                  <a:lnTo>
                    <a:pt x="87877" y="265890"/>
                  </a:lnTo>
                  <a:lnTo>
                    <a:pt x="140785" y="274548"/>
                  </a:lnTo>
                  <a:lnTo>
                    <a:pt x="167686" y="271032"/>
                  </a:lnTo>
                  <a:lnTo>
                    <a:pt x="184406" y="265366"/>
                  </a:lnTo>
                  <a:lnTo>
                    <a:pt x="140480" y="265366"/>
                  </a:lnTo>
                  <a:lnTo>
                    <a:pt x="115216" y="263729"/>
                  </a:lnTo>
                  <a:lnTo>
                    <a:pt x="68755" y="246240"/>
                  </a:lnTo>
                  <a:lnTo>
                    <a:pt x="34893" y="215663"/>
                  </a:lnTo>
                  <a:lnTo>
                    <a:pt x="15867" y="181064"/>
                  </a:lnTo>
                  <a:lnTo>
                    <a:pt x="8287" y="132610"/>
                  </a:lnTo>
                  <a:lnTo>
                    <a:pt x="12815" y="103052"/>
                  </a:lnTo>
                  <a:lnTo>
                    <a:pt x="42754" y="49669"/>
                  </a:lnTo>
                  <a:lnTo>
                    <a:pt x="83373" y="20483"/>
                  </a:lnTo>
                  <a:lnTo>
                    <a:pt x="132098" y="9194"/>
                  </a:lnTo>
                  <a:lnTo>
                    <a:pt x="185780" y="9194"/>
                  </a:lnTo>
                  <a:lnTo>
                    <a:pt x="184703" y="8662"/>
                  </a:lnTo>
                  <a:lnTo>
                    <a:pt x="158881" y="1752"/>
                  </a:lnTo>
                  <a:lnTo>
                    <a:pt x="131806" y="0"/>
                  </a:lnTo>
                  <a:close/>
                </a:path>
                <a:path w="273685" h="274954">
                  <a:moveTo>
                    <a:pt x="185780" y="9194"/>
                  </a:moveTo>
                  <a:lnTo>
                    <a:pt x="132098" y="9194"/>
                  </a:lnTo>
                  <a:lnTo>
                    <a:pt x="157363" y="10831"/>
                  </a:lnTo>
                  <a:lnTo>
                    <a:pt x="181459" y="17276"/>
                  </a:lnTo>
                  <a:lnTo>
                    <a:pt x="223894" y="43751"/>
                  </a:lnTo>
                  <a:lnTo>
                    <a:pt x="253090" y="84361"/>
                  </a:lnTo>
                  <a:lnTo>
                    <a:pt x="264369" y="133096"/>
                  </a:lnTo>
                  <a:lnTo>
                    <a:pt x="262733" y="158352"/>
                  </a:lnTo>
                  <a:lnTo>
                    <a:pt x="245249" y="204808"/>
                  </a:lnTo>
                  <a:lnTo>
                    <a:pt x="210802" y="241586"/>
                  </a:lnTo>
                  <a:lnTo>
                    <a:pt x="165583" y="262081"/>
                  </a:lnTo>
                  <a:lnTo>
                    <a:pt x="140480" y="265366"/>
                  </a:lnTo>
                  <a:lnTo>
                    <a:pt x="184406" y="265366"/>
                  </a:lnTo>
                  <a:lnTo>
                    <a:pt x="236531" y="231165"/>
                  </a:lnTo>
                  <a:lnTo>
                    <a:pt x="268630" y="173953"/>
                  </a:lnTo>
                  <a:lnTo>
                    <a:pt x="273482" y="142273"/>
                  </a:lnTo>
                  <a:lnTo>
                    <a:pt x="270935" y="110426"/>
                  </a:lnTo>
                  <a:lnTo>
                    <a:pt x="256692" y="71158"/>
                  </a:lnTo>
                  <a:lnTo>
                    <a:pt x="230181" y="37033"/>
                  </a:lnTo>
                  <a:lnTo>
                    <a:pt x="208636" y="20483"/>
                  </a:lnTo>
                  <a:lnTo>
                    <a:pt x="185780" y="9194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1882818" y="4791022"/>
              <a:ext cx="273685" cy="274955"/>
            </a:xfrm>
            <a:custGeom>
              <a:avLst/>
              <a:gdLst/>
              <a:ahLst/>
              <a:cxnLst/>
              <a:rect l="l" t="t" r="r" b="b"/>
              <a:pathLst>
                <a:path w="273685" h="274954">
                  <a:moveTo>
                    <a:pt x="131806" y="0"/>
                  </a:moveTo>
                  <a:lnTo>
                    <a:pt x="79574" y="12104"/>
                  </a:lnTo>
                  <a:lnTo>
                    <a:pt x="36048" y="43383"/>
                  </a:lnTo>
                  <a:lnTo>
                    <a:pt x="11524" y="79826"/>
                  </a:lnTo>
                  <a:lnTo>
                    <a:pt x="0" y="120682"/>
                  </a:lnTo>
                  <a:lnTo>
                    <a:pt x="1373" y="162730"/>
                  </a:lnTo>
                  <a:lnTo>
                    <a:pt x="15540" y="202748"/>
                  </a:lnTo>
                  <a:lnTo>
                    <a:pt x="42398" y="237515"/>
                  </a:lnTo>
                  <a:lnTo>
                    <a:pt x="87877" y="265890"/>
                  </a:lnTo>
                  <a:lnTo>
                    <a:pt x="140785" y="274548"/>
                  </a:lnTo>
                  <a:lnTo>
                    <a:pt x="167686" y="271032"/>
                  </a:lnTo>
                  <a:lnTo>
                    <a:pt x="184406" y="265366"/>
                  </a:lnTo>
                  <a:lnTo>
                    <a:pt x="140493" y="265366"/>
                  </a:lnTo>
                  <a:lnTo>
                    <a:pt x="115224" y="263729"/>
                  </a:lnTo>
                  <a:lnTo>
                    <a:pt x="68761" y="246240"/>
                  </a:lnTo>
                  <a:lnTo>
                    <a:pt x="34894" y="215663"/>
                  </a:lnTo>
                  <a:lnTo>
                    <a:pt x="15872" y="181064"/>
                  </a:lnTo>
                  <a:lnTo>
                    <a:pt x="8287" y="132610"/>
                  </a:lnTo>
                  <a:lnTo>
                    <a:pt x="12815" y="103052"/>
                  </a:lnTo>
                  <a:lnTo>
                    <a:pt x="42754" y="49669"/>
                  </a:lnTo>
                  <a:lnTo>
                    <a:pt x="83378" y="20483"/>
                  </a:lnTo>
                  <a:lnTo>
                    <a:pt x="132098" y="9194"/>
                  </a:lnTo>
                  <a:lnTo>
                    <a:pt x="185785" y="9194"/>
                  </a:lnTo>
                  <a:lnTo>
                    <a:pt x="184708" y="8662"/>
                  </a:lnTo>
                  <a:lnTo>
                    <a:pt x="158882" y="1752"/>
                  </a:lnTo>
                  <a:lnTo>
                    <a:pt x="131806" y="0"/>
                  </a:lnTo>
                  <a:close/>
                </a:path>
                <a:path w="273685" h="274954">
                  <a:moveTo>
                    <a:pt x="185785" y="9194"/>
                  </a:moveTo>
                  <a:lnTo>
                    <a:pt x="132098" y="9194"/>
                  </a:lnTo>
                  <a:lnTo>
                    <a:pt x="157363" y="10831"/>
                  </a:lnTo>
                  <a:lnTo>
                    <a:pt x="181459" y="17276"/>
                  </a:lnTo>
                  <a:lnTo>
                    <a:pt x="223894" y="43751"/>
                  </a:lnTo>
                  <a:lnTo>
                    <a:pt x="253090" y="84361"/>
                  </a:lnTo>
                  <a:lnTo>
                    <a:pt x="264369" y="133096"/>
                  </a:lnTo>
                  <a:lnTo>
                    <a:pt x="262733" y="158352"/>
                  </a:lnTo>
                  <a:lnTo>
                    <a:pt x="245249" y="204808"/>
                  </a:lnTo>
                  <a:lnTo>
                    <a:pt x="210802" y="241586"/>
                  </a:lnTo>
                  <a:lnTo>
                    <a:pt x="165588" y="262081"/>
                  </a:lnTo>
                  <a:lnTo>
                    <a:pt x="140493" y="265366"/>
                  </a:lnTo>
                  <a:lnTo>
                    <a:pt x="184406" y="265366"/>
                  </a:lnTo>
                  <a:lnTo>
                    <a:pt x="236531" y="231165"/>
                  </a:lnTo>
                  <a:lnTo>
                    <a:pt x="268635" y="173953"/>
                  </a:lnTo>
                  <a:lnTo>
                    <a:pt x="273487" y="142273"/>
                  </a:lnTo>
                  <a:lnTo>
                    <a:pt x="270935" y="110426"/>
                  </a:lnTo>
                  <a:lnTo>
                    <a:pt x="256692" y="71162"/>
                  </a:lnTo>
                  <a:lnTo>
                    <a:pt x="230181" y="37033"/>
                  </a:lnTo>
                  <a:lnTo>
                    <a:pt x="208642" y="20483"/>
                  </a:lnTo>
                  <a:lnTo>
                    <a:pt x="185785" y="9194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7" name="object 21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099866" y="4991657"/>
              <a:ext cx="285515" cy="208784"/>
            </a:xfrm>
            <a:prstGeom prst="rect">
              <a:avLst/>
            </a:prstGeom>
          </p:spPr>
        </p:pic>
        <p:sp>
          <p:nvSpPr>
            <p:cNvPr id="218" name="object 218"/>
            <p:cNvSpPr/>
            <p:nvPr/>
          </p:nvSpPr>
          <p:spPr>
            <a:xfrm>
              <a:off x="1392194" y="5042829"/>
              <a:ext cx="36830" cy="134620"/>
            </a:xfrm>
            <a:custGeom>
              <a:avLst/>
              <a:gdLst/>
              <a:ahLst/>
              <a:cxnLst/>
              <a:rect l="l" t="t" r="r" b="b"/>
              <a:pathLst>
                <a:path w="36830" h="134620">
                  <a:moveTo>
                    <a:pt x="16773" y="0"/>
                  </a:moveTo>
                  <a:lnTo>
                    <a:pt x="6727" y="56110"/>
                  </a:lnTo>
                  <a:lnTo>
                    <a:pt x="1654" y="85842"/>
                  </a:lnTo>
                  <a:lnTo>
                    <a:pt x="0" y="99119"/>
                  </a:lnTo>
                  <a:lnTo>
                    <a:pt x="212" y="105867"/>
                  </a:lnTo>
                  <a:lnTo>
                    <a:pt x="26679" y="134251"/>
                  </a:lnTo>
                  <a:lnTo>
                    <a:pt x="36344" y="131787"/>
                  </a:lnTo>
                  <a:lnTo>
                    <a:pt x="23745" y="12877"/>
                  </a:lnTo>
                  <a:lnTo>
                    <a:pt x="16773" y="0"/>
                  </a:lnTo>
                  <a:close/>
                </a:path>
              </a:pathLst>
            </a:custGeom>
            <a:solidFill>
              <a:srgbClr val="FF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9" name="object 21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433967" y="4796613"/>
              <a:ext cx="140423" cy="192765"/>
            </a:xfrm>
            <a:prstGeom prst="rect">
              <a:avLst/>
            </a:prstGeom>
          </p:spPr>
        </p:pic>
        <p:pic>
          <p:nvPicPr>
            <p:cNvPr id="220" name="object 22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442138" y="5590095"/>
              <a:ext cx="105288" cy="85606"/>
            </a:xfrm>
            <a:prstGeom prst="rect">
              <a:avLst/>
            </a:prstGeom>
          </p:spPr>
        </p:pic>
        <p:sp>
          <p:nvSpPr>
            <p:cNvPr id="221" name="object 221"/>
            <p:cNvSpPr/>
            <p:nvPr/>
          </p:nvSpPr>
          <p:spPr>
            <a:xfrm>
              <a:off x="1426926" y="5213907"/>
              <a:ext cx="125095" cy="419100"/>
            </a:xfrm>
            <a:custGeom>
              <a:avLst/>
              <a:gdLst/>
              <a:ahLst/>
              <a:cxnLst/>
              <a:rect l="l" t="t" r="r" b="b"/>
              <a:pathLst>
                <a:path w="125094" h="419100">
                  <a:moveTo>
                    <a:pt x="0" y="0"/>
                  </a:moveTo>
                  <a:lnTo>
                    <a:pt x="0" y="48958"/>
                  </a:lnTo>
                  <a:lnTo>
                    <a:pt x="19316" y="205333"/>
                  </a:lnTo>
                  <a:lnTo>
                    <a:pt x="9423" y="320040"/>
                  </a:lnTo>
                  <a:lnTo>
                    <a:pt x="8369" y="350606"/>
                  </a:lnTo>
                  <a:lnTo>
                    <a:pt x="9234" y="382798"/>
                  </a:lnTo>
                  <a:lnTo>
                    <a:pt x="10711" y="408249"/>
                  </a:lnTo>
                  <a:lnTo>
                    <a:pt x="11493" y="418592"/>
                  </a:lnTo>
                  <a:lnTo>
                    <a:pt x="68770" y="418592"/>
                  </a:lnTo>
                  <a:lnTo>
                    <a:pt x="101968" y="79616"/>
                  </a:lnTo>
                  <a:lnTo>
                    <a:pt x="125044" y="2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2" name="object 22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457598" y="5568412"/>
              <a:ext cx="103085" cy="107384"/>
            </a:xfrm>
            <a:prstGeom prst="rect">
              <a:avLst/>
            </a:prstGeom>
          </p:spPr>
        </p:pic>
        <p:sp>
          <p:nvSpPr>
            <p:cNvPr id="223" name="object 223"/>
            <p:cNvSpPr/>
            <p:nvPr/>
          </p:nvSpPr>
          <p:spPr>
            <a:xfrm>
              <a:off x="1458739" y="5217256"/>
              <a:ext cx="118110" cy="413384"/>
            </a:xfrm>
            <a:custGeom>
              <a:avLst/>
              <a:gdLst/>
              <a:ahLst/>
              <a:cxnLst/>
              <a:rect l="l" t="t" r="r" b="b"/>
              <a:pathLst>
                <a:path w="118109" h="413385">
                  <a:moveTo>
                    <a:pt x="115341" y="0"/>
                  </a:moveTo>
                  <a:lnTo>
                    <a:pt x="45097" y="50"/>
                  </a:lnTo>
                  <a:lnTo>
                    <a:pt x="0" y="401993"/>
                  </a:lnTo>
                  <a:lnTo>
                    <a:pt x="58483" y="413016"/>
                  </a:lnTo>
                  <a:lnTo>
                    <a:pt x="114795" y="220002"/>
                  </a:lnTo>
                  <a:lnTo>
                    <a:pt x="117970" y="26631"/>
                  </a:lnTo>
                  <a:lnTo>
                    <a:pt x="115341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1458099" y="5232844"/>
              <a:ext cx="114300" cy="398145"/>
            </a:xfrm>
            <a:custGeom>
              <a:avLst/>
              <a:gdLst/>
              <a:ahLst/>
              <a:cxnLst/>
              <a:rect l="l" t="t" r="r" b="b"/>
              <a:pathLst>
                <a:path w="114300" h="398145">
                  <a:moveTo>
                    <a:pt x="81178" y="18554"/>
                  </a:moveTo>
                  <a:lnTo>
                    <a:pt x="73533" y="19304"/>
                  </a:lnTo>
                  <a:lnTo>
                    <a:pt x="73647" y="19786"/>
                  </a:lnTo>
                  <a:lnTo>
                    <a:pt x="75831" y="19735"/>
                  </a:lnTo>
                  <a:lnTo>
                    <a:pt x="81178" y="18554"/>
                  </a:lnTo>
                  <a:close/>
                </a:path>
                <a:path w="114300" h="398145">
                  <a:moveTo>
                    <a:pt x="82677" y="18224"/>
                  </a:moveTo>
                  <a:lnTo>
                    <a:pt x="81178" y="18554"/>
                  </a:lnTo>
                  <a:lnTo>
                    <a:pt x="82321" y="18440"/>
                  </a:lnTo>
                  <a:lnTo>
                    <a:pt x="82677" y="18224"/>
                  </a:lnTo>
                  <a:close/>
                </a:path>
                <a:path w="114300" h="398145">
                  <a:moveTo>
                    <a:pt x="100050" y="7632"/>
                  </a:moveTo>
                  <a:lnTo>
                    <a:pt x="91325" y="12865"/>
                  </a:lnTo>
                  <a:lnTo>
                    <a:pt x="82677" y="18224"/>
                  </a:lnTo>
                  <a:lnTo>
                    <a:pt x="87299" y="16598"/>
                  </a:lnTo>
                  <a:lnTo>
                    <a:pt x="96481" y="11010"/>
                  </a:lnTo>
                  <a:lnTo>
                    <a:pt x="100050" y="7632"/>
                  </a:lnTo>
                  <a:close/>
                </a:path>
                <a:path w="114300" h="398145">
                  <a:moveTo>
                    <a:pt x="101015" y="6477"/>
                  </a:moveTo>
                  <a:lnTo>
                    <a:pt x="100050" y="7632"/>
                  </a:lnTo>
                  <a:lnTo>
                    <a:pt x="100406" y="7416"/>
                  </a:lnTo>
                  <a:lnTo>
                    <a:pt x="101015" y="6477"/>
                  </a:lnTo>
                  <a:close/>
                </a:path>
                <a:path w="114300" h="398145">
                  <a:moveTo>
                    <a:pt x="105575" y="342"/>
                  </a:moveTo>
                  <a:lnTo>
                    <a:pt x="105194" y="0"/>
                  </a:lnTo>
                  <a:lnTo>
                    <a:pt x="101015" y="6477"/>
                  </a:lnTo>
                  <a:lnTo>
                    <a:pt x="104533" y="2247"/>
                  </a:lnTo>
                  <a:lnTo>
                    <a:pt x="105575" y="342"/>
                  </a:lnTo>
                  <a:close/>
                </a:path>
                <a:path w="114300" h="398145">
                  <a:moveTo>
                    <a:pt x="114198" y="208470"/>
                  </a:moveTo>
                  <a:lnTo>
                    <a:pt x="98412" y="261531"/>
                  </a:lnTo>
                  <a:lnTo>
                    <a:pt x="58762" y="396836"/>
                  </a:lnTo>
                  <a:lnTo>
                    <a:pt x="4089" y="386524"/>
                  </a:lnTo>
                  <a:lnTo>
                    <a:pt x="1270" y="385991"/>
                  </a:lnTo>
                  <a:lnTo>
                    <a:pt x="36499" y="199796"/>
                  </a:lnTo>
                  <a:lnTo>
                    <a:pt x="36499" y="199631"/>
                  </a:lnTo>
                  <a:lnTo>
                    <a:pt x="14135" y="62661"/>
                  </a:lnTo>
                  <a:lnTo>
                    <a:pt x="4140" y="44831"/>
                  </a:lnTo>
                  <a:lnTo>
                    <a:pt x="952" y="39281"/>
                  </a:lnTo>
                  <a:lnTo>
                    <a:pt x="635" y="38785"/>
                  </a:lnTo>
                  <a:lnTo>
                    <a:pt x="889" y="39319"/>
                  </a:lnTo>
                  <a:lnTo>
                    <a:pt x="1435" y="40360"/>
                  </a:lnTo>
                  <a:lnTo>
                    <a:pt x="3924" y="44945"/>
                  </a:lnTo>
                  <a:lnTo>
                    <a:pt x="13677" y="62674"/>
                  </a:lnTo>
                  <a:lnTo>
                    <a:pt x="35521" y="199732"/>
                  </a:lnTo>
                  <a:lnTo>
                    <a:pt x="9372" y="337286"/>
                  </a:lnTo>
                  <a:lnTo>
                    <a:pt x="0" y="386854"/>
                  </a:lnTo>
                  <a:lnTo>
                    <a:pt x="59486" y="398030"/>
                  </a:lnTo>
                  <a:lnTo>
                    <a:pt x="59702" y="397281"/>
                  </a:lnTo>
                  <a:lnTo>
                    <a:pt x="99123" y="261353"/>
                  </a:lnTo>
                  <a:lnTo>
                    <a:pt x="110312" y="222389"/>
                  </a:lnTo>
                  <a:lnTo>
                    <a:pt x="113245" y="212077"/>
                  </a:lnTo>
                  <a:lnTo>
                    <a:pt x="114147" y="208788"/>
                  </a:lnTo>
                  <a:lnTo>
                    <a:pt x="114198" y="20847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5" name="object 22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535692" y="4936943"/>
              <a:ext cx="172892" cy="172287"/>
            </a:xfrm>
            <a:prstGeom prst="rect">
              <a:avLst/>
            </a:prstGeom>
          </p:spPr>
        </p:pic>
        <p:pic>
          <p:nvPicPr>
            <p:cNvPr id="226" name="object 22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392368" y="4970078"/>
              <a:ext cx="81572" cy="122102"/>
            </a:xfrm>
            <a:prstGeom prst="rect">
              <a:avLst/>
            </a:prstGeom>
          </p:spPr>
        </p:pic>
        <p:sp>
          <p:nvSpPr>
            <p:cNvPr id="227" name="object 227"/>
            <p:cNvSpPr/>
            <p:nvPr/>
          </p:nvSpPr>
          <p:spPr>
            <a:xfrm>
              <a:off x="1414668" y="4944802"/>
              <a:ext cx="163195" cy="288290"/>
            </a:xfrm>
            <a:custGeom>
              <a:avLst/>
              <a:gdLst/>
              <a:ahLst/>
              <a:cxnLst/>
              <a:rect l="l" t="t" r="r" b="b"/>
              <a:pathLst>
                <a:path w="163194" h="288289">
                  <a:moveTo>
                    <a:pt x="43586" y="0"/>
                  </a:moveTo>
                  <a:lnTo>
                    <a:pt x="42672" y="5905"/>
                  </a:lnTo>
                  <a:lnTo>
                    <a:pt x="19714" y="21150"/>
                  </a:lnTo>
                  <a:lnTo>
                    <a:pt x="7697" y="29665"/>
                  </a:lnTo>
                  <a:lnTo>
                    <a:pt x="2693" y="34539"/>
                  </a:lnTo>
                  <a:lnTo>
                    <a:pt x="774" y="38861"/>
                  </a:lnTo>
                  <a:lnTo>
                    <a:pt x="0" y="59144"/>
                  </a:lnTo>
                  <a:lnTo>
                    <a:pt x="1939" y="95434"/>
                  </a:lnTo>
                  <a:lnTo>
                    <a:pt x="5160" y="134466"/>
                  </a:lnTo>
                  <a:lnTo>
                    <a:pt x="8229" y="162979"/>
                  </a:lnTo>
                  <a:lnTo>
                    <a:pt x="10267" y="186129"/>
                  </a:lnTo>
                  <a:lnTo>
                    <a:pt x="11495" y="212591"/>
                  </a:lnTo>
                  <a:lnTo>
                    <a:pt x="12096" y="234348"/>
                  </a:lnTo>
                  <a:lnTo>
                    <a:pt x="12255" y="243382"/>
                  </a:lnTo>
                  <a:lnTo>
                    <a:pt x="9817" y="249897"/>
                  </a:lnTo>
                  <a:lnTo>
                    <a:pt x="7048" y="255777"/>
                  </a:lnTo>
                  <a:lnTo>
                    <a:pt x="6146" y="264845"/>
                  </a:lnTo>
                  <a:lnTo>
                    <a:pt x="5219" y="273862"/>
                  </a:lnTo>
                  <a:lnTo>
                    <a:pt x="12255" y="282092"/>
                  </a:lnTo>
                  <a:lnTo>
                    <a:pt x="45840" y="288257"/>
                  </a:lnTo>
                  <a:lnTo>
                    <a:pt x="82475" y="287313"/>
                  </a:lnTo>
                  <a:lnTo>
                    <a:pt x="121674" y="281361"/>
                  </a:lnTo>
                  <a:lnTo>
                    <a:pt x="162953" y="272503"/>
                  </a:lnTo>
                  <a:lnTo>
                    <a:pt x="162420" y="256565"/>
                  </a:lnTo>
                  <a:lnTo>
                    <a:pt x="144043" y="83464"/>
                  </a:lnTo>
                  <a:lnTo>
                    <a:pt x="146798" y="57247"/>
                  </a:lnTo>
                  <a:lnTo>
                    <a:pt x="125044" y="24028"/>
                  </a:lnTo>
                  <a:lnTo>
                    <a:pt x="105892" y="13144"/>
                  </a:lnTo>
                  <a:lnTo>
                    <a:pt x="43586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8" name="object 22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515367" y="4969615"/>
              <a:ext cx="96502" cy="149903"/>
            </a:xfrm>
            <a:prstGeom prst="rect">
              <a:avLst/>
            </a:prstGeom>
          </p:spPr>
        </p:pic>
        <p:sp>
          <p:nvSpPr>
            <p:cNvPr id="229" name="object 229"/>
            <p:cNvSpPr/>
            <p:nvPr/>
          </p:nvSpPr>
          <p:spPr>
            <a:xfrm>
              <a:off x="1414635" y="5003713"/>
              <a:ext cx="8255" cy="104139"/>
            </a:xfrm>
            <a:custGeom>
              <a:avLst/>
              <a:gdLst/>
              <a:ahLst/>
              <a:cxnLst/>
              <a:rect l="l" t="t" r="r" b="b"/>
              <a:pathLst>
                <a:path w="8255" h="104139">
                  <a:moveTo>
                    <a:pt x="0" y="0"/>
                  </a:moveTo>
                  <a:lnTo>
                    <a:pt x="1870" y="41489"/>
                  </a:lnTo>
                  <a:lnTo>
                    <a:pt x="4025" y="72155"/>
                  </a:lnTo>
                  <a:lnTo>
                    <a:pt x="6121" y="93306"/>
                  </a:lnTo>
                  <a:lnTo>
                    <a:pt x="7734" y="103720"/>
                  </a:lnTo>
                  <a:lnTo>
                    <a:pt x="5732" y="8087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1433998" y="5217323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5">
                  <a:moveTo>
                    <a:pt x="0" y="0"/>
                  </a:moveTo>
                  <a:lnTo>
                    <a:pt x="113652" y="0"/>
                  </a:lnTo>
                </a:path>
              </a:pathLst>
            </a:custGeom>
            <a:ln w="3175">
              <a:solidFill>
                <a:srgbClr val="192E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1" name="object 23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463663" y="2379383"/>
              <a:ext cx="858739" cy="891471"/>
            </a:xfrm>
            <a:prstGeom prst="rect">
              <a:avLst/>
            </a:prstGeom>
          </p:spPr>
        </p:pic>
        <p:pic>
          <p:nvPicPr>
            <p:cNvPr id="232" name="object 23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641658" y="2208956"/>
              <a:ext cx="1214710" cy="867309"/>
            </a:xfrm>
            <a:prstGeom prst="rect">
              <a:avLst/>
            </a:prstGeom>
          </p:spPr>
        </p:pic>
        <p:pic>
          <p:nvPicPr>
            <p:cNvPr id="233" name="object 23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167843" y="3830083"/>
              <a:ext cx="204735" cy="182879"/>
            </a:xfrm>
            <a:prstGeom prst="rect">
              <a:avLst/>
            </a:prstGeom>
          </p:spPr>
        </p:pic>
        <p:sp>
          <p:nvSpPr>
            <p:cNvPr id="234" name="object 234"/>
            <p:cNvSpPr/>
            <p:nvPr/>
          </p:nvSpPr>
          <p:spPr>
            <a:xfrm>
              <a:off x="3585790" y="3756250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60" h="137160">
                  <a:moveTo>
                    <a:pt x="72885" y="0"/>
                  </a:moveTo>
                  <a:lnTo>
                    <a:pt x="45911" y="3629"/>
                  </a:lnTo>
                  <a:lnTo>
                    <a:pt x="23207" y="16862"/>
                  </a:lnTo>
                  <a:lnTo>
                    <a:pt x="7121" y="37643"/>
                  </a:lnTo>
                  <a:lnTo>
                    <a:pt x="0" y="63919"/>
                  </a:lnTo>
                  <a:lnTo>
                    <a:pt x="3629" y="90900"/>
                  </a:lnTo>
                  <a:lnTo>
                    <a:pt x="16860" y="113607"/>
                  </a:lnTo>
                  <a:lnTo>
                    <a:pt x="37638" y="129695"/>
                  </a:lnTo>
                  <a:lnTo>
                    <a:pt x="63906" y="136817"/>
                  </a:lnTo>
                  <a:lnTo>
                    <a:pt x="90887" y="133193"/>
                  </a:lnTo>
                  <a:lnTo>
                    <a:pt x="113595" y="119961"/>
                  </a:lnTo>
                  <a:lnTo>
                    <a:pt x="129682" y="99180"/>
                  </a:lnTo>
                  <a:lnTo>
                    <a:pt x="136804" y="72910"/>
                  </a:lnTo>
                  <a:lnTo>
                    <a:pt x="133182" y="45923"/>
                  </a:lnTo>
                  <a:lnTo>
                    <a:pt x="119951" y="23215"/>
                  </a:lnTo>
                  <a:lnTo>
                    <a:pt x="99167" y="7127"/>
                  </a:lnTo>
                  <a:lnTo>
                    <a:pt x="7288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590493" y="3767378"/>
              <a:ext cx="123825" cy="108585"/>
            </a:xfrm>
            <a:custGeom>
              <a:avLst/>
              <a:gdLst/>
              <a:ahLst/>
              <a:cxnLst/>
              <a:rect l="l" t="t" r="r" b="b"/>
              <a:pathLst>
                <a:path w="123825" h="108585">
                  <a:moveTo>
                    <a:pt x="14833" y="57505"/>
                  </a:moveTo>
                  <a:lnTo>
                    <a:pt x="11506" y="57315"/>
                  </a:lnTo>
                  <a:lnTo>
                    <a:pt x="3327" y="57315"/>
                  </a:lnTo>
                  <a:lnTo>
                    <a:pt x="0" y="57505"/>
                  </a:lnTo>
                  <a:lnTo>
                    <a:pt x="0" y="58000"/>
                  </a:lnTo>
                  <a:lnTo>
                    <a:pt x="3327" y="58204"/>
                  </a:lnTo>
                  <a:lnTo>
                    <a:pt x="11506" y="58204"/>
                  </a:lnTo>
                  <a:lnTo>
                    <a:pt x="14833" y="58000"/>
                  </a:lnTo>
                  <a:lnTo>
                    <a:pt x="14833" y="57759"/>
                  </a:lnTo>
                  <a:lnTo>
                    <a:pt x="14833" y="57505"/>
                  </a:lnTo>
                  <a:close/>
                </a:path>
                <a:path w="123825" h="108585">
                  <a:moveTo>
                    <a:pt x="21996" y="36461"/>
                  </a:moveTo>
                  <a:lnTo>
                    <a:pt x="20218" y="34417"/>
                  </a:lnTo>
                  <a:lnTo>
                    <a:pt x="15494" y="29692"/>
                  </a:lnTo>
                  <a:lnTo>
                    <a:pt x="13436" y="27914"/>
                  </a:lnTo>
                  <a:lnTo>
                    <a:pt x="13093" y="28257"/>
                  </a:lnTo>
                  <a:lnTo>
                    <a:pt x="14859" y="30314"/>
                  </a:lnTo>
                  <a:lnTo>
                    <a:pt x="17233" y="32677"/>
                  </a:lnTo>
                  <a:lnTo>
                    <a:pt x="19583" y="35039"/>
                  </a:lnTo>
                  <a:lnTo>
                    <a:pt x="21640" y="36817"/>
                  </a:lnTo>
                  <a:lnTo>
                    <a:pt x="21818" y="36639"/>
                  </a:lnTo>
                  <a:lnTo>
                    <a:pt x="21996" y="36461"/>
                  </a:lnTo>
                  <a:close/>
                </a:path>
                <a:path w="123825" h="108585">
                  <a:moveTo>
                    <a:pt x="22707" y="79984"/>
                  </a:moveTo>
                  <a:lnTo>
                    <a:pt x="22542" y="79794"/>
                  </a:lnTo>
                  <a:lnTo>
                    <a:pt x="22377" y="79616"/>
                  </a:lnTo>
                  <a:lnTo>
                    <a:pt x="19621" y="81584"/>
                  </a:lnTo>
                  <a:lnTo>
                    <a:pt x="13144" y="86804"/>
                  </a:lnTo>
                  <a:lnTo>
                    <a:pt x="10629" y="89077"/>
                  </a:lnTo>
                  <a:lnTo>
                    <a:pt x="10922" y="89471"/>
                  </a:lnTo>
                  <a:lnTo>
                    <a:pt x="13677" y="87503"/>
                  </a:lnTo>
                  <a:lnTo>
                    <a:pt x="20180" y="82257"/>
                  </a:lnTo>
                  <a:lnTo>
                    <a:pt x="22707" y="79984"/>
                  </a:lnTo>
                  <a:close/>
                </a:path>
                <a:path w="123825" h="108585">
                  <a:moveTo>
                    <a:pt x="41592" y="15811"/>
                  </a:moveTo>
                  <a:lnTo>
                    <a:pt x="39852" y="13804"/>
                  </a:lnTo>
                  <a:lnTo>
                    <a:pt x="35217" y="9182"/>
                  </a:lnTo>
                  <a:lnTo>
                    <a:pt x="33197" y="7454"/>
                  </a:lnTo>
                  <a:lnTo>
                    <a:pt x="33032" y="7632"/>
                  </a:lnTo>
                  <a:lnTo>
                    <a:pt x="32854" y="7797"/>
                  </a:lnTo>
                  <a:lnTo>
                    <a:pt x="34594" y="9817"/>
                  </a:lnTo>
                  <a:lnTo>
                    <a:pt x="36918" y="12115"/>
                  </a:lnTo>
                  <a:lnTo>
                    <a:pt x="39230" y="14427"/>
                  </a:lnTo>
                  <a:lnTo>
                    <a:pt x="41236" y="16154"/>
                  </a:lnTo>
                  <a:lnTo>
                    <a:pt x="41414" y="15989"/>
                  </a:lnTo>
                  <a:lnTo>
                    <a:pt x="41592" y="15811"/>
                  </a:lnTo>
                  <a:close/>
                </a:path>
                <a:path w="123825" h="108585">
                  <a:moveTo>
                    <a:pt x="63957" y="2578"/>
                  </a:moveTo>
                  <a:lnTo>
                    <a:pt x="63766" y="0"/>
                  </a:lnTo>
                  <a:lnTo>
                    <a:pt x="63512" y="0"/>
                  </a:lnTo>
                  <a:lnTo>
                    <a:pt x="63271" y="0"/>
                  </a:lnTo>
                  <a:lnTo>
                    <a:pt x="63080" y="2578"/>
                  </a:lnTo>
                  <a:lnTo>
                    <a:pt x="63080" y="8940"/>
                  </a:lnTo>
                  <a:lnTo>
                    <a:pt x="63271" y="11518"/>
                  </a:lnTo>
                  <a:lnTo>
                    <a:pt x="63766" y="11518"/>
                  </a:lnTo>
                  <a:lnTo>
                    <a:pt x="63957" y="8940"/>
                  </a:lnTo>
                  <a:lnTo>
                    <a:pt x="63957" y="2578"/>
                  </a:lnTo>
                  <a:close/>
                </a:path>
                <a:path w="123825" h="108585">
                  <a:moveTo>
                    <a:pt x="94818" y="59334"/>
                  </a:moveTo>
                  <a:lnTo>
                    <a:pt x="93967" y="59283"/>
                  </a:lnTo>
                  <a:lnTo>
                    <a:pt x="92405" y="59232"/>
                  </a:lnTo>
                  <a:lnTo>
                    <a:pt x="80086" y="59016"/>
                  </a:lnTo>
                  <a:lnTo>
                    <a:pt x="63754" y="58953"/>
                  </a:lnTo>
                  <a:lnTo>
                    <a:pt x="63627" y="29514"/>
                  </a:lnTo>
                  <a:lnTo>
                    <a:pt x="63423" y="19989"/>
                  </a:lnTo>
                  <a:lnTo>
                    <a:pt x="63360" y="18986"/>
                  </a:lnTo>
                  <a:lnTo>
                    <a:pt x="63195" y="19989"/>
                  </a:lnTo>
                  <a:lnTo>
                    <a:pt x="62992" y="29514"/>
                  </a:lnTo>
                  <a:lnTo>
                    <a:pt x="62865" y="59842"/>
                  </a:lnTo>
                  <a:lnTo>
                    <a:pt x="85725" y="59690"/>
                  </a:lnTo>
                  <a:lnTo>
                    <a:pt x="93967" y="59499"/>
                  </a:lnTo>
                  <a:lnTo>
                    <a:pt x="94818" y="59448"/>
                  </a:lnTo>
                  <a:close/>
                </a:path>
                <a:path w="123825" h="108585">
                  <a:moveTo>
                    <a:pt x="94932" y="9423"/>
                  </a:moveTo>
                  <a:lnTo>
                    <a:pt x="94754" y="9245"/>
                  </a:lnTo>
                  <a:lnTo>
                    <a:pt x="94576" y="9067"/>
                  </a:lnTo>
                  <a:lnTo>
                    <a:pt x="92646" y="10731"/>
                  </a:lnTo>
                  <a:lnTo>
                    <a:pt x="88201" y="15163"/>
                  </a:lnTo>
                  <a:lnTo>
                    <a:pt x="86550" y="17094"/>
                  </a:lnTo>
                  <a:lnTo>
                    <a:pt x="86906" y="17449"/>
                  </a:lnTo>
                  <a:lnTo>
                    <a:pt x="88836" y="15786"/>
                  </a:lnTo>
                  <a:lnTo>
                    <a:pt x="91059" y="13576"/>
                  </a:lnTo>
                  <a:lnTo>
                    <a:pt x="93268" y="11353"/>
                  </a:lnTo>
                  <a:lnTo>
                    <a:pt x="94932" y="9423"/>
                  </a:lnTo>
                  <a:close/>
                </a:path>
                <a:path w="123825" h="108585">
                  <a:moveTo>
                    <a:pt x="97510" y="108153"/>
                  </a:moveTo>
                  <a:lnTo>
                    <a:pt x="94703" y="106083"/>
                  </a:lnTo>
                  <a:lnTo>
                    <a:pt x="88239" y="100444"/>
                  </a:lnTo>
                  <a:lnTo>
                    <a:pt x="85813" y="97955"/>
                  </a:lnTo>
                  <a:lnTo>
                    <a:pt x="85445" y="98272"/>
                  </a:lnTo>
                  <a:lnTo>
                    <a:pt x="87604" y="101079"/>
                  </a:lnTo>
                  <a:lnTo>
                    <a:pt x="90893" y="103924"/>
                  </a:lnTo>
                  <a:lnTo>
                    <a:pt x="94170" y="106794"/>
                  </a:lnTo>
                  <a:lnTo>
                    <a:pt x="97243" y="108559"/>
                  </a:lnTo>
                  <a:lnTo>
                    <a:pt x="97370" y="108369"/>
                  </a:lnTo>
                  <a:lnTo>
                    <a:pt x="97510" y="108153"/>
                  </a:lnTo>
                  <a:close/>
                </a:path>
                <a:path w="123825" h="108585">
                  <a:moveTo>
                    <a:pt x="113144" y="29425"/>
                  </a:moveTo>
                  <a:lnTo>
                    <a:pt x="113030" y="29197"/>
                  </a:lnTo>
                  <a:lnTo>
                    <a:pt x="112915" y="28981"/>
                  </a:lnTo>
                  <a:lnTo>
                    <a:pt x="110540" y="29959"/>
                  </a:lnTo>
                  <a:lnTo>
                    <a:pt x="105143" y="33235"/>
                  </a:lnTo>
                  <a:lnTo>
                    <a:pt x="103187" y="34899"/>
                  </a:lnTo>
                  <a:lnTo>
                    <a:pt x="103466" y="35293"/>
                  </a:lnTo>
                  <a:lnTo>
                    <a:pt x="105638" y="33959"/>
                  </a:lnTo>
                  <a:lnTo>
                    <a:pt x="108305" y="32359"/>
                  </a:lnTo>
                  <a:lnTo>
                    <a:pt x="110959" y="30734"/>
                  </a:lnTo>
                  <a:lnTo>
                    <a:pt x="113144" y="29425"/>
                  </a:lnTo>
                  <a:close/>
                </a:path>
                <a:path w="123825" h="108585">
                  <a:moveTo>
                    <a:pt x="113423" y="91084"/>
                  </a:moveTo>
                  <a:lnTo>
                    <a:pt x="111379" y="88760"/>
                  </a:lnTo>
                  <a:lnTo>
                    <a:pt x="105981" y="83362"/>
                  </a:lnTo>
                  <a:lnTo>
                    <a:pt x="103644" y="81318"/>
                  </a:lnTo>
                  <a:lnTo>
                    <a:pt x="103314" y="81661"/>
                  </a:lnTo>
                  <a:lnTo>
                    <a:pt x="105359" y="83985"/>
                  </a:lnTo>
                  <a:lnTo>
                    <a:pt x="110756" y="89382"/>
                  </a:lnTo>
                  <a:lnTo>
                    <a:pt x="113068" y="91440"/>
                  </a:lnTo>
                  <a:lnTo>
                    <a:pt x="113245" y="91262"/>
                  </a:lnTo>
                  <a:lnTo>
                    <a:pt x="113423" y="91084"/>
                  </a:lnTo>
                  <a:close/>
                </a:path>
                <a:path w="123825" h="108585">
                  <a:moveTo>
                    <a:pt x="123736" y="58547"/>
                  </a:moveTo>
                  <a:lnTo>
                    <a:pt x="120218" y="58356"/>
                  </a:lnTo>
                  <a:lnTo>
                    <a:pt x="111544" y="58356"/>
                  </a:lnTo>
                  <a:lnTo>
                    <a:pt x="108026" y="58547"/>
                  </a:lnTo>
                  <a:lnTo>
                    <a:pt x="108026" y="59042"/>
                  </a:lnTo>
                  <a:lnTo>
                    <a:pt x="111544" y="59245"/>
                  </a:lnTo>
                  <a:lnTo>
                    <a:pt x="120218" y="59245"/>
                  </a:lnTo>
                  <a:lnTo>
                    <a:pt x="123736" y="59042"/>
                  </a:lnTo>
                  <a:lnTo>
                    <a:pt x="123736" y="58801"/>
                  </a:lnTo>
                  <a:lnTo>
                    <a:pt x="123736" y="58547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4058602" y="3784460"/>
              <a:ext cx="10160" cy="290830"/>
            </a:xfrm>
            <a:custGeom>
              <a:avLst/>
              <a:gdLst/>
              <a:ahLst/>
              <a:cxnLst/>
              <a:rect l="l" t="t" r="r" b="b"/>
              <a:pathLst>
                <a:path w="10160" h="290829">
                  <a:moveTo>
                    <a:pt x="0" y="290601"/>
                  </a:moveTo>
                  <a:lnTo>
                    <a:pt x="10033" y="290601"/>
                  </a:lnTo>
                  <a:lnTo>
                    <a:pt x="10033" y="0"/>
                  </a:lnTo>
                  <a:lnTo>
                    <a:pt x="0" y="0"/>
                  </a:lnTo>
                  <a:lnTo>
                    <a:pt x="0" y="290601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858107" y="3784460"/>
              <a:ext cx="200660" cy="290830"/>
            </a:xfrm>
            <a:custGeom>
              <a:avLst/>
              <a:gdLst/>
              <a:ahLst/>
              <a:cxnLst/>
              <a:rect l="l" t="t" r="r" b="b"/>
              <a:pathLst>
                <a:path w="200660" h="290829">
                  <a:moveTo>
                    <a:pt x="200494" y="0"/>
                  </a:moveTo>
                  <a:lnTo>
                    <a:pt x="0" y="0"/>
                  </a:lnTo>
                  <a:lnTo>
                    <a:pt x="0" y="290601"/>
                  </a:lnTo>
                  <a:lnTo>
                    <a:pt x="200494" y="290601"/>
                  </a:lnTo>
                  <a:lnTo>
                    <a:pt x="200494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8" name="object 238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857834" y="3784267"/>
              <a:ext cx="203018" cy="291567"/>
            </a:xfrm>
            <a:prstGeom prst="rect">
              <a:avLst/>
            </a:prstGeom>
          </p:spPr>
        </p:pic>
        <p:sp>
          <p:nvSpPr>
            <p:cNvPr id="239" name="object 239"/>
            <p:cNvSpPr/>
            <p:nvPr/>
          </p:nvSpPr>
          <p:spPr>
            <a:xfrm>
              <a:off x="3691737" y="4262818"/>
              <a:ext cx="248920" cy="456565"/>
            </a:xfrm>
            <a:custGeom>
              <a:avLst/>
              <a:gdLst/>
              <a:ahLst/>
              <a:cxnLst/>
              <a:rect l="l" t="t" r="r" b="b"/>
              <a:pathLst>
                <a:path w="248920" h="456564">
                  <a:moveTo>
                    <a:pt x="76530" y="158000"/>
                  </a:moveTo>
                  <a:lnTo>
                    <a:pt x="75463" y="156464"/>
                  </a:lnTo>
                  <a:lnTo>
                    <a:pt x="75857" y="140500"/>
                  </a:lnTo>
                  <a:lnTo>
                    <a:pt x="73431" y="124320"/>
                  </a:lnTo>
                  <a:lnTo>
                    <a:pt x="68287" y="108800"/>
                  </a:lnTo>
                  <a:lnTo>
                    <a:pt x="60528" y="94386"/>
                  </a:lnTo>
                  <a:lnTo>
                    <a:pt x="58127" y="110693"/>
                  </a:lnTo>
                  <a:lnTo>
                    <a:pt x="59969" y="127673"/>
                  </a:lnTo>
                  <a:lnTo>
                    <a:pt x="65824" y="143637"/>
                  </a:lnTo>
                  <a:lnTo>
                    <a:pt x="74853" y="156032"/>
                  </a:lnTo>
                  <a:lnTo>
                    <a:pt x="68643" y="152019"/>
                  </a:lnTo>
                  <a:lnTo>
                    <a:pt x="61709" y="147967"/>
                  </a:lnTo>
                  <a:lnTo>
                    <a:pt x="54483" y="144551"/>
                  </a:lnTo>
                  <a:lnTo>
                    <a:pt x="46901" y="142125"/>
                  </a:lnTo>
                  <a:lnTo>
                    <a:pt x="38887" y="141135"/>
                  </a:lnTo>
                  <a:lnTo>
                    <a:pt x="30861" y="141884"/>
                  </a:lnTo>
                  <a:lnTo>
                    <a:pt x="23418" y="144564"/>
                  </a:lnTo>
                  <a:lnTo>
                    <a:pt x="17183" y="149339"/>
                  </a:lnTo>
                  <a:lnTo>
                    <a:pt x="23799" y="152285"/>
                  </a:lnTo>
                  <a:lnTo>
                    <a:pt x="30873" y="153962"/>
                  </a:lnTo>
                  <a:lnTo>
                    <a:pt x="38201" y="154698"/>
                  </a:lnTo>
                  <a:lnTo>
                    <a:pt x="45580" y="154863"/>
                  </a:lnTo>
                  <a:lnTo>
                    <a:pt x="53238" y="154889"/>
                  </a:lnTo>
                  <a:lnTo>
                    <a:pt x="61264" y="155206"/>
                  </a:lnTo>
                  <a:lnTo>
                    <a:pt x="69176" y="156133"/>
                  </a:lnTo>
                  <a:lnTo>
                    <a:pt x="76530" y="158000"/>
                  </a:lnTo>
                  <a:close/>
                </a:path>
                <a:path w="248920" h="456564">
                  <a:moveTo>
                    <a:pt x="101815" y="127241"/>
                  </a:moveTo>
                  <a:lnTo>
                    <a:pt x="91427" y="127241"/>
                  </a:lnTo>
                  <a:lnTo>
                    <a:pt x="91427" y="146977"/>
                  </a:lnTo>
                  <a:lnTo>
                    <a:pt x="101815" y="146977"/>
                  </a:lnTo>
                  <a:lnTo>
                    <a:pt x="101815" y="127241"/>
                  </a:lnTo>
                  <a:close/>
                </a:path>
                <a:path w="248920" h="456564">
                  <a:moveTo>
                    <a:pt x="154559" y="65049"/>
                  </a:moveTo>
                  <a:lnTo>
                    <a:pt x="122377" y="100622"/>
                  </a:lnTo>
                  <a:lnTo>
                    <a:pt x="120357" y="107657"/>
                  </a:lnTo>
                  <a:lnTo>
                    <a:pt x="117894" y="113385"/>
                  </a:lnTo>
                  <a:lnTo>
                    <a:pt x="117894" y="106210"/>
                  </a:lnTo>
                  <a:lnTo>
                    <a:pt x="117665" y="106210"/>
                  </a:lnTo>
                  <a:lnTo>
                    <a:pt x="117665" y="68351"/>
                  </a:lnTo>
                  <a:lnTo>
                    <a:pt x="117284" y="68351"/>
                  </a:lnTo>
                  <a:lnTo>
                    <a:pt x="117284" y="106210"/>
                  </a:lnTo>
                  <a:lnTo>
                    <a:pt x="117119" y="106210"/>
                  </a:lnTo>
                  <a:lnTo>
                    <a:pt x="117119" y="132219"/>
                  </a:lnTo>
                  <a:lnTo>
                    <a:pt x="117094" y="132067"/>
                  </a:lnTo>
                  <a:lnTo>
                    <a:pt x="116395" y="131089"/>
                  </a:lnTo>
                  <a:lnTo>
                    <a:pt x="116103" y="129717"/>
                  </a:lnTo>
                  <a:lnTo>
                    <a:pt x="112115" y="114020"/>
                  </a:lnTo>
                  <a:lnTo>
                    <a:pt x="115277" y="102603"/>
                  </a:lnTo>
                  <a:lnTo>
                    <a:pt x="115493" y="90106"/>
                  </a:lnTo>
                  <a:lnTo>
                    <a:pt x="112839" y="77749"/>
                  </a:lnTo>
                  <a:lnTo>
                    <a:pt x="107683" y="65671"/>
                  </a:lnTo>
                  <a:lnTo>
                    <a:pt x="105079" y="71462"/>
                  </a:lnTo>
                  <a:lnTo>
                    <a:pt x="103670" y="77673"/>
                  </a:lnTo>
                  <a:lnTo>
                    <a:pt x="103314" y="84086"/>
                  </a:lnTo>
                  <a:lnTo>
                    <a:pt x="103860" y="90487"/>
                  </a:lnTo>
                  <a:lnTo>
                    <a:pt x="105130" y="96735"/>
                  </a:lnTo>
                  <a:lnTo>
                    <a:pt x="106921" y="102870"/>
                  </a:lnTo>
                  <a:lnTo>
                    <a:pt x="109067" y="108915"/>
                  </a:lnTo>
                  <a:lnTo>
                    <a:pt x="110832" y="113487"/>
                  </a:lnTo>
                  <a:lnTo>
                    <a:pt x="114681" y="128651"/>
                  </a:lnTo>
                  <a:lnTo>
                    <a:pt x="111531" y="124142"/>
                  </a:lnTo>
                  <a:lnTo>
                    <a:pt x="109397" y="122110"/>
                  </a:lnTo>
                  <a:lnTo>
                    <a:pt x="108762" y="121678"/>
                  </a:lnTo>
                  <a:lnTo>
                    <a:pt x="102133" y="112382"/>
                  </a:lnTo>
                  <a:lnTo>
                    <a:pt x="97802" y="107149"/>
                  </a:lnTo>
                  <a:lnTo>
                    <a:pt x="93129" y="102831"/>
                  </a:lnTo>
                  <a:lnTo>
                    <a:pt x="86652" y="97942"/>
                  </a:lnTo>
                  <a:lnTo>
                    <a:pt x="78244" y="94970"/>
                  </a:lnTo>
                  <a:lnTo>
                    <a:pt x="70345" y="96850"/>
                  </a:lnTo>
                  <a:lnTo>
                    <a:pt x="77609" y="106756"/>
                  </a:lnTo>
                  <a:lnTo>
                    <a:pt x="86995" y="114693"/>
                  </a:lnTo>
                  <a:lnTo>
                    <a:pt x="97929" y="120307"/>
                  </a:lnTo>
                  <a:lnTo>
                    <a:pt x="109575" y="123139"/>
                  </a:lnTo>
                  <a:lnTo>
                    <a:pt x="112471" y="127419"/>
                  </a:lnTo>
                  <a:lnTo>
                    <a:pt x="115531" y="131749"/>
                  </a:lnTo>
                  <a:lnTo>
                    <a:pt x="117119" y="137223"/>
                  </a:lnTo>
                  <a:lnTo>
                    <a:pt x="117119" y="146977"/>
                  </a:lnTo>
                  <a:lnTo>
                    <a:pt x="117894" y="146977"/>
                  </a:lnTo>
                  <a:lnTo>
                    <a:pt x="117894" y="137363"/>
                  </a:lnTo>
                  <a:lnTo>
                    <a:pt x="118033" y="137337"/>
                  </a:lnTo>
                  <a:lnTo>
                    <a:pt x="117894" y="136563"/>
                  </a:lnTo>
                  <a:lnTo>
                    <a:pt x="117894" y="114427"/>
                  </a:lnTo>
                  <a:lnTo>
                    <a:pt x="130721" y="105283"/>
                  </a:lnTo>
                  <a:lnTo>
                    <a:pt x="141414" y="93624"/>
                  </a:lnTo>
                  <a:lnTo>
                    <a:pt x="149491" y="80022"/>
                  </a:lnTo>
                  <a:lnTo>
                    <a:pt x="154559" y="65049"/>
                  </a:lnTo>
                  <a:close/>
                </a:path>
                <a:path w="248920" h="456564">
                  <a:moveTo>
                    <a:pt x="163347" y="38582"/>
                  </a:moveTo>
                  <a:lnTo>
                    <a:pt x="162344" y="33883"/>
                  </a:lnTo>
                  <a:lnTo>
                    <a:pt x="160350" y="32486"/>
                  </a:lnTo>
                  <a:lnTo>
                    <a:pt x="156260" y="31851"/>
                  </a:lnTo>
                  <a:lnTo>
                    <a:pt x="154178" y="32410"/>
                  </a:lnTo>
                  <a:lnTo>
                    <a:pt x="152209" y="33083"/>
                  </a:lnTo>
                  <a:lnTo>
                    <a:pt x="141262" y="38049"/>
                  </a:lnTo>
                  <a:lnTo>
                    <a:pt x="141262" y="0"/>
                  </a:lnTo>
                  <a:lnTo>
                    <a:pt x="118668" y="0"/>
                  </a:lnTo>
                  <a:lnTo>
                    <a:pt x="118668" y="56159"/>
                  </a:lnTo>
                  <a:lnTo>
                    <a:pt x="122085" y="56159"/>
                  </a:lnTo>
                  <a:lnTo>
                    <a:pt x="117551" y="65671"/>
                  </a:lnTo>
                  <a:lnTo>
                    <a:pt x="128739" y="61544"/>
                  </a:lnTo>
                  <a:lnTo>
                    <a:pt x="139458" y="56311"/>
                  </a:lnTo>
                  <a:lnTo>
                    <a:pt x="139700" y="56159"/>
                  </a:lnTo>
                  <a:lnTo>
                    <a:pt x="141262" y="56159"/>
                  </a:lnTo>
                  <a:lnTo>
                    <a:pt x="141262" y="55206"/>
                  </a:lnTo>
                  <a:lnTo>
                    <a:pt x="149606" y="50025"/>
                  </a:lnTo>
                  <a:lnTo>
                    <a:pt x="159067" y="42748"/>
                  </a:lnTo>
                  <a:lnTo>
                    <a:pt x="161150" y="40982"/>
                  </a:lnTo>
                  <a:lnTo>
                    <a:pt x="163347" y="38582"/>
                  </a:lnTo>
                  <a:close/>
                </a:path>
                <a:path w="248920" h="456564">
                  <a:moveTo>
                    <a:pt x="242011" y="254457"/>
                  </a:moveTo>
                  <a:lnTo>
                    <a:pt x="202704" y="237985"/>
                  </a:lnTo>
                  <a:lnTo>
                    <a:pt x="188531" y="238455"/>
                  </a:lnTo>
                  <a:lnTo>
                    <a:pt x="174434" y="240919"/>
                  </a:lnTo>
                  <a:lnTo>
                    <a:pt x="176987" y="239306"/>
                  </a:lnTo>
                  <a:lnTo>
                    <a:pt x="180695" y="237159"/>
                  </a:lnTo>
                  <a:lnTo>
                    <a:pt x="198983" y="234315"/>
                  </a:lnTo>
                  <a:lnTo>
                    <a:pt x="216306" y="225679"/>
                  </a:lnTo>
                  <a:lnTo>
                    <a:pt x="230670" y="212559"/>
                  </a:lnTo>
                  <a:lnTo>
                    <a:pt x="240499" y="196215"/>
                  </a:lnTo>
                  <a:lnTo>
                    <a:pt x="222465" y="200621"/>
                  </a:lnTo>
                  <a:lnTo>
                    <a:pt x="205663" y="209575"/>
                  </a:lnTo>
                  <a:lnTo>
                    <a:pt x="191223" y="222097"/>
                  </a:lnTo>
                  <a:lnTo>
                    <a:pt x="181063" y="236105"/>
                  </a:lnTo>
                  <a:lnTo>
                    <a:pt x="171183" y="241833"/>
                  </a:lnTo>
                  <a:lnTo>
                    <a:pt x="159842" y="250139"/>
                  </a:lnTo>
                  <a:lnTo>
                    <a:pt x="153860" y="255193"/>
                  </a:lnTo>
                  <a:lnTo>
                    <a:pt x="151422" y="257721"/>
                  </a:lnTo>
                  <a:lnTo>
                    <a:pt x="150101" y="258965"/>
                  </a:lnTo>
                  <a:lnTo>
                    <a:pt x="150050" y="259143"/>
                  </a:lnTo>
                  <a:lnTo>
                    <a:pt x="145338" y="264020"/>
                  </a:lnTo>
                  <a:lnTo>
                    <a:pt x="146291" y="261493"/>
                  </a:lnTo>
                  <a:lnTo>
                    <a:pt x="146977" y="255600"/>
                  </a:lnTo>
                  <a:lnTo>
                    <a:pt x="146634" y="253085"/>
                  </a:lnTo>
                  <a:lnTo>
                    <a:pt x="148424" y="246862"/>
                  </a:lnTo>
                  <a:lnTo>
                    <a:pt x="150393" y="239268"/>
                  </a:lnTo>
                  <a:lnTo>
                    <a:pt x="151968" y="231597"/>
                  </a:lnTo>
                  <a:lnTo>
                    <a:pt x="152933" y="223837"/>
                  </a:lnTo>
                  <a:lnTo>
                    <a:pt x="153085" y="215976"/>
                  </a:lnTo>
                  <a:lnTo>
                    <a:pt x="152222" y="208178"/>
                  </a:lnTo>
                  <a:lnTo>
                    <a:pt x="150202" y="200647"/>
                  </a:lnTo>
                  <a:lnTo>
                    <a:pt x="146862" y="193624"/>
                  </a:lnTo>
                  <a:lnTo>
                    <a:pt x="141020" y="208788"/>
                  </a:lnTo>
                  <a:lnTo>
                    <a:pt x="138785" y="224561"/>
                  </a:lnTo>
                  <a:lnTo>
                    <a:pt x="140373" y="240309"/>
                  </a:lnTo>
                  <a:lnTo>
                    <a:pt x="145910" y="255295"/>
                  </a:lnTo>
                  <a:lnTo>
                    <a:pt x="145529" y="258406"/>
                  </a:lnTo>
                  <a:lnTo>
                    <a:pt x="144919" y="264071"/>
                  </a:lnTo>
                  <a:lnTo>
                    <a:pt x="144043" y="265366"/>
                  </a:lnTo>
                  <a:lnTo>
                    <a:pt x="142443" y="267017"/>
                  </a:lnTo>
                  <a:lnTo>
                    <a:pt x="137579" y="273164"/>
                  </a:lnTo>
                  <a:lnTo>
                    <a:pt x="117894" y="310629"/>
                  </a:lnTo>
                  <a:lnTo>
                    <a:pt x="117894" y="225069"/>
                  </a:lnTo>
                  <a:lnTo>
                    <a:pt x="117119" y="225069"/>
                  </a:lnTo>
                  <a:lnTo>
                    <a:pt x="117119" y="347510"/>
                  </a:lnTo>
                  <a:lnTo>
                    <a:pt x="117348" y="347510"/>
                  </a:lnTo>
                  <a:lnTo>
                    <a:pt x="117348" y="355003"/>
                  </a:lnTo>
                  <a:lnTo>
                    <a:pt x="101117" y="319443"/>
                  </a:lnTo>
                  <a:lnTo>
                    <a:pt x="88976" y="303872"/>
                  </a:lnTo>
                  <a:lnTo>
                    <a:pt x="89687" y="302552"/>
                  </a:lnTo>
                  <a:lnTo>
                    <a:pt x="89700" y="301942"/>
                  </a:lnTo>
                  <a:lnTo>
                    <a:pt x="92290" y="296621"/>
                  </a:lnTo>
                  <a:lnTo>
                    <a:pt x="97764" y="288010"/>
                  </a:lnTo>
                  <a:lnTo>
                    <a:pt x="98679" y="279349"/>
                  </a:lnTo>
                  <a:lnTo>
                    <a:pt x="102235" y="262547"/>
                  </a:lnTo>
                  <a:lnTo>
                    <a:pt x="102616" y="253644"/>
                  </a:lnTo>
                  <a:lnTo>
                    <a:pt x="102057" y="249085"/>
                  </a:lnTo>
                  <a:lnTo>
                    <a:pt x="99669" y="244144"/>
                  </a:lnTo>
                  <a:lnTo>
                    <a:pt x="98717" y="243801"/>
                  </a:lnTo>
                  <a:lnTo>
                    <a:pt x="98171" y="244005"/>
                  </a:lnTo>
                  <a:lnTo>
                    <a:pt x="85191" y="281762"/>
                  </a:lnTo>
                  <a:lnTo>
                    <a:pt x="86207" y="293217"/>
                  </a:lnTo>
                  <a:lnTo>
                    <a:pt x="88595" y="303428"/>
                  </a:lnTo>
                  <a:lnTo>
                    <a:pt x="84988" y="299123"/>
                  </a:lnTo>
                  <a:lnTo>
                    <a:pt x="76123" y="289052"/>
                  </a:lnTo>
                  <a:lnTo>
                    <a:pt x="68478" y="279895"/>
                  </a:lnTo>
                  <a:lnTo>
                    <a:pt x="74714" y="266496"/>
                  </a:lnTo>
                  <a:lnTo>
                    <a:pt x="78016" y="251434"/>
                  </a:lnTo>
                  <a:lnTo>
                    <a:pt x="78244" y="235940"/>
                  </a:lnTo>
                  <a:lnTo>
                    <a:pt x="75514" y="220713"/>
                  </a:lnTo>
                  <a:lnTo>
                    <a:pt x="68072" y="234467"/>
                  </a:lnTo>
                  <a:lnTo>
                    <a:pt x="64300" y="249656"/>
                  </a:lnTo>
                  <a:lnTo>
                    <a:pt x="64312" y="265303"/>
                  </a:lnTo>
                  <a:lnTo>
                    <a:pt x="67894" y="279209"/>
                  </a:lnTo>
                  <a:lnTo>
                    <a:pt x="63042" y="273380"/>
                  </a:lnTo>
                  <a:lnTo>
                    <a:pt x="58915" y="267525"/>
                  </a:lnTo>
                  <a:lnTo>
                    <a:pt x="52781" y="257200"/>
                  </a:lnTo>
                  <a:lnTo>
                    <a:pt x="50736" y="252793"/>
                  </a:lnTo>
                  <a:lnTo>
                    <a:pt x="49034" y="248373"/>
                  </a:lnTo>
                  <a:lnTo>
                    <a:pt x="53213" y="241795"/>
                  </a:lnTo>
                  <a:lnTo>
                    <a:pt x="57111" y="234403"/>
                  </a:lnTo>
                  <a:lnTo>
                    <a:pt x="60388" y="226707"/>
                  </a:lnTo>
                  <a:lnTo>
                    <a:pt x="63030" y="218757"/>
                  </a:lnTo>
                  <a:lnTo>
                    <a:pt x="65036" y="211823"/>
                  </a:lnTo>
                  <a:lnTo>
                    <a:pt x="66255" y="204177"/>
                  </a:lnTo>
                  <a:lnTo>
                    <a:pt x="63411" y="197535"/>
                  </a:lnTo>
                  <a:lnTo>
                    <a:pt x="47561" y="233362"/>
                  </a:lnTo>
                  <a:lnTo>
                    <a:pt x="47866" y="240169"/>
                  </a:lnTo>
                  <a:lnTo>
                    <a:pt x="48615" y="246951"/>
                  </a:lnTo>
                  <a:lnTo>
                    <a:pt x="48615" y="247142"/>
                  </a:lnTo>
                  <a:lnTo>
                    <a:pt x="48615" y="247294"/>
                  </a:lnTo>
                  <a:lnTo>
                    <a:pt x="48564" y="247167"/>
                  </a:lnTo>
                  <a:lnTo>
                    <a:pt x="48615" y="246989"/>
                  </a:lnTo>
                  <a:lnTo>
                    <a:pt x="48475" y="246926"/>
                  </a:lnTo>
                  <a:lnTo>
                    <a:pt x="47663" y="244779"/>
                  </a:lnTo>
                  <a:lnTo>
                    <a:pt x="43853" y="231457"/>
                  </a:lnTo>
                  <a:lnTo>
                    <a:pt x="36664" y="218224"/>
                  </a:lnTo>
                  <a:lnTo>
                    <a:pt x="27000" y="206451"/>
                  </a:lnTo>
                  <a:lnTo>
                    <a:pt x="15430" y="196126"/>
                  </a:lnTo>
                  <a:lnTo>
                    <a:pt x="13690" y="198285"/>
                  </a:lnTo>
                  <a:lnTo>
                    <a:pt x="32131" y="232943"/>
                  </a:lnTo>
                  <a:lnTo>
                    <a:pt x="47955" y="246176"/>
                  </a:lnTo>
                  <a:lnTo>
                    <a:pt x="48145" y="246735"/>
                  </a:lnTo>
                  <a:lnTo>
                    <a:pt x="11633" y="235559"/>
                  </a:lnTo>
                  <a:lnTo>
                    <a:pt x="5943" y="235699"/>
                  </a:lnTo>
                  <a:lnTo>
                    <a:pt x="876" y="239534"/>
                  </a:lnTo>
                  <a:lnTo>
                    <a:pt x="0" y="240525"/>
                  </a:lnTo>
                  <a:lnTo>
                    <a:pt x="355" y="242430"/>
                  </a:lnTo>
                  <a:lnTo>
                    <a:pt x="1676" y="243509"/>
                  </a:lnTo>
                  <a:lnTo>
                    <a:pt x="12484" y="249313"/>
                  </a:lnTo>
                  <a:lnTo>
                    <a:pt x="24676" y="251853"/>
                  </a:lnTo>
                  <a:lnTo>
                    <a:pt x="37147" y="251117"/>
                  </a:lnTo>
                  <a:lnTo>
                    <a:pt x="48310" y="247256"/>
                  </a:lnTo>
                  <a:lnTo>
                    <a:pt x="48691" y="248399"/>
                  </a:lnTo>
                  <a:lnTo>
                    <a:pt x="48729" y="248856"/>
                  </a:lnTo>
                  <a:lnTo>
                    <a:pt x="50215" y="252996"/>
                  </a:lnTo>
                  <a:lnTo>
                    <a:pt x="52184" y="257517"/>
                  </a:lnTo>
                  <a:lnTo>
                    <a:pt x="58166" y="268008"/>
                  </a:lnTo>
                  <a:lnTo>
                    <a:pt x="62268" y="273951"/>
                  </a:lnTo>
                  <a:lnTo>
                    <a:pt x="63919" y="276009"/>
                  </a:lnTo>
                  <a:lnTo>
                    <a:pt x="57619" y="277418"/>
                  </a:lnTo>
                  <a:lnTo>
                    <a:pt x="26644" y="306870"/>
                  </a:lnTo>
                  <a:lnTo>
                    <a:pt x="24485" y="313918"/>
                  </a:lnTo>
                  <a:lnTo>
                    <a:pt x="31394" y="312407"/>
                  </a:lnTo>
                  <a:lnTo>
                    <a:pt x="56134" y="287286"/>
                  </a:lnTo>
                  <a:lnTo>
                    <a:pt x="60109" y="281495"/>
                  </a:lnTo>
                  <a:lnTo>
                    <a:pt x="64249" y="276415"/>
                  </a:lnTo>
                  <a:lnTo>
                    <a:pt x="71145" y="284924"/>
                  </a:lnTo>
                  <a:lnTo>
                    <a:pt x="89090" y="305803"/>
                  </a:lnTo>
                  <a:lnTo>
                    <a:pt x="53479" y="320040"/>
                  </a:lnTo>
                  <a:lnTo>
                    <a:pt x="44831" y="333387"/>
                  </a:lnTo>
                  <a:lnTo>
                    <a:pt x="46189" y="335191"/>
                  </a:lnTo>
                  <a:lnTo>
                    <a:pt x="47409" y="335267"/>
                  </a:lnTo>
                  <a:lnTo>
                    <a:pt x="57061" y="334632"/>
                  </a:lnTo>
                  <a:lnTo>
                    <a:pt x="64693" y="329463"/>
                  </a:lnTo>
                  <a:lnTo>
                    <a:pt x="70980" y="323570"/>
                  </a:lnTo>
                  <a:lnTo>
                    <a:pt x="75577" y="319011"/>
                  </a:lnTo>
                  <a:lnTo>
                    <a:pt x="80086" y="314363"/>
                  </a:lnTo>
                  <a:lnTo>
                    <a:pt x="84734" y="309867"/>
                  </a:lnTo>
                  <a:lnTo>
                    <a:pt x="111239" y="338010"/>
                  </a:lnTo>
                  <a:lnTo>
                    <a:pt x="117348" y="355688"/>
                  </a:lnTo>
                  <a:lnTo>
                    <a:pt x="117348" y="367271"/>
                  </a:lnTo>
                  <a:lnTo>
                    <a:pt x="64782" y="367271"/>
                  </a:lnTo>
                  <a:lnTo>
                    <a:pt x="67322" y="389255"/>
                  </a:lnTo>
                  <a:lnTo>
                    <a:pt x="72313" y="411416"/>
                  </a:lnTo>
                  <a:lnTo>
                    <a:pt x="79540" y="433730"/>
                  </a:lnTo>
                  <a:lnTo>
                    <a:pt x="88773" y="456184"/>
                  </a:lnTo>
                  <a:lnTo>
                    <a:pt x="147599" y="456184"/>
                  </a:lnTo>
                  <a:lnTo>
                    <a:pt x="156362" y="433895"/>
                  </a:lnTo>
                  <a:lnTo>
                    <a:pt x="163169" y="411657"/>
                  </a:lnTo>
                  <a:lnTo>
                    <a:pt x="167830" y="389445"/>
                  </a:lnTo>
                  <a:lnTo>
                    <a:pt x="170167" y="367271"/>
                  </a:lnTo>
                  <a:lnTo>
                    <a:pt x="117729" y="367271"/>
                  </a:lnTo>
                  <a:lnTo>
                    <a:pt x="117729" y="356158"/>
                  </a:lnTo>
                  <a:lnTo>
                    <a:pt x="140601" y="323151"/>
                  </a:lnTo>
                  <a:lnTo>
                    <a:pt x="150545" y="316331"/>
                  </a:lnTo>
                  <a:lnTo>
                    <a:pt x="165138" y="318236"/>
                  </a:lnTo>
                  <a:lnTo>
                    <a:pt x="180238" y="316763"/>
                  </a:lnTo>
                  <a:lnTo>
                    <a:pt x="194716" y="312115"/>
                  </a:lnTo>
                  <a:lnTo>
                    <a:pt x="207746" y="304584"/>
                  </a:lnTo>
                  <a:lnTo>
                    <a:pt x="200329" y="301625"/>
                  </a:lnTo>
                  <a:lnTo>
                    <a:pt x="192519" y="299986"/>
                  </a:lnTo>
                  <a:lnTo>
                    <a:pt x="184543" y="299681"/>
                  </a:lnTo>
                  <a:lnTo>
                    <a:pt x="176631" y="300761"/>
                  </a:lnTo>
                  <a:lnTo>
                    <a:pt x="169037" y="303009"/>
                  </a:lnTo>
                  <a:lnTo>
                    <a:pt x="161988" y="306235"/>
                  </a:lnTo>
                  <a:lnTo>
                    <a:pt x="155663" y="310616"/>
                  </a:lnTo>
                  <a:lnTo>
                    <a:pt x="151688" y="314794"/>
                  </a:lnTo>
                  <a:lnTo>
                    <a:pt x="150050" y="315315"/>
                  </a:lnTo>
                  <a:lnTo>
                    <a:pt x="145021" y="318477"/>
                  </a:lnTo>
                  <a:lnTo>
                    <a:pt x="142836" y="320357"/>
                  </a:lnTo>
                  <a:lnTo>
                    <a:pt x="148069" y="313829"/>
                  </a:lnTo>
                  <a:lnTo>
                    <a:pt x="151968" y="309194"/>
                  </a:lnTo>
                  <a:lnTo>
                    <a:pt x="157924" y="302907"/>
                  </a:lnTo>
                  <a:lnTo>
                    <a:pt x="161290" y="302374"/>
                  </a:lnTo>
                  <a:lnTo>
                    <a:pt x="171056" y="300443"/>
                  </a:lnTo>
                  <a:lnTo>
                    <a:pt x="204152" y="281470"/>
                  </a:lnTo>
                  <a:lnTo>
                    <a:pt x="205676" y="277939"/>
                  </a:lnTo>
                  <a:lnTo>
                    <a:pt x="208356" y="278765"/>
                  </a:lnTo>
                  <a:lnTo>
                    <a:pt x="209765" y="279120"/>
                  </a:lnTo>
                  <a:lnTo>
                    <a:pt x="211632" y="279260"/>
                  </a:lnTo>
                  <a:lnTo>
                    <a:pt x="212953" y="276847"/>
                  </a:lnTo>
                  <a:lnTo>
                    <a:pt x="201104" y="265328"/>
                  </a:lnTo>
                  <a:lnTo>
                    <a:pt x="201104" y="276529"/>
                  </a:lnTo>
                  <a:lnTo>
                    <a:pt x="191376" y="278218"/>
                  </a:lnTo>
                  <a:lnTo>
                    <a:pt x="176949" y="284403"/>
                  </a:lnTo>
                  <a:lnTo>
                    <a:pt x="164363" y="293700"/>
                  </a:lnTo>
                  <a:lnTo>
                    <a:pt x="158394" y="301002"/>
                  </a:lnTo>
                  <a:lnTo>
                    <a:pt x="151155" y="308483"/>
                  </a:lnTo>
                  <a:lnTo>
                    <a:pt x="147218" y="313131"/>
                  </a:lnTo>
                  <a:lnTo>
                    <a:pt x="143294" y="318058"/>
                  </a:lnTo>
                  <a:lnTo>
                    <a:pt x="144195" y="316496"/>
                  </a:lnTo>
                  <a:lnTo>
                    <a:pt x="146011" y="311429"/>
                  </a:lnTo>
                  <a:lnTo>
                    <a:pt x="151409" y="302348"/>
                  </a:lnTo>
                  <a:lnTo>
                    <a:pt x="156108" y="291109"/>
                  </a:lnTo>
                  <a:lnTo>
                    <a:pt x="159207" y="279336"/>
                  </a:lnTo>
                  <a:lnTo>
                    <a:pt x="160616" y="267258"/>
                  </a:lnTo>
                  <a:lnTo>
                    <a:pt x="160705" y="265417"/>
                  </a:lnTo>
                  <a:lnTo>
                    <a:pt x="160223" y="262953"/>
                  </a:lnTo>
                  <a:lnTo>
                    <a:pt x="157175" y="262674"/>
                  </a:lnTo>
                  <a:lnTo>
                    <a:pt x="156197" y="263702"/>
                  </a:lnTo>
                  <a:lnTo>
                    <a:pt x="155473" y="264655"/>
                  </a:lnTo>
                  <a:lnTo>
                    <a:pt x="149047" y="275437"/>
                  </a:lnTo>
                  <a:lnTo>
                    <a:pt x="145008" y="287655"/>
                  </a:lnTo>
                  <a:lnTo>
                    <a:pt x="143624" y="300418"/>
                  </a:lnTo>
                  <a:lnTo>
                    <a:pt x="144970" y="311061"/>
                  </a:lnTo>
                  <a:lnTo>
                    <a:pt x="144322" y="312915"/>
                  </a:lnTo>
                  <a:lnTo>
                    <a:pt x="141986" y="319100"/>
                  </a:lnTo>
                  <a:lnTo>
                    <a:pt x="139725" y="322541"/>
                  </a:lnTo>
                  <a:lnTo>
                    <a:pt x="132054" y="332193"/>
                  </a:lnTo>
                  <a:lnTo>
                    <a:pt x="127381" y="338505"/>
                  </a:lnTo>
                  <a:lnTo>
                    <a:pt x="123609" y="344220"/>
                  </a:lnTo>
                  <a:lnTo>
                    <a:pt x="121424" y="347789"/>
                  </a:lnTo>
                  <a:lnTo>
                    <a:pt x="118389" y="354012"/>
                  </a:lnTo>
                  <a:lnTo>
                    <a:pt x="117729" y="355841"/>
                  </a:lnTo>
                  <a:lnTo>
                    <a:pt x="117729" y="347510"/>
                  </a:lnTo>
                  <a:lnTo>
                    <a:pt x="117894" y="347510"/>
                  </a:lnTo>
                  <a:lnTo>
                    <a:pt x="117894" y="310819"/>
                  </a:lnTo>
                  <a:lnTo>
                    <a:pt x="123418" y="298005"/>
                  </a:lnTo>
                  <a:lnTo>
                    <a:pt x="149847" y="260934"/>
                  </a:lnTo>
                  <a:lnTo>
                    <a:pt x="163334" y="253974"/>
                  </a:lnTo>
                  <a:lnTo>
                    <a:pt x="166624" y="254914"/>
                  </a:lnTo>
                  <a:lnTo>
                    <a:pt x="167995" y="256971"/>
                  </a:lnTo>
                  <a:lnTo>
                    <a:pt x="171145" y="259664"/>
                  </a:lnTo>
                  <a:lnTo>
                    <a:pt x="179552" y="266026"/>
                  </a:lnTo>
                  <a:lnTo>
                    <a:pt x="188645" y="271360"/>
                  </a:lnTo>
                  <a:lnTo>
                    <a:pt x="198285" y="275640"/>
                  </a:lnTo>
                  <a:lnTo>
                    <a:pt x="201104" y="276529"/>
                  </a:lnTo>
                  <a:lnTo>
                    <a:pt x="201104" y="265328"/>
                  </a:lnTo>
                  <a:lnTo>
                    <a:pt x="168757" y="253174"/>
                  </a:lnTo>
                  <a:lnTo>
                    <a:pt x="167398" y="252730"/>
                  </a:lnTo>
                  <a:lnTo>
                    <a:pt x="158330" y="252996"/>
                  </a:lnTo>
                  <a:lnTo>
                    <a:pt x="157911" y="253199"/>
                  </a:lnTo>
                  <a:lnTo>
                    <a:pt x="160528" y="250964"/>
                  </a:lnTo>
                  <a:lnTo>
                    <a:pt x="171716" y="242633"/>
                  </a:lnTo>
                  <a:lnTo>
                    <a:pt x="173380" y="241579"/>
                  </a:lnTo>
                  <a:lnTo>
                    <a:pt x="185597" y="244830"/>
                  </a:lnTo>
                  <a:lnTo>
                    <a:pt x="197789" y="250240"/>
                  </a:lnTo>
                  <a:lnTo>
                    <a:pt x="209753" y="256425"/>
                  </a:lnTo>
                  <a:lnTo>
                    <a:pt x="221869" y="262166"/>
                  </a:lnTo>
                  <a:lnTo>
                    <a:pt x="225399" y="263626"/>
                  </a:lnTo>
                  <a:lnTo>
                    <a:pt x="229184" y="264795"/>
                  </a:lnTo>
                  <a:lnTo>
                    <a:pt x="236740" y="263804"/>
                  </a:lnTo>
                  <a:lnTo>
                    <a:pt x="240474" y="261264"/>
                  </a:lnTo>
                  <a:lnTo>
                    <a:pt x="242011" y="254457"/>
                  </a:lnTo>
                  <a:close/>
                </a:path>
                <a:path w="248920" h="456564">
                  <a:moveTo>
                    <a:pt x="248564" y="96456"/>
                  </a:moveTo>
                  <a:lnTo>
                    <a:pt x="242608" y="94996"/>
                  </a:lnTo>
                  <a:lnTo>
                    <a:pt x="236435" y="95046"/>
                  </a:lnTo>
                  <a:lnTo>
                    <a:pt x="230263" y="96266"/>
                  </a:lnTo>
                  <a:lnTo>
                    <a:pt x="191173" y="122580"/>
                  </a:lnTo>
                  <a:lnTo>
                    <a:pt x="184251" y="133426"/>
                  </a:lnTo>
                  <a:lnTo>
                    <a:pt x="162572" y="152222"/>
                  </a:lnTo>
                  <a:lnTo>
                    <a:pt x="153987" y="160083"/>
                  </a:lnTo>
                  <a:lnTo>
                    <a:pt x="151295" y="162661"/>
                  </a:lnTo>
                  <a:lnTo>
                    <a:pt x="151396" y="162496"/>
                  </a:lnTo>
                  <a:lnTo>
                    <a:pt x="153568" y="157924"/>
                  </a:lnTo>
                  <a:lnTo>
                    <a:pt x="154940" y="154698"/>
                  </a:lnTo>
                  <a:lnTo>
                    <a:pt x="158711" y="143687"/>
                  </a:lnTo>
                  <a:lnTo>
                    <a:pt x="158991" y="141135"/>
                  </a:lnTo>
                  <a:lnTo>
                    <a:pt x="165798" y="136334"/>
                  </a:lnTo>
                  <a:lnTo>
                    <a:pt x="191020" y="104635"/>
                  </a:lnTo>
                  <a:lnTo>
                    <a:pt x="192836" y="91884"/>
                  </a:lnTo>
                  <a:lnTo>
                    <a:pt x="185547" y="91744"/>
                  </a:lnTo>
                  <a:lnTo>
                    <a:pt x="162153" y="127660"/>
                  </a:lnTo>
                  <a:lnTo>
                    <a:pt x="160680" y="134835"/>
                  </a:lnTo>
                  <a:lnTo>
                    <a:pt x="159270" y="138734"/>
                  </a:lnTo>
                  <a:lnTo>
                    <a:pt x="159410" y="137388"/>
                  </a:lnTo>
                  <a:lnTo>
                    <a:pt x="159169" y="137363"/>
                  </a:lnTo>
                  <a:lnTo>
                    <a:pt x="158597" y="128574"/>
                  </a:lnTo>
                  <a:lnTo>
                    <a:pt x="158216" y="107086"/>
                  </a:lnTo>
                  <a:lnTo>
                    <a:pt x="157619" y="94399"/>
                  </a:lnTo>
                  <a:lnTo>
                    <a:pt x="157353" y="92875"/>
                  </a:lnTo>
                  <a:lnTo>
                    <a:pt x="154495" y="91770"/>
                  </a:lnTo>
                  <a:lnTo>
                    <a:pt x="153123" y="93802"/>
                  </a:lnTo>
                  <a:lnTo>
                    <a:pt x="152577" y="95504"/>
                  </a:lnTo>
                  <a:lnTo>
                    <a:pt x="150393" y="106807"/>
                  </a:lnTo>
                  <a:lnTo>
                    <a:pt x="150850" y="118325"/>
                  </a:lnTo>
                  <a:lnTo>
                    <a:pt x="153860" y="129451"/>
                  </a:lnTo>
                  <a:lnTo>
                    <a:pt x="158623" y="138303"/>
                  </a:lnTo>
                  <a:lnTo>
                    <a:pt x="157632" y="143433"/>
                  </a:lnTo>
                  <a:lnTo>
                    <a:pt x="152666" y="157937"/>
                  </a:lnTo>
                  <a:lnTo>
                    <a:pt x="150190" y="163664"/>
                  </a:lnTo>
                  <a:lnTo>
                    <a:pt x="124129" y="192062"/>
                  </a:lnTo>
                  <a:lnTo>
                    <a:pt x="120180" y="195643"/>
                  </a:lnTo>
                  <a:lnTo>
                    <a:pt x="118706" y="198247"/>
                  </a:lnTo>
                  <a:lnTo>
                    <a:pt x="117729" y="201079"/>
                  </a:lnTo>
                  <a:lnTo>
                    <a:pt x="117475" y="203161"/>
                  </a:lnTo>
                  <a:lnTo>
                    <a:pt x="117716" y="202095"/>
                  </a:lnTo>
                  <a:lnTo>
                    <a:pt x="119214" y="198513"/>
                  </a:lnTo>
                  <a:lnTo>
                    <a:pt x="152044" y="179882"/>
                  </a:lnTo>
                  <a:lnTo>
                    <a:pt x="162877" y="187960"/>
                  </a:lnTo>
                  <a:lnTo>
                    <a:pt x="176187" y="194081"/>
                  </a:lnTo>
                  <a:lnTo>
                    <a:pt x="190474" y="197345"/>
                  </a:lnTo>
                  <a:lnTo>
                    <a:pt x="205117" y="197548"/>
                  </a:lnTo>
                  <a:lnTo>
                    <a:pt x="206959" y="197332"/>
                  </a:lnTo>
                  <a:lnTo>
                    <a:pt x="208927" y="195199"/>
                  </a:lnTo>
                  <a:lnTo>
                    <a:pt x="207302" y="192913"/>
                  </a:lnTo>
                  <a:lnTo>
                    <a:pt x="205714" y="191668"/>
                  </a:lnTo>
                  <a:lnTo>
                    <a:pt x="193243" y="183807"/>
                  </a:lnTo>
                  <a:lnTo>
                    <a:pt x="179793" y="178917"/>
                  </a:lnTo>
                  <a:lnTo>
                    <a:pt x="165658" y="177279"/>
                  </a:lnTo>
                  <a:lnTo>
                    <a:pt x="155079" y="178676"/>
                  </a:lnTo>
                  <a:lnTo>
                    <a:pt x="166243" y="174523"/>
                  </a:lnTo>
                  <a:lnTo>
                    <a:pt x="173494" y="176072"/>
                  </a:lnTo>
                  <a:lnTo>
                    <a:pt x="182283" y="177241"/>
                  </a:lnTo>
                  <a:lnTo>
                    <a:pt x="191147" y="177647"/>
                  </a:lnTo>
                  <a:lnTo>
                    <a:pt x="200025" y="177177"/>
                  </a:lnTo>
                  <a:lnTo>
                    <a:pt x="208838" y="175628"/>
                  </a:lnTo>
                  <a:lnTo>
                    <a:pt x="217335" y="172808"/>
                  </a:lnTo>
                  <a:lnTo>
                    <a:pt x="225196" y="168643"/>
                  </a:lnTo>
                  <a:lnTo>
                    <a:pt x="232130" y="163093"/>
                  </a:lnTo>
                  <a:lnTo>
                    <a:pt x="214782" y="159727"/>
                  </a:lnTo>
                  <a:lnTo>
                    <a:pt x="197116" y="160566"/>
                  </a:lnTo>
                  <a:lnTo>
                    <a:pt x="180111" y="165442"/>
                  </a:lnTo>
                  <a:lnTo>
                    <a:pt x="165366" y="173875"/>
                  </a:lnTo>
                  <a:lnTo>
                    <a:pt x="161531" y="175133"/>
                  </a:lnTo>
                  <a:lnTo>
                    <a:pt x="125501" y="190804"/>
                  </a:lnTo>
                  <a:lnTo>
                    <a:pt x="125349" y="190944"/>
                  </a:lnTo>
                  <a:lnTo>
                    <a:pt x="130467" y="185153"/>
                  </a:lnTo>
                  <a:lnTo>
                    <a:pt x="163322" y="153047"/>
                  </a:lnTo>
                  <a:lnTo>
                    <a:pt x="166255" y="150444"/>
                  </a:lnTo>
                  <a:lnTo>
                    <a:pt x="174421" y="151206"/>
                  </a:lnTo>
                  <a:lnTo>
                    <a:pt x="183426" y="151663"/>
                  </a:lnTo>
                  <a:lnTo>
                    <a:pt x="226606" y="142798"/>
                  </a:lnTo>
                  <a:lnTo>
                    <a:pt x="237490" y="136715"/>
                  </a:lnTo>
                  <a:lnTo>
                    <a:pt x="237032" y="135521"/>
                  </a:lnTo>
                  <a:lnTo>
                    <a:pt x="235458" y="134099"/>
                  </a:lnTo>
                  <a:lnTo>
                    <a:pt x="233400" y="133477"/>
                  </a:lnTo>
                  <a:lnTo>
                    <a:pt x="224396" y="131864"/>
                  </a:lnTo>
                  <a:lnTo>
                    <a:pt x="215239" y="131838"/>
                  </a:lnTo>
                  <a:lnTo>
                    <a:pt x="206121" y="133172"/>
                  </a:lnTo>
                  <a:lnTo>
                    <a:pt x="167817" y="149047"/>
                  </a:lnTo>
                  <a:lnTo>
                    <a:pt x="184213" y="134442"/>
                  </a:lnTo>
                  <a:lnTo>
                    <a:pt x="201345" y="127203"/>
                  </a:lnTo>
                  <a:lnTo>
                    <a:pt x="217970" y="118364"/>
                  </a:lnTo>
                  <a:lnTo>
                    <a:pt x="233756" y="108089"/>
                  </a:lnTo>
                  <a:lnTo>
                    <a:pt x="248564" y="96456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810406" y="4648695"/>
              <a:ext cx="50165" cy="40005"/>
            </a:xfrm>
            <a:custGeom>
              <a:avLst/>
              <a:gdLst/>
              <a:ahLst/>
              <a:cxnLst/>
              <a:rect l="l" t="t" r="r" b="b"/>
              <a:pathLst>
                <a:path w="50164" h="40004">
                  <a:moveTo>
                    <a:pt x="40640" y="38709"/>
                  </a:moveTo>
                  <a:lnTo>
                    <a:pt x="0" y="38709"/>
                  </a:lnTo>
                  <a:lnTo>
                    <a:pt x="0" y="39725"/>
                  </a:lnTo>
                  <a:lnTo>
                    <a:pt x="40640" y="39725"/>
                  </a:lnTo>
                  <a:lnTo>
                    <a:pt x="40640" y="38709"/>
                  </a:lnTo>
                  <a:close/>
                </a:path>
                <a:path w="50164" h="40004">
                  <a:moveTo>
                    <a:pt x="49618" y="0"/>
                  </a:moveTo>
                  <a:lnTo>
                    <a:pt x="31826" y="0"/>
                  </a:lnTo>
                  <a:lnTo>
                    <a:pt x="31826" y="1104"/>
                  </a:lnTo>
                  <a:lnTo>
                    <a:pt x="31610" y="6731"/>
                  </a:lnTo>
                  <a:lnTo>
                    <a:pt x="31610" y="22555"/>
                  </a:lnTo>
                  <a:lnTo>
                    <a:pt x="31826" y="28130"/>
                  </a:lnTo>
                  <a:lnTo>
                    <a:pt x="2882" y="28130"/>
                  </a:lnTo>
                  <a:lnTo>
                    <a:pt x="3124" y="22352"/>
                  </a:lnTo>
                  <a:lnTo>
                    <a:pt x="3124" y="6845"/>
                  </a:lnTo>
                  <a:lnTo>
                    <a:pt x="2882" y="1104"/>
                  </a:lnTo>
                  <a:lnTo>
                    <a:pt x="31826" y="1104"/>
                  </a:lnTo>
                  <a:lnTo>
                    <a:pt x="31826" y="0"/>
                  </a:lnTo>
                  <a:lnTo>
                    <a:pt x="0" y="0"/>
                  </a:lnTo>
                  <a:lnTo>
                    <a:pt x="0" y="1104"/>
                  </a:lnTo>
                  <a:lnTo>
                    <a:pt x="2247" y="1104"/>
                  </a:lnTo>
                  <a:lnTo>
                    <a:pt x="2019" y="6845"/>
                  </a:lnTo>
                  <a:lnTo>
                    <a:pt x="2019" y="22352"/>
                  </a:lnTo>
                  <a:lnTo>
                    <a:pt x="2247" y="28130"/>
                  </a:lnTo>
                  <a:lnTo>
                    <a:pt x="0" y="28130"/>
                  </a:lnTo>
                  <a:lnTo>
                    <a:pt x="0" y="29146"/>
                  </a:lnTo>
                  <a:lnTo>
                    <a:pt x="41948" y="29146"/>
                  </a:lnTo>
                  <a:lnTo>
                    <a:pt x="41948" y="28130"/>
                  </a:lnTo>
                  <a:lnTo>
                    <a:pt x="32499" y="28130"/>
                  </a:lnTo>
                  <a:lnTo>
                    <a:pt x="32727" y="22555"/>
                  </a:lnTo>
                  <a:lnTo>
                    <a:pt x="32727" y="6731"/>
                  </a:lnTo>
                  <a:lnTo>
                    <a:pt x="32499" y="1104"/>
                  </a:lnTo>
                  <a:lnTo>
                    <a:pt x="49618" y="1104"/>
                  </a:lnTo>
                  <a:lnTo>
                    <a:pt x="49618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177641" y="4721510"/>
              <a:ext cx="892175" cy="0"/>
            </a:xfrm>
            <a:custGeom>
              <a:avLst/>
              <a:gdLst/>
              <a:ahLst/>
              <a:cxnLst/>
              <a:rect l="l" t="t" r="r" b="b"/>
              <a:pathLst>
                <a:path w="892175">
                  <a:moveTo>
                    <a:pt x="891654" y="0"/>
                  </a:moveTo>
                  <a:lnTo>
                    <a:pt x="0" y="0"/>
                  </a:lnTo>
                  <a:lnTo>
                    <a:pt x="891654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2" name="object 242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497514" y="4174232"/>
              <a:ext cx="106462" cy="79248"/>
            </a:xfrm>
            <a:prstGeom prst="rect">
              <a:avLst/>
            </a:prstGeom>
          </p:spPr>
        </p:pic>
        <p:sp>
          <p:nvSpPr>
            <p:cNvPr id="243" name="object 243"/>
            <p:cNvSpPr/>
            <p:nvPr/>
          </p:nvSpPr>
          <p:spPr>
            <a:xfrm>
              <a:off x="3602964" y="4720399"/>
              <a:ext cx="106680" cy="1270"/>
            </a:xfrm>
            <a:custGeom>
              <a:avLst/>
              <a:gdLst/>
              <a:ahLst/>
              <a:cxnLst/>
              <a:rect l="l" t="t" r="r" b="b"/>
              <a:pathLst>
                <a:path w="106679" h="1270">
                  <a:moveTo>
                    <a:pt x="901" y="0"/>
                  </a:moveTo>
                  <a:lnTo>
                    <a:pt x="0" y="0"/>
                  </a:lnTo>
                  <a:lnTo>
                    <a:pt x="0" y="660"/>
                  </a:lnTo>
                  <a:lnTo>
                    <a:pt x="901" y="660"/>
                  </a:lnTo>
                  <a:lnTo>
                    <a:pt x="901" y="0"/>
                  </a:lnTo>
                  <a:close/>
                </a:path>
                <a:path w="106679" h="1270">
                  <a:moveTo>
                    <a:pt x="106476" y="0"/>
                  </a:moveTo>
                  <a:lnTo>
                    <a:pt x="105359" y="0"/>
                  </a:lnTo>
                  <a:lnTo>
                    <a:pt x="105359" y="698"/>
                  </a:lnTo>
                  <a:lnTo>
                    <a:pt x="106476" y="698"/>
                  </a:lnTo>
                  <a:lnTo>
                    <a:pt x="106476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4" name="object 24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497514" y="4642421"/>
              <a:ext cx="211931" cy="79247"/>
            </a:xfrm>
            <a:prstGeom prst="rect">
              <a:avLst/>
            </a:prstGeom>
          </p:spPr>
        </p:pic>
        <p:sp>
          <p:nvSpPr>
            <p:cNvPr id="245" name="object 245"/>
            <p:cNvSpPr/>
            <p:nvPr/>
          </p:nvSpPr>
          <p:spPr>
            <a:xfrm>
              <a:off x="3497837" y="464292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0" y="355"/>
                  </a:moveTo>
                  <a:lnTo>
                    <a:pt x="264" y="35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355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3497973" y="4565180"/>
              <a:ext cx="313055" cy="78105"/>
            </a:xfrm>
            <a:custGeom>
              <a:avLst/>
              <a:gdLst/>
              <a:ahLst/>
              <a:cxnLst/>
              <a:rect l="l" t="t" r="r" b="b"/>
              <a:pathLst>
                <a:path w="313054" h="78104">
                  <a:moveTo>
                    <a:pt x="312445" y="0"/>
                  </a:moveTo>
                  <a:lnTo>
                    <a:pt x="0" y="0"/>
                  </a:lnTo>
                  <a:lnTo>
                    <a:pt x="0" y="78105"/>
                  </a:lnTo>
                  <a:lnTo>
                    <a:pt x="312445" y="78105"/>
                  </a:lnTo>
                  <a:lnTo>
                    <a:pt x="312445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7" name="object 247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512326" y="4564482"/>
              <a:ext cx="298069" cy="79060"/>
            </a:xfrm>
            <a:prstGeom prst="rect">
              <a:avLst/>
            </a:prstGeom>
          </p:spPr>
        </p:pic>
        <p:sp>
          <p:nvSpPr>
            <p:cNvPr id="248" name="object 248"/>
            <p:cNvSpPr/>
            <p:nvPr/>
          </p:nvSpPr>
          <p:spPr>
            <a:xfrm>
              <a:off x="3497639" y="4564620"/>
              <a:ext cx="313690" cy="79375"/>
            </a:xfrm>
            <a:custGeom>
              <a:avLst/>
              <a:gdLst/>
              <a:ahLst/>
              <a:cxnLst/>
              <a:rect l="l" t="t" r="r" b="b"/>
              <a:pathLst>
                <a:path w="313689" h="79375">
                  <a:moveTo>
                    <a:pt x="330" y="558"/>
                  </a:moveTo>
                  <a:lnTo>
                    <a:pt x="303" y="1104"/>
                  </a:lnTo>
                  <a:lnTo>
                    <a:pt x="177" y="21170"/>
                  </a:lnTo>
                  <a:lnTo>
                    <a:pt x="0" y="79006"/>
                  </a:lnTo>
                  <a:lnTo>
                    <a:pt x="313334" y="79222"/>
                  </a:lnTo>
                  <a:lnTo>
                    <a:pt x="313334" y="78663"/>
                  </a:lnTo>
                  <a:lnTo>
                    <a:pt x="660" y="78663"/>
                  </a:lnTo>
                  <a:lnTo>
                    <a:pt x="330" y="78333"/>
                  </a:lnTo>
                  <a:lnTo>
                    <a:pt x="659" y="78333"/>
                  </a:lnTo>
                  <a:lnTo>
                    <a:pt x="482" y="21170"/>
                  </a:lnTo>
                  <a:lnTo>
                    <a:pt x="368" y="1904"/>
                  </a:lnTo>
                  <a:lnTo>
                    <a:pt x="330" y="558"/>
                  </a:lnTo>
                  <a:close/>
                </a:path>
                <a:path w="313689" h="79375">
                  <a:moveTo>
                    <a:pt x="312216" y="78105"/>
                  </a:moveTo>
                  <a:lnTo>
                    <a:pt x="330" y="78333"/>
                  </a:lnTo>
                  <a:lnTo>
                    <a:pt x="660" y="78663"/>
                  </a:lnTo>
                  <a:lnTo>
                    <a:pt x="659" y="78333"/>
                  </a:lnTo>
                  <a:lnTo>
                    <a:pt x="312216" y="78333"/>
                  </a:lnTo>
                  <a:lnTo>
                    <a:pt x="312216" y="78105"/>
                  </a:lnTo>
                  <a:close/>
                </a:path>
                <a:path w="313689" h="79375">
                  <a:moveTo>
                    <a:pt x="312216" y="78333"/>
                  </a:moveTo>
                  <a:lnTo>
                    <a:pt x="659" y="78333"/>
                  </a:lnTo>
                  <a:lnTo>
                    <a:pt x="660" y="78663"/>
                  </a:lnTo>
                  <a:lnTo>
                    <a:pt x="312216" y="78663"/>
                  </a:lnTo>
                  <a:lnTo>
                    <a:pt x="312216" y="78333"/>
                  </a:lnTo>
                  <a:close/>
                </a:path>
                <a:path w="313689" h="79375">
                  <a:moveTo>
                    <a:pt x="312775" y="78104"/>
                  </a:moveTo>
                  <a:lnTo>
                    <a:pt x="312216" y="78105"/>
                  </a:lnTo>
                  <a:lnTo>
                    <a:pt x="312216" y="78663"/>
                  </a:lnTo>
                  <a:lnTo>
                    <a:pt x="312775" y="78104"/>
                  </a:lnTo>
                  <a:close/>
                </a:path>
                <a:path w="313689" h="79375">
                  <a:moveTo>
                    <a:pt x="313334" y="78104"/>
                  </a:moveTo>
                  <a:lnTo>
                    <a:pt x="312775" y="78105"/>
                  </a:lnTo>
                  <a:lnTo>
                    <a:pt x="312216" y="78663"/>
                  </a:lnTo>
                  <a:lnTo>
                    <a:pt x="313334" y="78663"/>
                  </a:lnTo>
                  <a:lnTo>
                    <a:pt x="313334" y="78104"/>
                  </a:lnTo>
                  <a:close/>
                </a:path>
                <a:path w="313689" h="79375">
                  <a:moveTo>
                    <a:pt x="312229" y="1104"/>
                  </a:moveTo>
                  <a:lnTo>
                    <a:pt x="312216" y="78105"/>
                  </a:lnTo>
                  <a:lnTo>
                    <a:pt x="313334" y="78104"/>
                  </a:lnTo>
                  <a:lnTo>
                    <a:pt x="313334" y="1104"/>
                  </a:lnTo>
                  <a:lnTo>
                    <a:pt x="312229" y="1104"/>
                  </a:lnTo>
                  <a:close/>
                </a:path>
                <a:path w="313689" h="79375">
                  <a:moveTo>
                    <a:pt x="312229" y="558"/>
                  </a:moveTo>
                  <a:lnTo>
                    <a:pt x="312229" y="1104"/>
                  </a:lnTo>
                  <a:lnTo>
                    <a:pt x="312775" y="1104"/>
                  </a:lnTo>
                  <a:lnTo>
                    <a:pt x="312229" y="558"/>
                  </a:lnTo>
                  <a:close/>
                </a:path>
                <a:path w="313689" h="79375">
                  <a:moveTo>
                    <a:pt x="313334" y="558"/>
                  </a:moveTo>
                  <a:lnTo>
                    <a:pt x="312229" y="558"/>
                  </a:lnTo>
                  <a:lnTo>
                    <a:pt x="312775" y="1104"/>
                  </a:lnTo>
                  <a:lnTo>
                    <a:pt x="313334" y="1104"/>
                  </a:lnTo>
                  <a:lnTo>
                    <a:pt x="313334" y="558"/>
                  </a:lnTo>
                  <a:close/>
                </a:path>
                <a:path w="313689" h="79375">
                  <a:moveTo>
                    <a:pt x="313334" y="0"/>
                  </a:moveTo>
                  <a:lnTo>
                    <a:pt x="825" y="533"/>
                  </a:lnTo>
                  <a:lnTo>
                    <a:pt x="330" y="558"/>
                  </a:lnTo>
                  <a:lnTo>
                    <a:pt x="876" y="584"/>
                  </a:lnTo>
                  <a:lnTo>
                    <a:pt x="312229" y="1104"/>
                  </a:lnTo>
                  <a:lnTo>
                    <a:pt x="312229" y="558"/>
                  </a:lnTo>
                  <a:lnTo>
                    <a:pt x="313334" y="558"/>
                  </a:lnTo>
                  <a:lnTo>
                    <a:pt x="313334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3497961" y="4095889"/>
              <a:ext cx="313055" cy="78105"/>
            </a:xfrm>
            <a:custGeom>
              <a:avLst/>
              <a:gdLst/>
              <a:ahLst/>
              <a:cxnLst/>
              <a:rect l="l" t="t" r="r" b="b"/>
              <a:pathLst>
                <a:path w="313054" h="78104">
                  <a:moveTo>
                    <a:pt x="312445" y="0"/>
                  </a:moveTo>
                  <a:lnTo>
                    <a:pt x="0" y="0"/>
                  </a:lnTo>
                  <a:lnTo>
                    <a:pt x="0" y="78104"/>
                  </a:lnTo>
                  <a:lnTo>
                    <a:pt x="312445" y="78104"/>
                  </a:lnTo>
                  <a:lnTo>
                    <a:pt x="312445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0" name="object 250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497404" y="4095255"/>
              <a:ext cx="298660" cy="79435"/>
            </a:xfrm>
            <a:prstGeom prst="rect">
              <a:avLst/>
            </a:prstGeom>
          </p:spPr>
        </p:pic>
        <p:sp>
          <p:nvSpPr>
            <p:cNvPr id="251" name="object 251"/>
            <p:cNvSpPr/>
            <p:nvPr/>
          </p:nvSpPr>
          <p:spPr>
            <a:xfrm>
              <a:off x="3497961" y="4095902"/>
              <a:ext cx="313055" cy="78105"/>
            </a:xfrm>
            <a:custGeom>
              <a:avLst/>
              <a:gdLst/>
              <a:ahLst/>
              <a:cxnLst/>
              <a:rect l="l" t="t" r="r" b="b"/>
              <a:pathLst>
                <a:path w="313054" h="78104">
                  <a:moveTo>
                    <a:pt x="312381" y="78105"/>
                  </a:moveTo>
                  <a:lnTo>
                    <a:pt x="311899" y="78079"/>
                  </a:lnTo>
                  <a:lnTo>
                    <a:pt x="546" y="77558"/>
                  </a:lnTo>
                  <a:lnTo>
                    <a:pt x="546" y="78105"/>
                  </a:lnTo>
                  <a:lnTo>
                    <a:pt x="312381" y="78105"/>
                  </a:lnTo>
                  <a:close/>
                </a:path>
                <a:path w="313054" h="78104">
                  <a:moveTo>
                    <a:pt x="312445" y="330"/>
                  </a:moveTo>
                  <a:lnTo>
                    <a:pt x="312115" y="0"/>
                  </a:lnTo>
                  <a:lnTo>
                    <a:pt x="558" y="0"/>
                  </a:lnTo>
                  <a:lnTo>
                    <a:pt x="0" y="558"/>
                  </a:lnTo>
                  <a:lnTo>
                    <a:pt x="558" y="558"/>
                  </a:lnTo>
                  <a:lnTo>
                    <a:pt x="312115" y="330"/>
                  </a:lnTo>
                  <a:lnTo>
                    <a:pt x="312445" y="330"/>
                  </a:lnTo>
                  <a:close/>
                </a:path>
                <a:path w="313054" h="78104">
                  <a:moveTo>
                    <a:pt x="312674" y="635"/>
                  </a:moveTo>
                  <a:lnTo>
                    <a:pt x="312204" y="635"/>
                  </a:lnTo>
                  <a:lnTo>
                    <a:pt x="312204" y="57785"/>
                  </a:lnTo>
                  <a:lnTo>
                    <a:pt x="312305" y="64135"/>
                  </a:lnTo>
                  <a:lnTo>
                    <a:pt x="312381" y="78105"/>
                  </a:lnTo>
                  <a:lnTo>
                    <a:pt x="312508" y="78105"/>
                  </a:lnTo>
                  <a:lnTo>
                    <a:pt x="312508" y="64135"/>
                  </a:lnTo>
                  <a:lnTo>
                    <a:pt x="312585" y="57785"/>
                  </a:lnTo>
                  <a:lnTo>
                    <a:pt x="312674" y="635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2" name="object 252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496899" y="4486648"/>
              <a:ext cx="212441" cy="79298"/>
            </a:xfrm>
            <a:prstGeom prst="rect">
              <a:avLst/>
            </a:prstGeom>
          </p:spPr>
        </p:pic>
        <p:sp>
          <p:nvSpPr>
            <p:cNvPr id="253" name="object 253"/>
            <p:cNvSpPr/>
            <p:nvPr/>
          </p:nvSpPr>
          <p:spPr>
            <a:xfrm>
              <a:off x="3497973" y="3940352"/>
              <a:ext cx="313055" cy="78105"/>
            </a:xfrm>
            <a:custGeom>
              <a:avLst/>
              <a:gdLst/>
              <a:ahLst/>
              <a:cxnLst/>
              <a:rect l="l" t="t" r="r" b="b"/>
              <a:pathLst>
                <a:path w="313054" h="78104">
                  <a:moveTo>
                    <a:pt x="312445" y="0"/>
                  </a:moveTo>
                  <a:lnTo>
                    <a:pt x="0" y="0"/>
                  </a:lnTo>
                  <a:lnTo>
                    <a:pt x="0" y="78104"/>
                  </a:lnTo>
                  <a:lnTo>
                    <a:pt x="312445" y="78104"/>
                  </a:lnTo>
                  <a:lnTo>
                    <a:pt x="312445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4" name="object 254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512326" y="3939652"/>
              <a:ext cx="298069" cy="79060"/>
            </a:xfrm>
            <a:prstGeom prst="rect">
              <a:avLst/>
            </a:prstGeom>
          </p:spPr>
        </p:pic>
        <p:sp>
          <p:nvSpPr>
            <p:cNvPr id="255" name="object 255"/>
            <p:cNvSpPr/>
            <p:nvPr/>
          </p:nvSpPr>
          <p:spPr>
            <a:xfrm>
              <a:off x="3497639" y="3939802"/>
              <a:ext cx="313690" cy="79375"/>
            </a:xfrm>
            <a:custGeom>
              <a:avLst/>
              <a:gdLst/>
              <a:ahLst/>
              <a:cxnLst/>
              <a:rect l="l" t="t" r="r" b="b"/>
              <a:pathLst>
                <a:path w="313689" h="79375">
                  <a:moveTo>
                    <a:pt x="330" y="546"/>
                  </a:moveTo>
                  <a:lnTo>
                    <a:pt x="304" y="1091"/>
                  </a:lnTo>
                  <a:lnTo>
                    <a:pt x="177" y="21158"/>
                  </a:lnTo>
                  <a:lnTo>
                    <a:pt x="0" y="78994"/>
                  </a:lnTo>
                  <a:lnTo>
                    <a:pt x="313334" y="79209"/>
                  </a:lnTo>
                  <a:lnTo>
                    <a:pt x="313334" y="78651"/>
                  </a:lnTo>
                  <a:lnTo>
                    <a:pt x="660" y="78651"/>
                  </a:lnTo>
                  <a:lnTo>
                    <a:pt x="330" y="78320"/>
                  </a:lnTo>
                  <a:lnTo>
                    <a:pt x="659" y="78320"/>
                  </a:lnTo>
                  <a:lnTo>
                    <a:pt x="482" y="21158"/>
                  </a:lnTo>
                  <a:lnTo>
                    <a:pt x="368" y="1905"/>
                  </a:lnTo>
                  <a:lnTo>
                    <a:pt x="330" y="546"/>
                  </a:lnTo>
                  <a:close/>
                </a:path>
                <a:path w="313689" h="79375">
                  <a:moveTo>
                    <a:pt x="312216" y="78092"/>
                  </a:moveTo>
                  <a:lnTo>
                    <a:pt x="330" y="78320"/>
                  </a:lnTo>
                  <a:lnTo>
                    <a:pt x="660" y="78651"/>
                  </a:lnTo>
                  <a:lnTo>
                    <a:pt x="659" y="78320"/>
                  </a:lnTo>
                  <a:lnTo>
                    <a:pt x="312216" y="78320"/>
                  </a:lnTo>
                  <a:lnTo>
                    <a:pt x="312216" y="78092"/>
                  </a:lnTo>
                  <a:close/>
                </a:path>
                <a:path w="313689" h="79375">
                  <a:moveTo>
                    <a:pt x="312216" y="78320"/>
                  </a:moveTo>
                  <a:lnTo>
                    <a:pt x="659" y="78320"/>
                  </a:lnTo>
                  <a:lnTo>
                    <a:pt x="660" y="78651"/>
                  </a:lnTo>
                  <a:lnTo>
                    <a:pt x="312216" y="78651"/>
                  </a:lnTo>
                  <a:lnTo>
                    <a:pt x="312216" y="78320"/>
                  </a:lnTo>
                  <a:close/>
                </a:path>
                <a:path w="313689" h="79375">
                  <a:moveTo>
                    <a:pt x="312775" y="78092"/>
                  </a:moveTo>
                  <a:lnTo>
                    <a:pt x="312216" y="78092"/>
                  </a:lnTo>
                  <a:lnTo>
                    <a:pt x="312216" y="78651"/>
                  </a:lnTo>
                  <a:lnTo>
                    <a:pt x="312775" y="78092"/>
                  </a:lnTo>
                  <a:close/>
                </a:path>
                <a:path w="313689" h="79375">
                  <a:moveTo>
                    <a:pt x="313334" y="78092"/>
                  </a:moveTo>
                  <a:lnTo>
                    <a:pt x="312775" y="78092"/>
                  </a:lnTo>
                  <a:lnTo>
                    <a:pt x="312216" y="78651"/>
                  </a:lnTo>
                  <a:lnTo>
                    <a:pt x="313334" y="78651"/>
                  </a:lnTo>
                  <a:lnTo>
                    <a:pt x="313334" y="78092"/>
                  </a:lnTo>
                  <a:close/>
                </a:path>
                <a:path w="313689" h="79375">
                  <a:moveTo>
                    <a:pt x="312229" y="1091"/>
                  </a:moveTo>
                  <a:lnTo>
                    <a:pt x="312216" y="78092"/>
                  </a:lnTo>
                  <a:lnTo>
                    <a:pt x="313334" y="78092"/>
                  </a:lnTo>
                  <a:lnTo>
                    <a:pt x="313334" y="1092"/>
                  </a:lnTo>
                  <a:lnTo>
                    <a:pt x="312229" y="1091"/>
                  </a:lnTo>
                  <a:close/>
                </a:path>
                <a:path w="313689" h="79375">
                  <a:moveTo>
                    <a:pt x="312229" y="546"/>
                  </a:moveTo>
                  <a:lnTo>
                    <a:pt x="312229" y="1091"/>
                  </a:lnTo>
                  <a:lnTo>
                    <a:pt x="312775" y="1092"/>
                  </a:lnTo>
                  <a:lnTo>
                    <a:pt x="312229" y="546"/>
                  </a:lnTo>
                  <a:close/>
                </a:path>
                <a:path w="313689" h="79375">
                  <a:moveTo>
                    <a:pt x="313334" y="546"/>
                  </a:moveTo>
                  <a:lnTo>
                    <a:pt x="312229" y="546"/>
                  </a:lnTo>
                  <a:lnTo>
                    <a:pt x="312775" y="1092"/>
                  </a:lnTo>
                  <a:lnTo>
                    <a:pt x="313334" y="1092"/>
                  </a:lnTo>
                  <a:lnTo>
                    <a:pt x="313334" y="546"/>
                  </a:lnTo>
                  <a:close/>
                </a:path>
                <a:path w="313689" h="79375">
                  <a:moveTo>
                    <a:pt x="313334" y="0"/>
                  </a:moveTo>
                  <a:lnTo>
                    <a:pt x="825" y="520"/>
                  </a:lnTo>
                  <a:lnTo>
                    <a:pt x="330" y="546"/>
                  </a:lnTo>
                  <a:lnTo>
                    <a:pt x="876" y="571"/>
                  </a:lnTo>
                  <a:lnTo>
                    <a:pt x="312229" y="1091"/>
                  </a:lnTo>
                  <a:lnTo>
                    <a:pt x="312229" y="546"/>
                  </a:lnTo>
                  <a:lnTo>
                    <a:pt x="313334" y="546"/>
                  </a:lnTo>
                  <a:lnTo>
                    <a:pt x="313334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6" name="object 256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602971" y="4017107"/>
              <a:ext cx="106462" cy="79248"/>
            </a:xfrm>
            <a:prstGeom prst="rect">
              <a:avLst/>
            </a:prstGeom>
          </p:spPr>
        </p:pic>
        <p:pic>
          <p:nvPicPr>
            <p:cNvPr id="257" name="object 257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563779" y="3861073"/>
              <a:ext cx="106462" cy="79248"/>
            </a:xfrm>
            <a:prstGeom prst="rect">
              <a:avLst/>
            </a:prstGeom>
          </p:spPr>
        </p:pic>
        <p:pic>
          <p:nvPicPr>
            <p:cNvPr id="258" name="object 258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602356" y="4330948"/>
              <a:ext cx="106984" cy="79298"/>
            </a:xfrm>
            <a:prstGeom prst="rect">
              <a:avLst/>
            </a:prstGeom>
          </p:spPr>
        </p:pic>
        <p:pic>
          <p:nvPicPr>
            <p:cNvPr id="259" name="object 259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707194" y="4173432"/>
              <a:ext cx="104305" cy="80136"/>
            </a:xfrm>
            <a:prstGeom prst="rect">
              <a:avLst/>
            </a:prstGeom>
          </p:spPr>
        </p:pic>
        <p:pic>
          <p:nvPicPr>
            <p:cNvPr id="260" name="object 260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3707818" y="4642309"/>
              <a:ext cx="103060" cy="79298"/>
            </a:xfrm>
            <a:prstGeom prst="rect">
              <a:avLst/>
            </a:prstGeom>
          </p:spPr>
        </p:pic>
        <p:sp>
          <p:nvSpPr>
            <p:cNvPr id="261" name="object 261"/>
            <p:cNvSpPr/>
            <p:nvPr/>
          </p:nvSpPr>
          <p:spPr>
            <a:xfrm>
              <a:off x="3497973" y="4253064"/>
              <a:ext cx="313055" cy="78105"/>
            </a:xfrm>
            <a:custGeom>
              <a:avLst/>
              <a:gdLst/>
              <a:ahLst/>
              <a:cxnLst/>
              <a:rect l="l" t="t" r="r" b="b"/>
              <a:pathLst>
                <a:path w="313054" h="78104">
                  <a:moveTo>
                    <a:pt x="312445" y="0"/>
                  </a:moveTo>
                  <a:lnTo>
                    <a:pt x="0" y="0"/>
                  </a:lnTo>
                  <a:lnTo>
                    <a:pt x="0" y="78104"/>
                  </a:lnTo>
                  <a:lnTo>
                    <a:pt x="312445" y="78104"/>
                  </a:lnTo>
                  <a:lnTo>
                    <a:pt x="312445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2" name="object 262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512326" y="4252366"/>
              <a:ext cx="298069" cy="79058"/>
            </a:xfrm>
            <a:prstGeom prst="rect">
              <a:avLst/>
            </a:prstGeom>
          </p:spPr>
        </p:pic>
        <p:sp>
          <p:nvSpPr>
            <p:cNvPr id="263" name="object 263"/>
            <p:cNvSpPr/>
            <p:nvPr/>
          </p:nvSpPr>
          <p:spPr>
            <a:xfrm>
              <a:off x="3497639" y="4252502"/>
              <a:ext cx="313690" cy="79375"/>
            </a:xfrm>
            <a:custGeom>
              <a:avLst/>
              <a:gdLst/>
              <a:ahLst/>
              <a:cxnLst/>
              <a:rect l="l" t="t" r="r" b="b"/>
              <a:pathLst>
                <a:path w="313689" h="79375">
                  <a:moveTo>
                    <a:pt x="330" y="558"/>
                  </a:moveTo>
                  <a:lnTo>
                    <a:pt x="303" y="1104"/>
                  </a:lnTo>
                  <a:lnTo>
                    <a:pt x="177" y="21170"/>
                  </a:lnTo>
                  <a:lnTo>
                    <a:pt x="0" y="79006"/>
                  </a:lnTo>
                  <a:lnTo>
                    <a:pt x="313334" y="79222"/>
                  </a:lnTo>
                  <a:lnTo>
                    <a:pt x="313334" y="78663"/>
                  </a:lnTo>
                  <a:lnTo>
                    <a:pt x="660" y="78663"/>
                  </a:lnTo>
                  <a:lnTo>
                    <a:pt x="330" y="78333"/>
                  </a:lnTo>
                  <a:lnTo>
                    <a:pt x="659" y="78333"/>
                  </a:lnTo>
                  <a:lnTo>
                    <a:pt x="482" y="21170"/>
                  </a:lnTo>
                  <a:lnTo>
                    <a:pt x="368" y="1917"/>
                  </a:lnTo>
                  <a:lnTo>
                    <a:pt x="330" y="558"/>
                  </a:lnTo>
                  <a:close/>
                </a:path>
                <a:path w="313689" h="79375">
                  <a:moveTo>
                    <a:pt x="312216" y="78105"/>
                  </a:moveTo>
                  <a:lnTo>
                    <a:pt x="330" y="78333"/>
                  </a:lnTo>
                  <a:lnTo>
                    <a:pt x="660" y="78663"/>
                  </a:lnTo>
                  <a:lnTo>
                    <a:pt x="659" y="78333"/>
                  </a:lnTo>
                  <a:lnTo>
                    <a:pt x="312216" y="78333"/>
                  </a:lnTo>
                  <a:lnTo>
                    <a:pt x="312216" y="78105"/>
                  </a:lnTo>
                  <a:close/>
                </a:path>
                <a:path w="313689" h="79375">
                  <a:moveTo>
                    <a:pt x="312216" y="78333"/>
                  </a:moveTo>
                  <a:lnTo>
                    <a:pt x="659" y="78333"/>
                  </a:lnTo>
                  <a:lnTo>
                    <a:pt x="660" y="78663"/>
                  </a:lnTo>
                  <a:lnTo>
                    <a:pt x="312216" y="78663"/>
                  </a:lnTo>
                  <a:lnTo>
                    <a:pt x="312216" y="78333"/>
                  </a:lnTo>
                  <a:close/>
                </a:path>
                <a:path w="313689" h="79375">
                  <a:moveTo>
                    <a:pt x="312775" y="78104"/>
                  </a:moveTo>
                  <a:lnTo>
                    <a:pt x="312216" y="78105"/>
                  </a:lnTo>
                  <a:lnTo>
                    <a:pt x="312216" y="78663"/>
                  </a:lnTo>
                  <a:lnTo>
                    <a:pt x="312775" y="78104"/>
                  </a:lnTo>
                  <a:close/>
                </a:path>
                <a:path w="313689" h="79375">
                  <a:moveTo>
                    <a:pt x="313334" y="78104"/>
                  </a:moveTo>
                  <a:lnTo>
                    <a:pt x="312775" y="78105"/>
                  </a:lnTo>
                  <a:lnTo>
                    <a:pt x="312216" y="78663"/>
                  </a:lnTo>
                  <a:lnTo>
                    <a:pt x="313334" y="78663"/>
                  </a:lnTo>
                  <a:lnTo>
                    <a:pt x="313334" y="78104"/>
                  </a:lnTo>
                  <a:close/>
                </a:path>
                <a:path w="313689" h="79375">
                  <a:moveTo>
                    <a:pt x="312229" y="1104"/>
                  </a:moveTo>
                  <a:lnTo>
                    <a:pt x="312216" y="78105"/>
                  </a:lnTo>
                  <a:lnTo>
                    <a:pt x="313334" y="78104"/>
                  </a:lnTo>
                  <a:lnTo>
                    <a:pt x="313334" y="1104"/>
                  </a:lnTo>
                  <a:lnTo>
                    <a:pt x="312229" y="1104"/>
                  </a:lnTo>
                  <a:close/>
                </a:path>
                <a:path w="313689" h="79375">
                  <a:moveTo>
                    <a:pt x="312229" y="558"/>
                  </a:moveTo>
                  <a:lnTo>
                    <a:pt x="312229" y="1104"/>
                  </a:lnTo>
                  <a:lnTo>
                    <a:pt x="312775" y="1104"/>
                  </a:lnTo>
                  <a:lnTo>
                    <a:pt x="312229" y="558"/>
                  </a:lnTo>
                  <a:close/>
                </a:path>
                <a:path w="313689" h="79375">
                  <a:moveTo>
                    <a:pt x="313334" y="558"/>
                  </a:moveTo>
                  <a:lnTo>
                    <a:pt x="312229" y="558"/>
                  </a:lnTo>
                  <a:lnTo>
                    <a:pt x="312775" y="1104"/>
                  </a:lnTo>
                  <a:lnTo>
                    <a:pt x="313334" y="1104"/>
                  </a:lnTo>
                  <a:lnTo>
                    <a:pt x="313334" y="558"/>
                  </a:lnTo>
                  <a:close/>
                </a:path>
                <a:path w="313689" h="79375">
                  <a:moveTo>
                    <a:pt x="313334" y="0"/>
                  </a:moveTo>
                  <a:lnTo>
                    <a:pt x="825" y="533"/>
                  </a:lnTo>
                  <a:lnTo>
                    <a:pt x="330" y="558"/>
                  </a:lnTo>
                  <a:lnTo>
                    <a:pt x="876" y="584"/>
                  </a:lnTo>
                  <a:lnTo>
                    <a:pt x="312229" y="1104"/>
                  </a:lnTo>
                  <a:lnTo>
                    <a:pt x="312229" y="558"/>
                  </a:lnTo>
                  <a:lnTo>
                    <a:pt x="313334" y="558"/>
                  </a:lnTo>
                  <a:lnTo>
                    <a:pt x="313334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3497961" y="4409782"/>
              <a:ext cx="313055" cy="78105"/>
            </a:xfrm>
            <a:custGeom>
              <a:avLst/>
              <a:gdLst/>
              <a:ahLst/>
              <a:cxnLst/>
              <a:rect l="l" t="t" r="r" b="b"/>
              <a:pathLst>
                <a:path w="313054" h="78104">
                  <a:moveTo>
                    <a:pt x="312445" y="0"/>
                  </a:moveTo>
                  <a:lnTo>
                    <a:pt x="0" y="0"/>
                  </a:lnTo>
                  <a:lnTo>
                    <a:pt x="0" y="78104"/>
                  </a:lnTo>
                  <a:lnTo>
                    <a:pt x="312445" y="78104"/>
                  </a:lnTo>
                  <a:lnTo>
                    <a:pt x="312445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5" name="object 265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497404" y="4409147"/>
              <a:ext cx="298660" cy="79434"/>
            </a:xfrm>
            <a:prstGeom prst="rect">
              <a:avLst/>
            </a:prstGeom>
          </p:spPr>
        </p:pic>
        <p:sp>
          <p:nvSpPr>
            <p:cNvPr id="266" name="object 266"/>
            <p:cNvSpPr/>
            <p:nvPr/>
          </p:nvSpPr>
          <p:spPr>
            <a:xfrm>
              <a:off x="3497961" y="4409782"/>
              <a:ext cx="313055" cy="78105"/>
            </a:xfrm>
            <a:custGeom>
              <a:avLst/>
              <a:gdLst/>
              <a:ahLst/>
              <a:cxnLst/>
              <a:rect l="l" t="t" r="r" b="b"/>
              <a:pathLst>
                <a:path w="313054" h="78104">
                  <a:moveTo>
                    <a:pt x="312381" y="78105"/>
                  </a:moveTo>
                  <a:lnTo>
                    <a:pt x="311899" y="78079"/>
                  </a:lnTo>
                  <a:lnTo>
                    <a:pt x="546" y="77571"/>
                  </a:lnTo>
                  <a:lnTo>
                    <a:pt x="546" y="78105"/>
                  </a:lnTo>
                  <a:lnTo>
                    <a:pt x="312381" y="78105"/>
                  </a:lnTo>
                  <a:close/>
                </a:path>
                <a:path w="313054" h="78104">
                  <a:moveTo>
                    <a:pt x="312445" y="330"/>
                  </a:moveTo>
                  <a:lnTo>
                    <a:pt x="312115" y="0"/>
                  </a:lnTo>
                  <a:lnTo>
                    <a:pt x="558" y="0"/>
                  </a:lnTo>
                  <a:lnTo>
                    <a:pt x="0" y="558"/>
                  </a:lnTo>
                  <a:lnTo>
                    <a:pt x="558" y="558"/>
                  </a:lnTo>
                  <a:lnTo>
                    <a:pt x="312115" y="342"/>
                  </a:lnTo>
                  <a:lnTo>
                    <a:pt x="312445" y="330"/>
                  </a:lnTo>
                  <a:close/>
                </a:path>
                <a:path w="313054" h="78104">
                  <a:moveTo>
                    <a:pt x="312674" y="635"/>
                  </a:moveTo>
                  <a:lnTo>
                    <a:pt x="312204" y="635"/>
                  </a:lnTo>
                  <a:lnTo>
                    <a:pt x="312204" y="57785"/>
                  </a:lnTo>
                  <a:lnTo>
                    <a:pt x="312305" y="64135"/>
                  </a:lnTo>
                  <a:lnTo>
                    <a:pt x="312381" y="78105"/>
                  </a:lnTo>
                  <a:lnTo>
                    <a:pt x="312508" y="78105"/>
                  </a:lnTo>
                  <a:lnTo>
                    <a:pt x="312508" y="64135"/>
                  </a:lnTo>
                  <a:lnTo>
                    <a:pt x="312585" y="57785"/>
                  </a:lnTo>
                  <a:lnTo>
                    <a:pt x="312674" y="635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3864212" y="4385313"/>
              <a:ext cx="81915" cy="67310"/>
            </a:xfrm>
            <a:custGeom>
              <a:avLst/>
              <a:gdLst/>
              <a:ahLst/>
              <a:cxnLst/>
              <a:rect l="l" t="t" r="r" b="b"/>
              <a:pathLst>
                <a:path w="81914" h="67310">
                  <a:moveTo>
                    <a:pt x="63639" y="0"/>
                  </a:moveTo>
                  <a:lnTo>
                    <a:pt x="26390" y="7150"/>
                  </a:lnTo>
                  <a:lnTo>
                    <a:pt x="42354" y="42748"/>
                  </a:lnTo>
                  <a:lnTo>
                    <a:pt x="18054" y="52378"/>
                  </a:lnTo>
                  <a:lnTo>
                    <a:pt x="5541" y="58115"/>
                  </a:lnTo>
                  <a:lnTo>
                    <a:pt x="847" y="62232"/>
                  </a:lnTo>
                  <a:lnTo>
                    <a:pt x="0" y="67005"/>
                  </a:lnTo>
                  <a:lnTo>
                    <a:pt x="81762" y="65531"/>
                  </a:lnTo>
                  <a:lnTo>
                    <a:pt x="81673" y="58699"/>
                  </a:lnTo>
                  <a:lnTo>
                    <a:pt x="63639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3926169" y="4421010"/>
              <a:ext cx="7620" cy="7620"/>
            </a:xfrm>
            <a:custGeom>
              <a:avLst/>
              <a:gdLst/>
              <a:ahLst/>
              <a:cxnLst/>
              <a:rect l="l" t="t" r="r" b="b"/>
              <a:pathLst>
                <a:path w="7620" h="7620">
                  <a:moveTo>
                    <a:pt x="3200" y="0"/>
                  </a:moveTo>
                  <a:lnTo>
                    <a:pt x="1028" y="1244"/>
                  </a:lnTo>
                  <a:lnTo>
                    <a:pt x="0" y="4368"/>
                  </a:lnTo>
                  <a:lnTo>
                    <a:pt x="1422" y="6438"/>
                  </a:lnTo>
                  <a:lnTo>
                    <a:pt x="4622" y="7188"/>
                  </a:lnTo>
                  <a:lnTo>
                    <a:pt x="6388" y="6032"/>
                  </a:lnTo>
                  <a:lnTo>
                    <a:pt x="7073" y="2819"/>
                  </a:lnTo>
                  <a:lnTo>
                    <a:pt x="5943" y="1054"/>
                  </a:lnTo>
                  <a:lnTo>
                    <a:pt x="4752" y="749"/>
                  </a:lnTo>
                  <a:lnTo>
                    <a:pt x="4356" y="647"/>
                  </a:lnTo>
                  <a:lnTo>
                    <a:pt x="3200" y="0"/>
                  </a:lnTo>
                  <a:close/>
                </a:path>
                <a:path w="7620" h="7620">
                  <a:moveTo>
                    <a:pt x="4356" y="647"/>
                  </a:moveTo>
                  <a:lnTo>
                    <a:pt x="4648" y="749"/>
                  </a:lnTo>
                  <a:lnTo>
                    <a:pt x="4356" y="647"/>
                  </a:lnTo>
                  <a:close/>
                </a:path>
                <a:path w="7620" h="7620">
                  <a:moveTo>
                    <a:pt x="4545" y="696"/>
                  </a:moveTo>
                  <a:lnTo>
                    <a:pt x="4752" y="749"/>
                  </a:lnTo>
                  <a:lnTo>
                    <a:pt x="4545" y="696"/>
                  </a:lnTo>
                  <a:close/>
                </a:path>
                <a:path w="7620" h="7620">
                  <a:moveTo>
                    <a:pt x="4451" y="647"/>
                  </a:move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3863746" y="4416780"/>
              <a:ext cx="82550" cy="35560"/>
            </a:xfrm>
            <a:custGeom>
              <a:avLst/>
              <a:gdLst/>
              <a:ahLst/>
              <a:cxnLst/>
              <a:rect l="l" t="t" r="r" b="b"/>
              <a:pathLst>
                <a:path w="82550" h="35560">
                  <a:moveTo>
                    <a:pt x="29171" y="23025"/>
                  </a:moveTo>
                  <a:lnTo>
                    <a:pt x="27051" y="18681"/>
                  </a:lnTo>
                  <a:lnTo>
                    <a:pt x="25158" y="17843"/>
                  </a:lnTo>
                  <a:lnTo>
                    <a:pt x="24993" y="18186"/>
                  </a:lnTo>
                  <a:lnTo>
                    <a:pt x="24777" y="18516"/>
                  </a:lnTo>
                  <a:lnTo>
                    <a:pt x="26009" y="19672"/>
                  </a:lnTo>
                  <a:lnTo>
                    <a:pt x="26860" y="21463"/>
                  </a:lnTo>
                  <a:lnTo>
                    <a:pt x="27749" y="23228"/>
                  </a:lnTo>
                  <a:lnTo>
                    <a:pt x="27889" y="24917"/>
                  </a:lnTo>
                  <a:lnTo>
                    <a:pt x="28282" y="24942"/>
                  </a:lnTo>
                  <a:lnTo>
                    <a:pt x="28651" y="25031"/>
                  </a:lnTo>
                  <a:lnTo>
                    <a:pt x="29171" y="23025"/>
                  </a:lnTo>
                  <a:close/>
                </a:path>
                <a:path w="82550" h="35560">
                  <a:moveTo>
                    <a:pt x="38836" y="18427"/>
                  </a:moveTo>
                  <a:lnTo>
                    <a:pt x="37071" y="16383"/>
                  </a:lnTo>
                  <a:lnTo>
                    <a:pt x="35331" y="14325"/>
                  </a:lnTo>
                  <a:lnTo>
                    <a:pt x="32969" y="14211"/>
                  </a:lnTo>
                  <a:lnTo>
                    <a:pt x="32969" y="14592"/>
                  </a:lnTo>
                  <a:lnTo>
                    <a:pt x="32880" y="14973"/>
                  </a:lnTo>
                  <a:lnTo>
                    <a:pt x="34632" y="15621"/>
                  </a:lnTo>
                  <a:lnTo>
                    <a:pt x="36004" y="17284"/>
                  </a:lnTo>
                  <a:lnTo>
                    <a:pt x="37452" y="18910"/>
                  </a:lnTo>
                  <a:lnTo>
                    <a:pt x="37833" y="20726"/>
                  </a:lnTo>
                  <a:lnTo>
                    <a:pt x="38227" y="20701"/>
                  </a:lnTo>
                  <a:lnTo>
                    <a:pt x="38595" y="20751"/>
                  </a:lnTo>
                  <a:lnTo>
                    <a:pt x="38836" y="18427"/>
                  </a:lnTo>
                  <a:close/>
                </a:path>
                <a:path w="82550" h="35560">
                  <a:moveTo>
                    <a:pt x="47218" y="1651"/>
                  </a:moveTo>
                  <a:lnTo>
                    <a:pt x="45466" y="215"/>
                  </a:lnTo>
                  <a:lnTo>
                    <a:pt x="40144" y="0"/>
                  </a:lnTo>
                  <a:lnTo>
                    <a:pt x="38290" y="1308"/>
                  </a:lnTo>
                  <a:lnTo>
                    <a:pt x="38493" y="1612"/>
                  </a:lnTo>
                  <a:lnTo>
                    <a:pt x="38671" y="1968"/>
                  </a:lnTo>
                  <a:lnTo>
                    <a:pt x="40487" y="1384"/>
                  </a:lnTo>
                  <a:lnTo>
                    <a:pt x="42748" y="1498"/>
                  </a:lnTo>
                  <a:lnTo>
                    <a:pt x="45021" y="1562"/>
                  </a:lnTo>
                  <a:lnTo>
                    <a:pt x="46774" y="2298"/>
                  </a:lnTo>
                  <a:lnTo>
                    <a:pt x="46990" y="1943"/>
                  </a:lnTo>
                  <a:lnTo>
                    <a:pt x="47218" y="1651"/>
                  </a:lnTo>
                  <a:close/>
                </a:path>
                <a:path w="82550" h="35560">
                  <a:moveTo>
                    <a:pt x="49288" y="15341"/>
                  </a:moveTo>
                  <a:lnTo>
                    <a:pt x="48641" y="12954"/>
                  </a:lnTo>
                  <a:lnTo>
                    <a:pt x="46215" y="11493"/>
                  </a:lnTo>
                  <a:lnTo>
                    <a:pt x="43802" y="10007"/>
                  </a:lnTo>
                  <a:lnTo>
                    <a:pt x="41389" y="10528"/>
                  </a:lnTo>
                  <a:lnTo>
                    <a:pt x="41478" y="10883"/>
                  </a:lnTo>
                  <a:lnTo>
                    <a:pt x="41503" y="11277"/>
                  </a:lnTo>
                  <a:lnTo>
                    <a:pt x="43497" y="11430"/>
                  </a:lnTo>
                  <a:lnTo>
                    <a:pt x="45491" y="12687"/>
                  </a:lnTo>
                  <a:lnTo>
                    <a:pt x="47510" y="13868"/>
                  </a:lnTo>
                  <a:lnTo>
                    <a:pt x="48564" y="15582"/>
                  </a:lnTo>
                  <a:lnTo>
                    <a:pt x="48920" y="15417"/>
                  </a:lnTo>
                  <a:lnTo>
                    <a:pt x="49288" y="15341"/>
                  </a:lnTo>
                  <a:close/>
                </a:path>
                <a:path w="82550" h="35560">
                  <a:moveTo>
                    <a:pt x="82232" y="34061"/>
                  </a:moveTo>
                  <a:lnTo>
                    <a:pt x="82130" y="27228"/>
                  </a:lnTo>
                  <a:lnTo>
                    <a:pt x="3619" y="31330"/>
                  </a:lnTo>
                  <a:lnTo>
                    <a:pt x="0" y="32981"/>
                  </a:lnTo>
                  <a:lnTo>
                    <a:pt x="469" y="35534"/>
                  </a:lnTo>
                  <a:lnTo>
                    <a:pt x="82232" y="34061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3995953" y="4507544"/>
              <a:ext cx="38100" cy="67945"/>
            </a:xfrm>
            <a:custGeom>
              <a:avLst/>
              <a:gdLst/>
              <a:ahLst/>
              <a:cxnLst/>
              <a:rect l="l" t="t" r="r" b="b"/>
              <a:pathLst>
                <a:path w="38100" h="67945">
                  <a:moveTo>
                    <a:pt x="35788" y="0"/>
                  </a:moveTo>
                  <a:lnTo>
                    <a:pt x="0" y="1549"/>
                  </a:lnTo>
                  <a:lnTo>
                    <a:pt x="1917" y="67767"/>
                  </a:lnTo>
                  <a:lnTo>
                    <a:pt x="37604" y="67868"/>
                  </a:lnTo>
                  <a:lnTo>
                    <a:pt x="35788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3850157" y="4184382"/>
              <a:ext cx="197485" cy="391160"/>
            </a:xfrm>
            <a:custGeom>
              <a:avLst/>
              <a:gdLst/>
              <a:ahLst/>
              <a:cxnLst/>
              <a:rect l="l" t="t" r="r" b="b"/>
              <a:pathLst>
                <a:path w="197485" h="391160">
                  <a:moveTo>
                    <a:pt x="197027" y="257251"/>
                  </a:moveTo>
                  <a:lnTo>
                    <a:pt x="196011" y="183743"/>
                  </a:lnTo>
                  <a:lnTo>
                    <a:pt x="195541" y="66662"/>
                  </a:lnTo>
                  <a:lnTo>
                    <a:pt x="168109" y="79286"/>
                  </a:lnTo>
                  <a:lnTo>
                    <a:pt x="177825" y="69672"/>
                  </a:lnTo>
                  <a:lnTo>
                    <a:pt x="186334" y="57531"/>
                  </a:lnTo>
                  <a:lnTo>
                    <a:pt x="191249" y="46570"/>
                  </a:lnTo>
                  <a:lnTo>
                    <a:pt x="192011" y="38773"/>
                  </a:lnTo>
                  <a:lnTo>
                    <a:pt x="190538" y="31191"/>
                  </a:lnTo>
                  <a:lnTo>
                    <a:pt x="188366" y="23025"/>
                  </a:lnTo>
                  <a:lnTo>
                    <a:pt x="187058" y="13487"/>
                  </a:lnTo>
                  <a:lnTo>
                    <a:pt x="109004" y="0"/>
                  </a:lnTo>
                  <a:lnTo>
                    <a:pt x="108686" y="8382"/>
                  </a:lnTo>
                  <a:lnTo>
                    <a:pt x="89471" y="24333"/>
                  </a:lnTo>
                  <a:lnTo>
                    <a:pt x="34963" y="72161"/>
                  </a:lnTo>
                  <a:lnTo>
                    <a:pt x="2844" y="105067"/>
                  </a:lnTo>
                  <a:lnTo>
                    <a:pt x="0" y="110985"/>
                  </a:lnTo>
                  <a:lnTo>
                    <a:pt x="88" y="116700"/>
                  </a:lnTo>
                  <a:lnTo>
                    <a:pt x="2501" y="124879"/>
                  </a:lnTo>
                  <a:lnTo>
                    <a:pt x="44564" y="232803"/>
                  </a:lnTo>
                  <a:lnTo>
                    <a:pt x="92849" y="221665"/>
                  </a:lnTo>
                  <a:lnTo>
                    <a:pt x="63398" y="130390"/>
                  </a:lnTo>
                  <a:lnTo>
                    <a:pt x="125095" y="101574"/>
                  </a:lnTo>
                  <a:lnTo>
                    <a:pt x="143510" y="348386"/>
                  </a:lnTo>
                  <a:lnTo>
                    <a:pt x="164604" y="348932"/>
                  </a:lnTo>
                  <a:lnTo>
                    <a:pt x="164744" y="358724"/>
                  </a:lnTo>
                  <a:lnTo>
                    <a:pt x="147040" y="369735"/>
                  </a:lnTo>
                  <a:lnTo>
                    <a:pt x="147256" y="369900"/>
                  </a:lnTo>
                  <a:lnTo>
                    <a:pt x="148653" y="367906"/>
                  </a:lnTo>
                  <a:lnTo>
                    <a:pt x="154457" y="362966"/>
                  </a:lnTo>
                  <a:lnTo>
                    <a:pt x="159194" y="359905"/>
                  </a:lnTo>
                  <a:lnTo>
                    <a:pt x="164769" y="359803"/>
                  </a:lnTo>
                  <a:lnTo>
                    <a:pt x="164884" y="367855"/>
                  </a:lnTo>
                  <a:lnTo>
                    <a:pt x="165354" y="382993"/>
                  </a:lnTo>
                  <a:lnTo>
                    <a:pt x="147472" y="382905"/>
                  </a:lnTo>
                  <a:lnTo>
                    <a:pt x="147726" y="390931"/>
                  </a:lnTo>
                  <a:lnTo>
                    <a:pt x="183261" y="391109"/>
                  </a:lnTo>
                  <a:lnTo>
                    <a:pt x="183299" y="383082"/>
                  </a:lnTo>
                  <a:lnTo>
                    <a:pt x="165849" y="383006"/>
                  </a:lnTo>
                  <a:lnTo>
                    <a:pt x="165887" y="367842"/>
                  </a:lnTo>
                  <a:lnTo>
                    <a:pt x="165773" y="359791"/>
                  </a:lnTo>
                  <a:lnTo>
                    <a:pt x="170891" y="359689"/>
                  </a:lnTo>
                  <a:lnTo>
                    <a:pt x="175869" y="362292"/>
                  </a:lnTo>
                  <a:lnTo>
                    <a:pt x="181254" y="367665"/>
                  </a:lnTo>
                  <a:lnTo>
                    <a:pt x="182181" y="369989"/>
                  </a:lnTo>
                  <a:lnTo>
                    <a:pt x="182422" y="369849"/>
                  </a:lnTo>
                  <a:lnTo>
                    <a:pt x="182257" y="369265"/>
                  </a:lnTo>
                  <a:lnTo>
                    <a:pt x="181267" y="367284"/>
                  </a:lnTo>
                  <a:lnTo>
                    <a:pt x="180428" y="365899"/>
                  </a:lnTo>
                  <a:lnTo>
                    <a:pt x="179070" y="364451"/>
                  </a:lnTo>
                  <a:lnTo>
                    <a:pt x="176453" y="361505"/>
                  </a:lnTo>
                  <a:lnTo>
                    <a:pt x="171183" y="358597"/>
                  </a:lnTo>
                  <a:lnTo>
                    <a:pt x="165747" y="358698"/>
                  </a:lnTo>
                  <a:lnTo>
                    <a:pt x="165608" y="348957"/>
                  </a:lnTo>
                  <a:lnTo>
                    <a:pt x="189636" y="349554"/>
                  </a:lnTo>
                  <a:lnTo>
                    <a:pt x="194208" y="306260"/>
                  </a:lnTo>
                  <a:lnTo>
                    <a:pt x="196456" y="279260"/>
                  </a:lnTo>
                  <a:lnTo>
                    <a:pt x="197027" y="257251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2" name="object 272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3882119" y="4187763"/>
              <a:ext cx="183233" cy="127172"/>
            </a:xfrm>
            <a:prstGeom prst="rect">
              <a:avLst/>
            </a:prstGeom>
          </p:spPr>
        </p:pic>
        <p:pic>
          <p:nvPicPr>
            <p:cNvPr id="273" name="object 273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952623" y="3888305"/>
              <a:ext cx="109219" cy="153804"/>
            </a:xfrm>
            <a:prstGeom prst="rect">
              <a:avLst/>
            </a:prstGeom>
          </p:spPr>
        </p:pic>
        <p:sp>
          <p:nvSpPr>
            <p:cNvPr id="274" name="object 274"/>
            <p:cNvSpPr/>
            <p:nvPr/>
          </p:nvSpPr>
          <p:spPr>
            <a:xfrm>
              <a:off x="4065838" y="4082482"/>
              <a:ext cx="34290" cy="49530"/>
            </a:xfrm>
            <a:custGeom>
              <a:avLst/>
              <a:gdLst/>
              <a:ahLst/>
              <a:cxnLst/>
              <a:rect l="l" t="t" r="r" b="b"/>
              <a:pathLst>
                <a:path w="34289" h="49529">
                  <a:moveTo>
                    <a:pt x="21843" y="0"/>
                  </a:moveTo>
                  <a:lnTo>
                    <a:pt x="15036" y="4203"/>
                  </a:lnTo>
                  <a:lnTo>
                    <a:pt x="7658" y="7505"/>
                  </a:lnTo>
                  <a:lnTo>
                    <a:pt x="0" y="9791"/>
                  </a:lnTo>
                  <a:lnTo>
                    <a:pt x="2247" y="49377"/>
                  </a:lnTo>
                  <a:lnTo>
                    <a:pt x="33934" y="28689"/>
                  </a:lnTo>
                  <a:lnTo>
                    <a:pt x="32156" y="21031"/>
                  </a:lnTo>
                  <a:lnTo>
                    <a:pt x="30378" y="13373"/>
                  </a:lnTo>
                  <a:lnTo>
                    <a:pt x="21843" y="0"/>
                  </a:lnTo>
                  <a:close/>
                </a:path>
              </a:pathLst>
            </a:custGeom>
            <a:solidFill>
              <a:srgbClr val="FFC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3808407" y="3988519"/>
              <a:ext cx="333375" cy="224154"/>
            </a:xfrm>
            <a:custGeom>
              <a:avLst/>
              <a:gdLst/>
              <a:ahLst/>
              <a:cxnLst/>
              <a:rect l="l" t="t" r="r" b="b"/>
              <a:pathLst>
                <a:path w="333375" h="224154">
                  <a:moveTo>
                    <a:pt x="36868" y="0"/>
                  </a:moveTo>
                  <a:lnTo>
                    <a:pt x="0" y="74053"/>
                  </a:lnTo>
                  <a:lnTo>
                    <a:pt x="296037" y="223799"/>
                  </a:lnTo>
                  <a:lnTo>
                    <a:pt x="332905" y="149745"/>
                  </a:lnTo>
                  <a:lnTo>
                    <a:pt x="36868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6" name="object 276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3817993" y="4022479"/>
              <a:ext cx="272041" cy="161401"/>
            </a:xfrm>
            <a:prstGeom prst="rect">
              <a:avLst/>
            </a:prstGeom>
          </p:spPr>
        </p:pic>
        <p:sp>
          <p:nvSpPr>
            <p:cNvPr id="277" name="object 277"/>
            <p:cNvSpPr/>
            <p:nvPr/>
          </p:nvSpPr>
          <p:spPr>
            <a:xfrm>
              <a:off x="3807670" y="3987770"/>
              <a:ext cx="334645" cy="224790"/>
            </a:xfrm>
            <a:custGeom>
              <a:avLst/>
              <a:gdLst/>
              <a:ahLst/>
              <a:cxnLst/>
              <a:rect l="l" t="t" r="r" b="b"/>
              <a:pathLst>
                <a:path w="334645" h="224789">
                  <a:moveTo>
                    <a:pt x="37350" y="0"/>
                  </a:moveTo>
                  <a:lnTo>
                    <a:pt x="0" y="75056"/>
                  </a:lnTo>
                  <a:lnTo>
                    <a:pt x="292887" y="222643"/>
                  </a:lnTo>
                  <a:lnTo>
                    <a:pt x="296773" y="224548"/>
                  </a:lnTo>
                  <a:lnTo>
                    <a:pt x="294297" y="223227"/>
                  </a:lnTo>
                  <a:lnTo>
                    <a:pt x="2443" y="75056"/>
                  </a:lnTo>
                  <a:lnTo>
                    <a:pt x="1231" y="75056"/>
                  </a:lnTo>
                  <a:lnTo>
                    <a:pt x="990" y="74320"/>
                  </a:lnTo>
                  <a:lnTo>
                    <a:pt x="1598" y="74320"/>
                  </a:lnTo>
                  <a:lnTo>
                    <a:pt x="37845" y="1500"/>
                  </a:lnTo>
                  <a:lnTo>
                    <a:pt x="37363" y="1257"/>
                  </a:lnTo>
                  <a:lnTo>
                    <a:pt x="38099" y="990"/>
                  </a:lnTo>
                  <a:lnTo>
                    <a:pt x="39305" y="990"/>
                  </a:lnTo>
                  <a:lnTo>
                    <a:pt x="37350" y="0"/>
                  </a:lnTo>
                  <a:close/>
                </a:path>
                <a:path w="334645" h="224789">
                  <a:moveTo>
                    <a:pt x="334086" y="150342"/>
                  </a:moveTo>
                  <a:lnTo>
                    <a:pt x="333336" y="150342"/>
                  </a:lnTo>
                  <a:lnTo>
                    <a:pt x="333489" y="150787"/>
                  </a:lnTo>
                  <a:lnTo>
                    <a:pt x="333117" y="150787"/>
                  </a:lnTo>
                  <a:lnTo>
                    <a:pt x="297383" y="223227"/>
                  </a:lnTo>
                  <a:lnTo>
                    <a:pt x="296773" y="224548"/>
                  </a:lnTo>
                  <a:lnTo>
                    <a:pt x="297002" y="224154"/>
                  </a:lnTo>
                  <a:lnTo>
                    <a:pt x="303390" y="211531"/>
                  </a:lnTo>
                  <a:lnTo>
                    <a:pt x="333863" y="150787"/>
                  </a:lnTo>
                  <a:lnTo>
                    <a:pt x="333489" y="150787"/>
                  </a:lnTo>
                  <a:lnTo>
                    <a:pt x="333191" y="150636"/>
                  </a:lnTo>
                  <a:lnTo>
                    <a:pt x="333938" y="150636"/>
                  </a:lnTo>
                  <a:lnTo>
                    <a:pt x="334086" y="150342"/>
                  </a:lnTo>
                  <a:close/>
                </a:path>
                <a:path w="334645" h="224789">
                  <a:moveTo>
                    <a:pt x="333336" y="150342"/>
                  </a:moveTo>
                  <a:lnTo>
                    <a:pt x="333191" y="150636"/>
                  </a:lnTo>
                  <a:lnTo>
                    <a:pt x="333489" y="150787"/>
                  </a:lnTo>
                  <a:lnTo>
                    <a:pt x="333336" y="150342"/>
                  </a:lnTo>
                  <a:close/>
                </a:path>
                <a:path w="334645" h="224789">
                  <a:moveTo>
                    <a:pt x="39305" y="990"/>
                  </a:moveTo>
                  <a:lnTo>
                    <a:pt x="38099" y="990"/>
                  </a:lnTo>
                  <a:lnTo>
                    <a:pt x="37845" y="1500"/>
                  </a:lnTo>
                  <a:lnTo>
                    <a:pt x="333191" y="150636"/>
                  </a:lnTo>
                  <a:lnTo>
                    <a:pt x="333336" y="150342"/>
                  </a:lnTo>
                  <a:lnTo>
                    <a:pt x="334086" y="150342"/>
                  </a:lnTo>
                  <a:lnTo>
                    <a:pt x="39305" y="990"/>
                  </a:lnTo>
                  <a:close/>
                </a:path>
                <a:path w="334645" h="224789">
                  <a:moveTo>
                    <a:pt x="990" y="74320"/>
                  </a:moveTo>
                  <a:lnTo>
                    <a:pt x="1231" y="75056"/>
                  </a:lnTo>
                  <a:lnTo>
                    <a:pt x="1476" y="74566"/>
                  </a:lnTo>
                  <a:lnTo>
                    <a:pt x="990" y="74320"/>
                  </a:lnTo>
                  <a:close/>
                </a:path>
                <a:path w="334645" h="224789">
                  <a:moveTo>
                    <a:pt x="1476" y="74566"/>
                  </a:moveTo>
                  <a:lnTo>
                    <a:pt x="1231" y="75056"/>
                  </a:lnTo>
                  <a:lnTo>
                    <a:pt x="2443" y="75056"/>
                  </a:lnTo>
                  <a:lnTo>
                    <a:pt x="1476" y="74566"/>
                  </a:lnTo>
                  <a:close/>
                </a:path>
                <a:path w="334645" h="224789">
                  <a:moveTo>
                    <a:pt x="1598" y="74320"/>
                  </a:moveTo>
                  <a:lnTo>
                    <a:pt x="990" y="74320"/>
                  </a:lnTo>
                  <a:lnTo>
                    <a:pt x="1476" y="74566"/>
                  </a:lnTo>
                  <a:lnTo>
                    <a:pt x="1598" y="74320"/>
                  </a:lnTo>
                  <a:close/>
                </a:path>
                <a:path w="334645" h="224789">
                  <a:moveTo>
                    <a:pt x="38099" y="990"/>
                  </a:moveTo>
                  <a:lnTo>
                    <a:pt x="37350" y="1257"/>
                  </a:lnTo>
                  <a:lnTo>
                    <a:pt x="37845" y="1500"/>
                  </a:lnTo>
                  <a:lnTo>
                    <a:pt x="38099" y="99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8" name="object 278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4051409" y="4110180"/>
              <a:ext cx="89904" cy="102137"/>
            </a:xfrm>
            <a:prstGeom prst="rect">
              <a:avLst/>
            </a:prstGeom>
          </p:spPr>
        </p:pic>
        <p:sp>
          <p:nvSpPr>
            <p:cNvPr id="279" name="object 279"/>
            <p:cNvSpPr/>
            <p:nvPr/>
          </p:nvSpPr>
          <p:spPr>
            <a:xfrm>
              <a:off x="3858476" y="4452937"/>
              <a:ext cx="212725" cy="269875"/>
            </a:xfrm>
            <a:custGeom>
              <a:avLst/>
              <a:gdLst/>
              <a:ahLst/>
              <a:cxnLst/>
              <a:rect l="l" t="t" r="r" b="b"/>
              <a:pathLst>
                <a:path w="212725" h="269875">
                  <a:moveTo>
                    <a:pt x="212140" y="228561"/>
                  </a:moveTo>
                  <a:lnTo>
                    <a:pt x="179285" y="228561"/>
                  </a:lnTo>
                  <a:lnTo>
                    <a:pt x="165315" y="188556"/>
                  </a:lnTo>
                  <a:lnTo>
                    <a:pt x="190665" y="188556"/>
                  </a:lnTo>
                  <a:lnTo>
                    <a:pt x="190665" y="172618"/>
                  </a:lnTo>
                  <a:lnTo>
                    <a:pt x="159753" y="172618"/>
                  </a:lnTo>
                  <a:lnTo>
                    <a:pt x="145783" y="132600"/>
                  </a:lnTo>
                  <a:lnTo>
                    <a:pt x="169202" y="132600"/>
                  </a:lnTo>
                  <a:lnTo>
                    <a:pt x="169202" y="116662"/>
                  </a:lnTo>
                  <a:lnTo>
                    <a:pt x="140220" y="116662"/>
                  </a:lnTo>
                  <a:lnTo>
                    <a:pt x="125437" y="74282"/>
                  </a:lnTo>
                  <a:lnTo>
                    <a:pt x="146837" y="74282"/>
                  </a:lnTo>
                  <a:lnTo>
                    <a:pt x="146837" y="58343"/>
                  </a:lnTo>
                  <a:lnTo>
                    <a:pt x="119875" y="58343"/>
                  </a:lnTo>
                  <a:lnTo>
                    <a:pt x="105067" y="15938"/>
                  </a:lnTo>
                  <a:lnTo>
                    <a:pt x="124523" y="15938"/>
                  </a:lnTo>
                  <a:lnTo>
                    <a:pt x="124523" y="0"/>
                  </a:lnTo>
                  <a:lnTo>
                    <a:pt x="96659" y="0"/>
                  </a:lnTo>
                  <a:lnTo>
                    <a:pt x="96659" y="58343"/>
                  </a:lnTo>
                  <a:lnTo>
                    <a:pt x="22491" y="58343"/>
                  </a:lnTo>
                  <a:lnTo>
                    <a:pt x="22491" y="15938"/>
                  </a:lnTo>
                  <a:lnTo>
                    <a:pt x="82283" y="15938"/>
                  </a:lnTo>
                  <a:lnTo>
                    <a:pt x="94322" y="51676"/>
                  </a:lnTo>
                  <a:lnTo>
                    <a:pt x="96659" y="58343"/>
                  </a:lnTo>
                  <a:lnTo>
                    <a:pt x="96659" y="0"/>
                  </a:lnTo>
                  <a:lnTo>
                    <a:pt x="0" y="0"/>
                  </a:lnTo>
                  <a:lnTo>
                    <a:pt x="0" y="2832"/>
                  </a:lnTo>
                  <a:lnTo>
                    <a:pt x="0" y="15938"/>
                  </a:lnTo>
                  <a:lnTo>
                    <a:pt x="0" y="269417"/>
                  </a:lnTo>
                  <a:lnTo>
                    <a:pt x="22491" y="269417"/>
                  </a:lnTo>
                  <a:lnTo>
                    <a:pt x="22491" y="74282"/>
                  </a:lnTo>
                  <a:lnTo>
                    <a:pt x="102273" y="74282"/>
                  </a:lnTo>
                  <a:lnTo>
                    <a:pt x="117195" y="116662"/>
                  </a:lnTo>
                  <a:lnTo>
                    <a:pt x="104876" y="116662"/>
                  </a:lnTo>
                  <a:lnTo>
                    <a:pt x="104876" y="132600"/>
                  </a:lnTo>
                  <a:lnTo>
                    <a:pt x="122796" y="132600"/>
                  </a:lnTo>
                  <a:lnTo>
                    <a:pt x="136880" y="172618"/>
                  </a:lnTo>
                  <a:lnTo>
                    <a:pt x="125095" y="172618"/>
                  </a:lnTo>
                  <a:lnTo>
                    <a:pt x="125095" y="188556"/>
                  </a:lnTo>
                  <a:lnTo>
                    <a:pt x="142494" y="188556"/>
                  </a:lnTo>
                  <a:lnTo>
                    <a:pt x="156578" y="228561"/>
                  </a:lnTo>
                  <a:lnTo>
                    <a:pt x="144056" y="228561"/>
                  </a:lnTo>
                  <a:lnTo>
                    <a:pt x="144056" y="244500"/>
                  </a:lnTo>
                  <a:lnTo>
                    <a:pt x="162204" y="244500"/>
                  </a:lnTo>
                  <a:lnTo>
                    <a:pt x="170053" y="266776"/>
                  </a:lnTo>
                  <a:lnTo>
                    <a:pt x="192633" y="266776"/>
                  </a:lnTo>
                  <a:lnTo>
                    <a:pt x="184848" y="244500"/>
                  </a:lnTo>
                  <a:lnTo>
                    <a:pt x="212140" y="244500"/>
                  </a:lnTo>
                  <a:lnTo>
                    <a:pt x="212140" y="228561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3858234" y="4469053"/>
              <a:ext cx="125730" cy="253365"/>
            </a:xfrm>
            <a:custGeom>
              <a:avLst/>
              <a:gdLst/>
              <a:ahLst/>
              <a:cxnLst/>
              <a:rect l="l" t="t" r="r" b="b"/>
              <a:pathLst>
                <a:path w="125729" h="253364">
                  <a:moveTo>
                    <a:pt x="125476" y="330"/>
                  </a:moveTo>
                  <a:lnTo>
                    <a:pt x="107099" y="0"/>
                  </a:lnTo>
                  <a:lnTo>
                    <a:pt x="18376" y="0"/>
                  </a:lnTo>
                  <a:lnTo>
                    <a:pt x="0" y="330"/>
                  </a:lnTo>
                  <a:lnTo>
                    <a:pt x="18376" y="673"/>
                  </a:lnTo>
                  <a:lnTo>
                    <a:pt x="23075" y="673"/>
                  </a:lnTo>
                  <a:lnTo>
                    <a:pt x="23075" y="5651"/>
                  </a:lnTo>
                  <a:lnTo>
                    <a:pt x="22860" y="5651"/>
                  </a:lnTo>
                  <a:lnTo>
                    <a:pt x="22860" y="45021"/>
                  </a:lnTo>
                  <a:lnTo>
                    <a:pt x="22936" y="230441"/>
                  </a:lnTo>
                  <a:lnTo>
                    <a:pt x="23152" y="230441"/>
                  </a:lnTo>
                  <a:lnTo>
                    <a:pt x="23152" y="253301"/>
                  </a:lnTo>
                  <a:lnTo>
                    <a:pt x="23266" y="230441"/>
                  </a:lnTo>
                  <a:lnTo>
                    <a:pt x="23482" y="230441"/>
                  </a:lnTo>
                  <a:lnTo>
                    <a:pt x="23482" y="45021"/>
                  </a:lnTo>
                  <a:lnTo>
                    <a:pt x="23418" y="5651"/>
                  </a:lnTo>
                  <a:lnTo>
                    <a:pt x="23202" y="5651"/>
                  </a:lnTo>
                  <a:lnTo>
                    <a:pt x="23202" y="673"/>
                  </a:lnTo>
                  <a:lnTo>
                    <a:pt x="107099" y="673"/>
                  </a:lnTo>
                  <a:lnTo>
                    <a:pt x="125476" y="33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1" name="object 281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3834336" y="4000832"/>
              <a:ext cx="263745" cy="201536"/>
            </a:xfrm>
            <a:prstGeom prst="rect">
              <a:avLst/>
            </a:prstGeom>
          </p:spPr>
        </p:pic>
        <p:pic>
          <p:nvPicPr>
            <p:cNvPr id="282" name="object 282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3383352" y="4018941"/>
              <a:ext cx="89232" cy="182769"/>
            </a:xfrm>
            <a:prstGeom prst="rect">
              <a:avLst/>
            </a:prstGeom>
          </p:spPr>
        </p:pic>
        <p:pic>
          <p:nvPicPr>
            <p:cNvPr id="283" name="object 283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3157659" y="4206089"/>
              <a:ext cx="173808" cy="110403"/>
            </a:xfrm>
            <a:prstGeom prst="rect">
              <a:avLst/>
            </a:prstGeom>
          </p:spPr>
        </p:pic>
        <p:pic>
          <p:nvPicPr>
            <p:cNvPr id="284" name="object 284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3263856" y="4432124"/>
              <a:ext cx="76765" cy="90338"/>
            </a:xfrm>
            <a:prstGeom prst="rect">
              <a:avLst/>
            </a:prstGeom>
          </p:spPr>
        </p:pic>
        <p:sp>
          <p:nvSpPr>
            <p:cNvPr id="285" name="object 285"/>
            <p:cNvSpPr/>
            <p:nvPr/>
          </p:nvSpPr>
          <p:spPr>
            <a:xfrm>
              <a:off x="3274617" y="4072973"/>
              <a:ext cx="130175" cy="400685"/>
            </a:xfrm>
            <a:custGeom>
              <a:avLst/>
              <a:gdLst/>
              <a:ahLst/>
              <a:cxnLst/>
              <a:rect l="l" t="t" r="r" b="b"/>
              <a:pathLst>
                <a:path w="130175" h="400685">
                  <a:moveTo>
                    <a:pt x="28473" y="0"/>
                  </a:moveTo>
                  <a:lnTo>
                    <a:pt x="22880" y="10059"/>
                  </a:lnTo>
                  <a:lnTo>
                    <a:pt x="17966" y="21179"/>
                  </a:lnTo>
                  <a:lnTo>
                    <a:pt x="13487" y="35064"/>
                  </a:lnTo>
                  <a:lnTo>
                    <a:pt x="12464" y="51293"/>
                  </a:lnTo>
                  <a:lnTo>
                    <a:pt x="15411" y="68514"/>
                  </a:lnTo>
                  <a:lnTo>
                    <a:pt x="20006" y="84361"/>
                  </a:lnTo>
                  <a:lnTo>
                    <a:pt x="23926" y="96469"/>
                  </a:lnTo>
                  <a:lnTo>
                    <a:pt x="26281" y="105518"/>
                  </a:lnTo>
                  <a:lnTo>
                    <a:pt x="28762" y="121572"/>
                  </a:lnTo>
                  <a:lnTo>
                    <a:pt x="32895" y="156364"/>
                  </a:lnTo>
                  <a:lnTo>
                    <a:pt x="40208" y="221627"/>
                  </a:lnTo>
                  <a:lnTo>
                    <a:pt x="31830" y="253902"/>
                  </a:lnTo>
                  <a:lnTo>
                    <a:pt x="5455" y="358419"/>
                  </a:lnTo>
                  <a:lnTo>
                    <a:pt x="0" y="381279"/>
                  </a:lnTo>
                  <a:lnTo>
                    <a:pt x="858" y="382113"/>
                  </a:lnTo>
                  <a:lnTo>
                    <a:pt x="5583" y="384379"/>
                  </a:lnTo>
                  <a:lnTo>
                    <a:pt x="42608" y="400367"/>
                  </a:lnTo>
                  <a:lnTo>
                    <a:pt x="72377" y="331227"/>
                  </a:lnTo>
                  <a:lnTo>
                    <a:pt x="94193" y="282233"/>
                  </a:lnTo>
                  <a:lnTo>
                    <a:pt x="110900" y="249297"/>
                  </a:lnTo>
                  <a:lnTo>
                    <a:pt x="114574" y="222069"/>
                  </a:lnTo>
                  <a:lnTo>
                    <a:pt x="120089" y="152982"/>
                  </a:lnTo>
                  <a:lnTo>
                    <a:pt x="129565" y="19812"/>
                  </a:lnTo>
                  <a:lnTo>
                    <a:pt x="28473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3309078" y="4234907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0"/>
                  </a:moveTo>
                  <a:lnTo>
                    <a:pt x="0" y="99872"/>
                  </a:lnTo>
                </a:path>
              </a:pathLst>
            </a:custGeom>
            <a:ln w="3175">
              <a:solidFill>
                <a:srgbClr val="3759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7" name="object 287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3337491" y="3799372"/>
              <a:ext cx="91503" cy="159828"/>
            </a:xfrm>
            <a:prstGeom prst="rect">
              <a:avLst/>
            </a:prstGeom>
          </p:spPr>
        </p:pic>
        <p:sp>
          <p:nvSpPr>
            <p:cNvPr id="288" name="object 288"/>
            <p:cNvSpPr/>
            <p:nvPr/>
          </p:nvSpPr>
          <p:spPr>
            <a:xfrm>
              <a:off x="3266554" y="4185094"/>
              <a:ext cx="236220" cy="536575"/>
            </a:xfrm>
            <a:custGeom>
              <a:avLst/>
              <a:gdLst/>
              <a:ahLst/>
              <a:cxnLst/>
              <a:rect l="l" t="t" r="r" b="b"/>
              <a:pathLst>
                <a:path w="236220" h="536575">
                  <a:moveTo>
                    <a:pt x="235966" y="536422"/>
                  </a:moveTo>
                  <a:lnTo>
                    <a:pt x="189687" y="381"/>
                  </a:lnTo>
                  <a:lnTo>
                    <a:pt x="185483" y="342"/>
                  </a:lnTo>
                  <a:lnTo>
                    <a:pt x="185483" y="247040"/>
                  </a:lnTo>
                  <a:lnTo>
                    <a:pt x="108648" y="247040"/>
                  </a:lnTo>
                  <a:lnTo>
                    <a:pt x="168452" y="36156"/>
                  </a:lnTo>
                  <a:lnTo>
                    <a:pt x="185483" y="247040"/>
                  </a:lnTo>
                  <a:lnTo>
                    <a:pt x="185483" y="342"/>
                  </a:lnTo>
                  <a:lnTo>
                    <a:pt x="165544" y="127"/>
                  </a:lnTo>
                  <a:lnTo>
                    <a:pt x="165582" y="609"/>
                  </a:lnTo>
                  <a:lnTo>
                    <a:pt x="153250" y="0"/>
                  </a:lnTo>
                  <a:lnTo>
                    <a:pt x="0" y="535825"/>
                  </a:lnTo>
                  <a:lnTo>
                    <a:pt x="26758" y="535825"/>
                  </a:lnTo>
                  <a:lnTo>
                    <a:pt x="102730" y="267919"/>
                  </a:lnTo>
                  <a:lnTo>
                    <a:pt x="187172" y="267919"/>
                  </a:lnTo>
                  <a:lnTo>
                    <a:pt x="208826" y="535952"/>
                  </a:lnTo>
                  <a:lnTo>
                    <a:pt x="235966" y="536422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3293313" y="4195736"/>
              <a:ext cx="182245" cy="525780"/>
            </a:xfrm>
            <a:custGeom>
              <a:avLst/>
              <a:gdLst/>
              <a:ahLst/>
              <a:cxnLst/>
              <a:rect l="l" t="t" r="r" b="b"/>
              <a:pathLst>
                <a:path w="182245" h="525779">
                  <a:moveTo>
                    <a:pt x="182067" y="525310"/>
                  </a:moveTo>
                  <a:lnTo>
                    <a:pt x="174129" y="423570"/>
                  </a:lnTo>
                  <a:lnTo>
                    <a:pt x="145364" y="76377"/>
                  </a:lnTo>
                  <a:lnTo>
                    <a:pt x="141173" y="29718"/>
                  </a:lnTo>
                  <a:lnTo>
                    <a:pt x="149428" y="0"/>
                  </a:lnTo>
                  <a:lnTo>
                    <a:pt x="141097" y="28829"/>
                  </a:lnTo>
                  <a:lnTo>
                    <a:pt x="118402" y="107391"/>
                  </a:lnTo>
                  <a:lnTo>
                    <a:pt x="14097" y="474421"/>
                  </a:lnTo>
                  <a:lnTo>
                    <a:pt x="0" y="525183"/>
                  </a:lnTo>
                  <a:lnTo>
                    <a:pt x="31038" y="417804"/>
                  </a:lnTo>
                  <a:lnTo>
                    <a:pt x="135343" y="50761"/>
                  </a:lnTo>
                  <a:lnTo>
                    <a:pt x="141160" y="29768"/>
                  </a:lnTo>
                  <a:lnTo>
                    <a:pt x="149009" y="130213"/>
                  </a:lnTo>
                  <a:lnTo>
                    <a:pt x="177774" y="477405"/>
                  </a:lnTo>
                  <a:lnTo>
                    <a:pt x="182067" y="52531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0" name="object 290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3288107" y="3834982"/>
              <a:ext cx="279373" cy="296067"/>
            </a:xfrm>
            <a:prstGeom prst="rect">
              <a:avLst/>
            </a:prstGeom>
          </p:spPr>
        </p:pic>
        <p:pic>
          <p:nvPicPr>
            <p:cNvPr id="291" name="object 291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234568" y="4656124"/>
              <a:ext cx="84353" cy="67541"/>
            </a:xfrm>
            <a:prstGeom prst="rect">
              <a:avLst/>
            </a:prstGeom>
          </p:spPr>
        </p:pic>
        <p:pic>
          <p:nvPicPr>
            <p:cNvPr id="292" name="object 292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123083" y="4629186"/>
              <a:ext cx="63795" cy="92918"/>
            </a:xfrm>
            <a:prstGeom prst="rect">
              <a:avLst/>
            </a:prstGeom>
          </p:spPr>
        </p:pic>
        <p:sp>
          <p:nvSpPr>
            <p:cNvPr id="293" name="object 293"/>
            <p:cNvSpPr/>
            <p:nvPr/>
          </p:nvSpPr>
          <p:spPr>
            <a:xfrm>
              <a:off x="3171689" y="4349087"/>
              <a:ext cx="131445" cy="339725"/>
            </a:xfrm>
            <a:custGeom>
              <a:avLst/>
              <a:gdLst/>
              <a:ahLst/>
              <a:cxnLst/>
              <a:rect l="l" t="t" r="r" b="b"/>
              <a:pathLst>
                <a:path w="131445" h="339725">
                  <a:moveTo>
                    <a:pt x="99174" y="0"/>
                  </a:moveTo>
                  <a:lnTo>
                    <a:pt x="0" y="20332"/>
                  </a:lnTo>
                  <a:lnTo>
                    <a:pt x="5842" y="55321"/>
                  </a:lnTo>
                  <a:lnTo>
                    <a:pt x="8185" y="61730"/>
                  </a:lnTo>
                  <a:lnTo>
                    <a:pt x="11266" y="67770"/>
                  </a:lnTo>
                  <a:lnTo>
                    <a:pt x="15044" y="73377"/>
                  </a:lnTo>
                  <a:lnTo>
                    <a:pt x="19481" y="78485"/>
                  </a:lnTo>
                  <a:lnTo>
                    <a:pt x="33794" y="93090"/>
                  </a:lnTo>
                  <a:lnTo>
                    <a:pt x="35064" y="94653"/>
                  </a:lnTo>
                  <a:lnTo>
                    <a:pt x="66001" y="197904"/>
                  </a:lnTo>
                  <a:lnTo>
                    <a:pt x="58813" y="335572"/>
                  </a:lnTo>
                  <a:lnTo>
                    <a:pt x="112128" y="339293"/>
                  </a:lnTo>
                  <a:lnTo>
                    <a:pt x="124204" y="257682"/>
                  </a:lnTo>
                  <a:lnTo>
                    <a:pt x="130063" y="213569"/>
                  </a:lnTo>
                  <a:lnTo>
                    <a:pt x="131355" y="191735"/>
                  </a:lnTo>
                  <a:lnTo>
                    <a:pt x="129730" y="176961"/>
                  </a:lnTo>
                  <a:lnTo>
                    <a:pt x="123587" y="141440"/>
                  </a:lnTo>
                  <a:lnTo>
                    <a:pt x="99568" y="8331"/>
                  </a:lnTo>
                  <a:lnTo>
                    <a:pt x="99174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4" name="object 294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3135433" y="4431428"/>
              <a:ext cx="141084" cy="249859"/>
            </a:xfrm>
            <a:prstGeom prst="rect">
              <a:avLst/>
            </a:prstGeom>
          </p:spPr>
        </p:pic>
        <p:pic>
          <p:nvPicPr>
            <p:cNvPr id="295" name="object 295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116454" y="4044340"/>
              <a:ext cx="229769" cy="197539"/>
            </a:xfrm>
            <a:prstGeom prst="rect">
              <a:avLst/>
            </a:prstGeom>
          </p:spPr>
        </p:pic>
        <p:sp>
          <p:nvSpPr>
            <p:cNvPr id="296" name="object 296"/>
            <p:cNvSpPr/>
            <p:nvPr/>
          </p:nvSpPr>
          <p:spPr>
            <a:xfrm>
              <a:off x="3236943" y="4036484"/>
              <a:ext cx="303530" cy="239395"/>
            </a:xfrm>
            <a:custGeom>
              <a:avLst/>
              <a:gdLst/>
              <a:ahLst/>
              <a:cxnLst/>
              <a:rect l="l" t="t" r="r" b="b"/>
              <a:pathLst>
                <a:path w="303529" h="239395">
                  <a:moveTo>
                    <a:pt x="259461" y="0"/>
                  </a:moveTo>
                  <a:lnTo>
                    <a:pt x="0" y="174066"/>
                  </a:lnTo>
                  <a:lnTo>
                    <a:pt x="43510" y="238925"/>
                  </a:lnTo>
                  <a:lnTo>
                    <a:pt x="302983" y="64871"/>
                  </a:lnTo>
                  <a:lnTo>
                    <a:pt x="259461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7" name="object 297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257068" y="4075289"/>
              <a:ext cx="237724" cy="183263"/>
            </a:xfrm>
            <a:prstGeom prst="rect">
              <a:avLst/>
            </a:prstGeom>
          </p:spPr>
        </p:pic>
        <p:sp>
          <p:nvSpPr>
            <p:cNvPr id="298" name="object 298"/>
            <p:cNvSpPr/>
            <p:nvPr/>
          </p:nvSpPr>
          <p:spPr>
            <a:xfrm>
              <a:off x="3236155" y="4036014"/>
              <a:ext cx="304165" cy="240665"/>
            </a:xfrm>
            <a:custGeom>
              <a:avLst/>
              <a:gdLst/>
              <a:ahLst/>
              <a:cxnLst/>
              <a:rect l="l" t="t" r="r" b="b"/>
              <a:pathLst>
                <a:path w="304164" h="240664">
                  <a:moveTo>
                    <a:pt x="260337" y="0"/>
                  </a:moveTo>
                  <a:lnTo>
                    <a:pt x="0" y="174370"/>
                  </a:lnTo>
                  <a:lnTo>
                    <a:pt x="44145" y="240156"/>
                  </a:lnTo>
                  <a:lnTo>
                    <a:pt x="45731" y="239090"/>
                  </a:lnTo>
                  <a:lnTo>
                    <a:pt x="44742" y="239090"/>
                  </a:lnTo>
                  <a:lnTo>
                    <a:pt x="43992" y="238937"/>
                  </a:lnTo>
                  <a:lnTo>
                    <a:pt x="44439" y="238638"/>
                  </a:lnTo>
                  <a:lnTo>
                    <a:pt x="1764" y="174993"/>
                  </a:lnTo>
                  <a:lnTo>
                    <a:pt x="1092" y="174993"/>
                  </a:lnTo>
                  <a:lnTo>
                    <a:pt x="1244" y="174218"/>
                  </a:lnTo>
                  <a:lnTo>
                    <a:pt x="2245" y="174218"/>
                  </a:lnTo>
                  <a:lnTo>
                    <a:pt x="260171" y="928"/>
                  </a:lnTo>
                  <a:lnTo>
                    <a:pt x="259981" y="647"/>
                  </a:lnTo>
                  <a:lnTo>
                    <a:pt x="260768" y="647"/>
                  </a:lnTo>
                  <a:lnTo>
                    <a:pt x="260337" y="0"/>
                  </a:lnTo>
                  <a:close/>
                </a:path>
                <a:path w="304164" h="240664">
                  <a:moveTo>
                    <a:pt x="44439" y="238638"/>
                  </a:moveTo>
                  <a:lnTo>
                    <a:pt x="43992" y="238937"/>
                  </a:lnTo>
                  <a:lnTo>
                    <a:pt x="44742" y="239090"/>
                  </a:lnTo>
                  <a:lnTo>
                    <a:pt x="44439" y="238638"/>
                  </a:lnTo>
                  <a:close/>
                </a:path>
                <a:path w="304164" h="240664">
                  <a:moveTo>
                    <a:pt x="303771" y="65341"/>
                  </a:moveTo>
                  <a:lnTo>
                    <a:pt x="303301" y="65620"/>
                  </a:lnTo>
                  <a:lnTo>
                    <a:pt x="44439" y="238638"/>
                  </a:lnTo>
                  <a:lnTo>
                    <a:pt x="44742" y="239090"/>
                  </a:lnTo>
                  <a:lnTo>
                    <a:pt x="45731" y="239090"/>
                  </a:lnTo>
                  <a:lnTo>
                    <a:pt x="298780" y="68770"/>
                  </a:lnTo>
                  <a:lnTo>
                    <a:pt x="303771" y="65341"/>
                  </a:lnTo>
                  <a:close/>
                </a:path>
                <a:path w="304164" h="240664">
                  <a:moveTo>
                    <a:pt x="1244" y="174218"/>
                  </a:moveTo>
                  <a:lnTo>
                    <a:pt x="1092" y="174993"/>
                  </a:lnTo>
                  <a:lnTo>
                    <a:pt x="1555" y="174682"/>
                  </a:lnTo>
                  <a:lnTo>
                    <a:pt x="1244" y="174218"/>
                  </a:lnTo>
                  <a:close/>
                </a:path>
                <a:path w="304164" h="240664">
                  <a:moveTo>
                    <a:pt x="1555" y="174682"/>
                  </a:moveTo>
                  <a:lnTo>
                    <a:pt x="1092" y="174993"/>
                  </a:lnTo>
                  <a:lnTo>
                    <a:pt x="1764" y="174993"/>
                  </a:lnTo>
                  <a:lnTo>
                    <a:pt x="1555" y="174682"/>
                  </a:lnTo>
                  <a:close/>
                </a:path>
                <a:path w="304164" h="240664">
                  <a:moveTo>
                    <a:pt x="2245" y="174218"/>
                  </a:moveTo>
                  <a:lnTo>
                    <a:pt x="1244" y="174218"/>
                  </a:lnTo>
                  <a:lnTo>
                    <a:pt x="1555" y="174682"/>
                  </a:lnTo>
                  <a:lnTo>
                    <a:pt x="2245" y="174218"/>
                  </a:lnTo>
                  <a:close/>
                </a:path>
                <a:path w="304164" h="240664">
                  <a:moveTo>
                    <a:pt x="260768" y="647"/>
                  </a:moveTo>
                  <a:lnTo>
                    <a:pt x="259981" y="647"/>
                  </a:lnTo>
                  <a:lnTo>
                    <a:pt x="260438" y="749"/>
                  </a:lnTo>
                  <a:lnTo>
                    <a:pt x="260171" y="928"/>
                  </a:lnTo>
                  <a:lnTo>
                    <a:pt x="302463" y="63474"/>
                  </a:lnTo>
                  <a:lnTo>
                    <a:pt x="303771" y="65341"/>
                  </a:lnTo>
                  <a:lnTo>
                    <a:pt x="303072" y="64236"/>
                  </a:lnTo>
                  <a:lnTo>
                    <a:pt x="260768" y="647"/>
                  </a:lnTo>
                  <a:close/>
                </a:path>
                <a:path w="304164" h="240664">
                  <a:moveTo>
                    <a:pt x="259981" y="647"/>
                  </a:moveTo>
                  <a:lnTo>
                    <a:pt x="260171" y="928"/>
                  </a:lnTo>
                  <a:lnTo>
                    <a:pt x="260438" y="749"/>
                  </a:lnTo>
                  <a:lnTo>
                    <a:pt x="259981" y="647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9" name="object 299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3447759" y="4036484"/>
              <a:ext cx="92167" cy="95999"/>
            </a:xfrm>
            <a:prstGeom prst="rect">
              <a:avLst/>
            </a:prstGeom>
          </p:spPr>
        </p:pic>
        <p:pic>
          <p:nvPicPr>
            <p:cNvPr id="300" name="object 300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134447" y="4160960"/>
              <a:ext cx="284355" cy="211695"/>
            </a:xfrm>
            <a:prstGeom prst="rect">
              <a:avLst/>
            </a:prstGeom>
          </p:spPr>
        </p:pic>
        <p:pic>
          <p:nvPicPr>
            <p:cNvPr id="301" name="object 301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7628180" y="4876049"/>
              <a:ext cx="109462" cy="109283"/>
            </a:xfrm>
            <a:prstGeom prst="rect">
              <a:avLst/>
            </a:prstGeom>
          </p:spPr>
        </p:pic>
        <p:pic>
          <p:nvPicPr>
            <p:cNvPr id="302" name="object 302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7281082" y="4851139"/>
              <a:ext cx="116598" cy="72669"/>
            </a:xfrm>
            <a:prstGeom prst="rect">
              <a:avLst/>
            </a:prstGeom>
          </p:spPr>
        </p:pic>
        <p:pic>
          <p:nvPicPr>
            <p:cNvPr id="303" name="object 303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7954371" y="4911014"/>
              <a:ext cx="106184" cy="92773"/>
            </a:xfrm>
            <a:prstGeom prst="rect">
              <a:avLst/>
            </a:prstGeom>
          </p:spPr>
        </p:pic>
        <p:sp>
          <p:nvSpPr>
            <p:cNvPr id="304" name="object 304"/>
            <p:cNvSpPr/>
            <p:nvPr/>
          </p:nvSpPr>
          <p:spPr>
            <a:xfrm>
              <a:off x="8004857" y="5498331"/>
              <a:ext cx="104775" cy="59690"/>
            </a:xfrm>
            <a:custGeom>
              <a:avLst/>
              <a:gdLst/>
              <a:ahLst/>
              <a:cxnLst/>
              <a:rect l="l" t="t" r="r" b="b"/>
              <a:pathLst>
                <a:path w="104775" h="59689">
                  <a:moveTo>
                    <a:pt x="96316" y="0"/>
                  </a:moveTo>
                  <a:lnTo>
                    <a:pt x="87797" y="10596"/>
                  </a:lnTo>
                  <a:lnTo>
                    <a:pt x="80641" y="15522"/>
                  </a:lnTo>
                  <a:lnTo>
                    <a:pt x="70967" y="16034"/>
                  </a:lnTo>
                  <a:lnTo>
                    <a:pt x="54889" y="13385"/>
                  </a:lnTo>
                  <a:lnTo>
                    <a:pt x="39751" y="11537"/>
                  </a:lnTo>
                  <a:lnTo>
                    <a:pt x="22682" y="11480"/>
                  </a:lnTo>
                  <a:lnTo>
                    <a:pt x="7994" y="14357"/>
                  </a:lnTo>
                  <a:lnTo>
                    <a:pt x="0" y="21310"/>
                  </a:lnTo>
                  <a:lnTo>
                    <a:pt x="5257" y="59105"/>
                  </a:lnTo>
                  <a:lnTo>
                    <a:pt x="18462" y="55767"/>
                  </a:lnTo>
                  <a:lnTo>
                    <a:pt x="27547" y="54592"/>
                  </a:lnTo>
                  <a:lnTo>
                    <a:pt x="36731" y="55524"/>
                  </a:lnTo>
                  <a:lnTo>
                    <a:pt x="50228" y="58508"/>
                  </a:lnTo>
                  <a:lnTo>
                    <a:pt x="68182" y="59042"/>
                  </a:lnTo>
                  <a:lnTo>
                    <a:pt x="85875" y="55103"/>
                  </a:lnTo>
                  <a:lnTo>
                    <a:pt x="99375" y="50181"/>
                  </a:lnTo>
                  <a:lnTo>
                    <a:pt x="104749" y="47764"/>
                  </a:lnTo>
                  <a:lnTo>
                    <a:pt x="96316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8040389" y="5517212"/>
              <a:ext cx="38100" cy="34925"/>
            </a:xfrm>
            <a:custGeom>
              <a:avLst/>
              <a:gdLst/>
              <a:ahLst/>
              <a:cxnLst/>
              <a:rect l="l" t="t" r="r" b="b"/>
              <a:pathLst>
                <a:path w="38100" h="34925">
                  <a:moveTo>
                    <a:pt x="18058" y="0"/>
                  </a:moveTo>
                  <a:lnTo>
                    <a:pt x="10372" y="1746"/>
                  </a:lnTo>
                  <a:lnTo>
                    <a:pt x="3944" y="5680"/>
                  </a:lnTo>
                  <a:lnTo>
                    <a:pt x="237" y="11628"/>
                  </a:lnTo>
                  <a:lnTo>
                    <a:pt x="0" y="18821"/>
                  </a:lnTo>
                  <a:lnTo>
                    <a:pt x="2820" y="25776"/>
                  </a:lnTo>
                  <a:lnTo>
                    <a:pt x="8430" y="31216"/>
                  </a:lnTo>
                  <a:lnTo>
                    <a:pt x="16557" y="33865"/>
                  </a:lnTo>
                  <a:lnTo>
                    <a:pt x="26031" y="34691"/>
                  </a:lnTo>
                  <a:lnTo>
                    <a:pt x="35201" y="30906"/>
                  </a:lnTo>
                  <a:lnTo>
                    <a:pt x="37664" y="21724"/>
                  </a:lnTo>
                  <a:lnTo>
                    <a:pt x="38105" y="14901"/>
                  </a:lnTo>
                  <a:lnTo>
                    <a:pt x="35972" y="8656"/>
                  </a:lnTo>
                  <a:lnTo>
                    <a:pt x="31653" y="3668"/>
                  </a:lnTo>
                  <a:lnTo>
                    <a:pt x="25536" y="617"/>
                  </a:lnTo>
                  <a:lnTo>
                    <a:pt x="18058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8050786" y="5521730"/>
              <a:ext cx="16510" cy="26034"/>
            </a:xfrm>
            <a:custGeom>
              <a:avLst/>
              <a:gdLst/>
              <a:ahLst/>
              <a:cxnLst/>
              <a:rect l="l" t="t" r="r" b="b"/>
              <a:pathLst>
                <a:path w="16509" h="26035">
                  <a:moveTo>
                    <a:pt x="1587" y="16840"/>
                  </a:moveTo>
                  <a:lnTo>
                    <a:pt x="0" y="20091"/>
                  </a:lnTo>
                  <a:lnTo>
                    <a:pt x="1447" y="21310"/>
                  </a:lnTo>
                  <a:lnTo>
                    <a:pt x="3987" y="22212"/>
                  </a:lnTo>
                  <a:lnTo>
                    <a:pt x="6654" y="22466"/>
                  </a:lnTo>
                  <a:lnTo>
                    <a:pt x="6565" y="25412"/>
                  </a:lnTo>
                  <a:lnTo>
                    <a:pt x="9270" y="25488"/>
                  </a:lnTo>
                  <a:lnTo>
                    <a:pt x="9359" y="22466"/>
                  </a:lnTo>
                  <a:lnTo>
                    <a:pt x="13627" y="22085"/>
                  </a:lnTo>
                  <a:lnTo>
                    <a:pt x="15747" y="19710"/>
                  </a:lnTo>
                  <a:lnTo>
                    <a:pt x="15771" y="18935"/>
                  </a:lnTo>
                  <a:lnTo>
                    <a:pt x="6769" y="18935"/>
                  </a:lnTo>
                  <a:lnTo>
                    <a:pt x="4825" y="18681"/>
                  </a:lnTo>
                  <a:lnTo>
                    <a:pt x="2895" y="17881"/>
                  </a:lnTo>
                  <a:lnTo>
                    <a:pt x="1587" y="16840"/>
                  </a:lnTo>
                  <a:close/>
                </a:path>
                <a:path w="16509" h="26035">
                  <a:moveTo>
                    <a:pt x="7340" y="0"/>
                  </a:moveTo>
                  <a:lnTo>
                    <a:pt x="7251" y="3009"/>
                  </a:lnTo>
                  <a:lnTo>
                    <a:pt x="2959" y="3365"/>
                  </a:lnTo>
                  <a:lnTo>
                    <a:pt x="800" y="5753"/>
                  </a:lnTo>
                  <a:lnTo>
                    <a:pt x="609" y="12496"/>
                  </a:lnTo>
                  <a:lnTo>
                    <a:pt x="3924" y="13589"/>
                  </a:lnTo>
                  <a:lnTo>
                    <a:pt x="6908" y="14414"/>
                  </a:lnTo>
                  <a:lnTo>
                    <a:pt x="6769" y="18935"/>
                  </a:lnTo>
                  <a:lnTo>
                    <a:pt x="15771" y="18935"/>
                  </a:lnTo>
                  <a:lnTo>
                    <a:pt x="9474" y="18897"/>
                  </a:lnTo>
                  <a:lnTo>
                    <a:pt x="9588" y="15176"/>
                  </a:lnTo>
                  <a:lnTo>
                    <a:pt x="15887" y="15176"/>
                  </a:lnTo>
                  <a:lnTo>
                    <a:pt x="15951" y="13093"/>
                  </a:lnTo>
                  <a:lnTo>
                    <a:pt x="12687" y="11988"/>
                  </a:lnTo>
                  <a:lnTo>
                    <a:pt x="9702" y="11188"/>
                  </a:lnTo>
                  <a:lnTo>
                    <a:pt x="9725" y="10439"/>
                  </a:lnTo>
                  <a:lnTo>
                    <a:pt x="7010" y="10439"/>
                  </a:lnTo>
                  <a:lnTo>
                    <a:pt x="5841" y="10020"/>
                  </a:lnTo>
                  <a:lnTo>
                    <a:pt x="5041" y="9474"/>
                  </a:lnTo>
                  <a:lnTo>
                    <a:pt x="5105" y="7645"/>
                  </a:lnTo>
                  <a:lnTo>
                    <a:pt x="5689" y="6870"/>
                  </a:lnTo>
                  <a:lnTo>
                    <a:pt x="7137" y="6604"/>
                  </a:lnTo>
                  <a:lnTo>
                    <a:pt x="14608" y="6604"/>
                  </a:lnTo>
                  <a:lnTo>
                    <a:pt x="15392" y="4838"/>
                  </a:lnTo>
                  <a:lnTo>
                    <a:pt x="13919" y="3848"/>
                  </a:lnTo>
                  <a:lnTo>
                    <a:pt x="11976" y="3251"/>
                  </a:lnTo>
                  <a:lnTo>
                    <a:pt x="9956" y="3035"/>
                  </a:lnTo>
                  <a:lnTo>
                    <a:pt x="10045" y="76"/>
                  </a:lnTo>
                  <a:lnTo>
                    <a:pt x="7340" y="0"/>
                  </a:lnTo>
                  <a:close/>
                </a:path>
                <a:path w="16509" h="26035">
                  <a:moveTo>
                    <a:pt x="15887" y="15176"/>
                  </a:moveTo>
                  <a:lnTo>
                    <a:pt x="9588" y="15176"/>
                  </a:lnTo>
                  <a:lnTo>
                    <a:pt x="10731" y="15608"/>
                  </a:lnTo>
                  <a:lnTo>
                    <a:pt x="11506" y="16141"/>
                  </a:lnTo>
                  <a:lnTo>
                    <a:pt x="11442" y="17957"/>
                  </a:lnTo>
                  <a:lnTo>
                    <a:pt x="10833" y="18643"/>
                  </a:lnTo>
                  <a:lnTo>
                    <a:pt x="9474" y="18897"/>
                  </a:lnTo>
                  <a:lnTo>
                    <a:pt x="15772" y="18897"/>
                  </a:lnTo>
                  <a:lnTo>
                    <a:pt x="15887" y="15176"/>
                  </a:lnTo>
                  <a:close/>
                </a:path>
                <a:path w="16509" h="26035">
                  <a:moveTo>
                    <a:pt x="9842" y="6604"/>
                  </a:moveTo>
                  <a:lnTo>
                    <a:pt x="7137" y="6604"/>
                  </a:lnTo>
                  <a:lnTo>
                    <a:pt x="7010" y="10439"/>
                  </a:lnTo>
                  <a:lnTo>
                    <a:pt x="9725" y="10439"/>
                  </a:lnTo>
                  <a:lnTo>
                    <a:pt x="9842" y="6604"/>
                  </a:lnTo>
                  <a:close/>
                </a:path>
                <a:path w="16509" h="26035">
                  <a:moveTo>
                    <a:pt x="14608" y="6604"/>
                  </a:moveTo>
                  <a:lnTo>
                    <a:pt x="9842" y="6604"/>
                  </a:lnTo>
                  <a:lnTo>
                    <a:pt x="11201" y="6794"/>
                  </a:lnTo>
                  <a:lnTo>
                    <a:pt x="12585" y="7302"/>
                  </a:lnTo>
                  <a:lnTo>
                    <a:pt x="13931" y="8128"/>
                  </a:lnTo>
                  <a:lnTo>
                    <a:pt x="14608" y="6604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8008621" y="5505175"/>
              <a:ext cx="96520" cy="48895"/>
            </a:xfrm>
            <a:custGeom>
              <a:avLst/>
              <a:gdLst/>
              <a:ahLst/>
              <a:cxnLst/>
              <a:rect l="l" t="t" r="r" b="b"/>
              <a:pathLst>
                <a:path w="96520" h="48895">
                  <a:moveTo>
                    <a:pt x="38795" y="45013"/>
                  </a:moveTo>
                  <a:lnTo>
                    <a:pt x="28652" y="45013"/>
                  </a:lnTo>
                  <a:lnTo>
                    <a:pt x="39458" y="46316"/>
                  </a:lnTo>
                  <a:lnTo>
                    <a:pt x="51478" y="48414"/>
                  </a:lnTo>
                  <a:lnTo>
                    <a:pt x="65746" y="48175"/>
                  </a:lnTo>
                  <a:lnTo>
                    <a:pt x="70076" y="47204"/>
                  </a:lnTo>
                  <a:lnTo>
                    <a:pt x="51517" y="47204"/>
                  </a:lnTo>
                  <a:lnTo>
                    <a:pt x="39789" y="45148"/>
                  </a:lnTo>
                  <a:lnTo>
                    <a:pt x="38795" y="45013"/>
                  </a:lnTo>
                  <a:close/>
                </a:path>
                <a:path w="96520" h="48895">
                  <a:moveTo>
                    <a:pt x="26395" y="7243"/>
                  </a:moveTo>
                  <a:lnTo>
                    <a:pt x="12132" y="8517"/>
                  </a:lnTo>
                  <a:lnTo>
                    <a:pt x="292" y="13589"/>
                  </a:lnTo>
                  <a:lnTo>
                    <a:pt x="0" y="13804"/>
                  </a:lnTo>
                  <a:lnTo>
                    <a:pt x="4660" y="48209"/>
                  </a:lnTo>
                  <a:lnTo>
                    <a:pt x="5321" y="48031"/>
                  </a:lnTo>
                  <a:lnTo>
                    <a:pt x="9010" y="47204"/>
                  </a:lnTo>
                  <a:lnTo>
                    <a:pt x="12023" y="46697"/>
                  </a:lnTo>
                  <a:lnTo>
                    <a:pt x="5689" y="46697"/>
                  </a:lnTo>
                  <a:lnTo>
                    <a:pt x="1308" y="14351"/>
                  </a:lnTo>
                  <a:lnTo>
                    <a:pt x="12859" y="9601"/>
                  </a:lnTo>
                  <a:lnTo>
                    <a:pt x="26796" y="8459"/>
                  </a:lnTo>
                  <a:lnTo>
                    <a:pt x="42107" y="8459"/>
                  </a:lnTo>
                  <a:lnTo>
                    <a:pt x="41227" y="8329"/>
                  </a:lnTo>
                  <a:lnTo>
                    <a:pt x="26395" y="7243"/>
                  </a:lnTo>
                  <a:close/>
                </a:path>
                <a:path w="96520" h="48895">
                  <a:moveTo>
                    <a:pt x="91103" y="1879"/>
                  </a:moveTo>
                  <a:lnTo>
                    <a:pt x="89877" y="1879"/>
                  </a:lnTo>
                  <a:lnTo>
                    <a:pt x="95135" y="36461"/>
                  </a:lnTo>
                  <a:lnTo>
                    <a:pt x="80370" y="43685"/>
                  </a:lnTo>
                  <a:lnTo>
                    <a:pt x="65438" y="46991"/>
                  </a:lnTo>
                  <a:lnTo>
                    <a:pt x="51517" y="47204"/>
                  </a:lnTo>
                  <a:lnTo>
                    <a:pt x="70076" y="47204"/>
                  </a:lnTo>
                  <a:lnTo>
                    <a:pt x="81040" y="44743"/>
                  </a:lnTo>
                  <a:lnTo>
                    <a:pt x="96138" y="37261"/>
                  </a:lnTo>
                  <a:lnTo>
                    <a:pt x="96443" y="37033"/>
                  </a:lnTo>
                  <a:lnTo>
                    <a:pt x="91103" y="1879"/>
                  </a:lnTo>
                  <a:close/>
                </a:path>
                <a:path w="96520" h="48895">
                  <a:moveTo>
                    <a:pt x="29846" y="43793"/>
                  </a:moveTo>
                  <a:lnTo>
                    <a:pt x="19577" y="44275"/>
                  </a:lnTo>
                  <a:lnTo>
                    <a:pt x="10889" y="45580"/>
                  </a:lnTo>
                  <a:lnTo>
                    <a:pt x="5689" y="46697"/>
                  </a:lnTo>
                  <a:lnTo>
                    <a:pt x="12023" y="46697"/>
                  </a:lnTo>
                  <a:lnTo>
                    <a:pt x="17579" y="45764"/>
                  </a:lnTo>
                  <a:lnTo>
                    <a:pt x="28652" y="45013"/>
                  </a:lnTo>
                  <a:lnTo>
                    <a:pt x="38795" y="45013"/>
                  </a:lnTo>
                  <a:lnTo>
                    <a:pt x="29846" y="43793"/>
                  </a:lnTo>
                  <a:close/>
                </a:path>
                <a:path w="96520" h="48895">
                  <a:moveTo>
                    <a:pt x="42107" y="8459"/>
                  </a:moveTo>
                  <a:lnTo>
                    <a:pt x="26796" y="8459"/>
                  </a:lnTo>
                  <a:lnTo>
                    <a:pt x="41305" y="9559"/>
                  </a:lnTo>
                  <a:lnTo>
                    <a:pt x="54571" y="11531"/>
                  </a:lnTo>
                  <a:lnTo>
                    <a:pt x="60083" y="12433"/>
                  </a:lnTo>
                  <a:lnTo>
                    <a:pt x="62395" y="12738"/>
                  </a:lnTo>
                  <a:lnTo>
                    <a:pt x="71281" y="12483"/>
                  </a:lnTo>
                  <a:lnTo>
                    <a:pt x="74201" y="11531"/>
                  </a:lnTo>
                  <a:lnTo>
                    <a:pt x="62560" y="11531"/>
                  </a:lnTo>
                  <a:lnTo>
                    <a:pt x="60261" y="11226"/>
                  </a:lnTo>
                  <a:lnTo>
                    <a:pt x="54775" y="10337"/>
                  </a:lnTo>
                  <a:lnTo>
                    <a:pt x="42107" y="8459"/>
                  </a:lnTo>
                  <a:close/>
                </a:path>
                <a:path w="96520" h="48895">
                  <a:moveTo>
                    <a:pt x="90817" y="0"/>
                  </a:moveTo>
                  <a:lnTo>
                    <a:pt x="89611" y="63"/>
                  </a:lnTo>
                  <a:lnTo>
                    <a:pt x="87424" y="2732"/>
                  </a:lnTo>
                  <a:lnTo>
                    <a:pt x="81743" y="7097"/>
                  </a:lnTo>
                  <a:lnTo>
                    <a:pt x="73234" y="10813"/>
                  </a:lnTo>
                  <a:lnTo>
                    <a:pt x="62560" y="11531"/>
                  </a:lnTo>
                  <a:lnTo>
                    <a:pt x="74201" y="11531"/>
                  </a:lnTo>
                  <a:lnTo>
                    <a:pt x="89877" y="1879"/>
                  </a:lnTo>
                  <a:lnTo>
                    <a:pt x="91103" y="1879"/>
                  </a:lnTo>
                  <a:lnTo>
                    <a:pt x="90817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8" name="object 308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6732795" y="4995265"/>
              <a:ext cx="157262" cy="155978"/>
            </a:xfrm>
            <a:prstGeom prst="rect">
              <a:avLst/>
            </a:prstGeom>
          </p:spPr>
        </p:pic>
        <p:sp>
          <p:nvSpPr>
            <p:cNvPr id="309" name="object 309"/>
            <p:cNvSpPr/>
            <p:nvPr/>
          </p:nvSpPr>
          <p:spPr>
            <a:xfrm>
              <a:off x="6964654" y="4832730"/>
              <a:ext cx="966469" cy="893444"/>
            </a:xfrm>
            <a:custGeom>
              <a:avLst/>
              <a:gdLst/>
              <a:ahLst/>
              <a:cxnLst/>
              <a:rect l="l" t="t" r="r" b="b"/>
              <a:pathLst>
                <a:path w="966470" h="893445">
                  <a:moveTo>
                    <a:pt x="965962" y="893127"/>
                  </a:moveTo>
                  <a:lnTo>
                    <a:pt x="653859" y="336092"/>
                  </a:lnTo>
                  <a:lnTo>
                    <a:pt x="216217" y="299656"/>
                  </a:lnTo>
                  <a:lnTo>
                    <a:pt x="161798" y="176161"/>
                  </a:lnTo>
                  <a:lnTo>
                    <a:pt x="233832" y="149453"/>
                  </a:lnTo>
                  <a:lnTo>
                    <a:pt x="45402" y="0"/>
                  </a:lnTo>
                  <a:lnTo>
                    <a:pt x="0" y="236143"/>
                  </a:lnTo>
                  <a:lnTo>
                    <a:pt x="72885" y="209130"/>
                  </a:lnTo>
                  <a:lnTo>
                    <a:pt x="163944" y="395452"/>
                  </a:lnTo>
                  <a:lnTo>
                    <a:pt x="576237" y="431901"/>
                  </a:lnTo>
                  <a:lnTo>
                    <a:pt x="826554" y="889139"/>
                  </a:lnTo>
                  <a:lnTo>
                    <a:pt x="965962" y="893127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0" name="object 310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8008191" y="5229717"/>
              <a:ext cx="107883" cy="108039"/>
            </a:xfrm>
            <a:prstGeom prst="rect">
              <a:avLst/>
            </a:prstGeom>
          </p:spPr>
        </p:pic>
        <p:sp>
          <p:nvSpPr>
            <p:cNvPr id="311" name="object 311"/>
            <p:cNvSpPr/>
            <p:nvPr/>
          </p:nvSpPr>
          <p:spPr>
            <a:xfrm>
              <a:off x="6770349" y="5721375"/>
              <a:ext cx="1313180" cy="0"/>
            </a:xfrm>
            <a:custGeom>
              <a:avLst/>
              <a:gdLst/>
              <a:ahLst/>
              <a:cxnLst/>
              <a:rect l="l" t="t" r="r" b="b"/>
              <a:pathLst>
                <a:path w="1313179">
                  <a:moveTo>
                    <a:pt x="1313002" y="0"/>
                  </a:moveTo>
                  <a:lnTo>
                    <a:pt x="0" y="0"/>
                  </a:lnTo>
                  <a:lnTo>
                    <a:pt x="1313002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6931489" y="5185779"/>
              <a:ext cx="97155" cy="274955"/>
            </a:xfrm>
            <a:custGeom>
              <a:avLst/>
              <a:gdLst/>
              <a:ahLst/>
              <a:cxnLst/>
              <a:rect l="l" t="t" r="r" b="b"/>
              <a:pathLst>
                <a:path w="97154" h="274954">
                  <a:moveTo>
                    <a:pt x="96558" y="0"/>
                  </a:moveTo>
                  <a:lnTo>
                    <a:pt x="63573" y="25399"/>
                  </a:lnTo>
                  <a:lnTo>
                    <a:pt x="38950" y="59448"/>
                  </a:lnTo>
                  <a:lnTo>
                    <a:pt x="21447" y="97521"/>
                  </a:lnTo>
                  <a:lnTo>
                    <a:pt x="7658" y="137223"/>
                  </a:lnTo>
                  <a:lnTo>
                    <a:pt x="0" y="274358"/>
                  </a:lnTo>
                  <a:lnTo>
                    <a:pt x="20448" y="235991"/>
                  </a:lnTo>
                  <a:lnTo>
                    <a:pt x="37699" y="195299"/>
                  </a:lnTo>
                  <a:lnTo>
                    <a:pt x="50702" y="153194"/>
                  </a:lnTo>
                  <a:lnTo>
                    <a:pt x="58407" y="110591"/>
                  </a:lnTo>
                  <a:lnTo>
                    <a:pt x="39154" y="108877"/>
                  </a:lnTo>
                  <a:lnTo>
                    <a:pt x="48421" y="106105"/>
                  </a:lnTo>
                  <a:lnTo>
                    <a:pt x="74386" y="77871"/>
                  </a:lnTo>
                  <a:lnTo>
                    <a:pt x="83692" y="50012"/>
                  </a:lnTo>
                  <a:lnTo>
                    <a:pt x="60210" y="53505"/>
                  </a:lnTo>
                  <a:lnTo>
                    <a:pt x="72998" y="43008"/>
                  </a:lnTo>
                  <a:lnTo>
                    <a:pt x="83546" y="30257"/>
                  </a:lnTo>
                  <a:lnTo>
                    <a:pt x="91514" y="15753"/>
                  </a:lnTo>
                  <a:lnTo>
                    <a:pt x="96558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6931489" y="5185779"/>
              <a:ext cx="97155" cy="274955"/>
            </a:xfrm>
            <a:custGeom>
              <a:avLst/>
              <a:gdLst/>
              <a:ahLst/>
              <a:cxnLst/>
              <a:rect l="l" t="t" r="r" b="b"/>
              <a:pathLst>
                <a:path w="97154" h="274954">
                  <a:moveTo>
                    <a:pt x="96558" y="0"/>
                  </a:moveTo>
                  <a:lnTo>
                    <a:pt x="63573" y="25399"/>
                  </a:lnTo>
                  <a:lnTo>
                    <a:pt x="38950" y="59448"/>
                  </a:lnTo>
                  <a:lnTo>
                    <a:pt x="21447" y="97521"/>
                  </a:lnTo>
                  <a:lnTo>
                    <a:pt x="7658" y="137223"/>
                  </a:lnTo>
                  <a:lnTo>
                    <a:pt x="0" y="274358"/>
                  </a:lnTo>
                  <a:lnTo>
                    <a:pt x="20448" y="235991"/>
                  </a:lnTo>
                  <a:lnTo>
                    <a:pt x="37699" y="195299"/>
                  </a:lnTo>
                  <a:lnTo>
                    <a:pt x="50702" y="153194"/>
                  </a:lnTo>
                  <a:lnTo>
                    <a:pt x="58407" y="110591"/>
                  </a:lnTo>
                  <a:lnTo>
                    <a:pt x="39154" y="108877"/>
                  </a:lnTo>
                  <a:lnTo>
                    <a:pt x="48421" y="106105"/>
                  </a:lnTo>
                  <a:lnTo>
                    <a:pt x="74386" y="77871"/>
                  </a:lnTo>
                  <a:lnTo>
                    <a:pt x="83692" y="50012"/>
                  </a:lnTo>
                  <a:lnTo>
                    <a:pt x="60210" y="53505"/>
                  </a:lnTo>
                  <a:lnTo>
                    <a:pt x="72998" y="43008"/>
                  </a:lnTo>
                  <a:lnTo>
                    <a:pt x="83546" y="30257"/>
                  </a:lnTo>
                  <a:lnTo>
                    <a:pt x="91514" y="15753"/>
                  </a:lnTo>
                  <a:lnTo>
                    <a:pt x="96558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6864327" y="5174435"/>
              <a:ext cx="74930" cy="318135"/>
            </a:xfrm>
            <a:custGeom>
              <a:avLst/>
              <a:gdLst/>
              <a:ahLst/>
              <a:cxnLst/>
              <a:rect l="l" t="t" r="r" b="b"/>
              <a:pathLst>
                <a:path w="74929" h="318135">
                  <a:moveTo>
                    <a:pt x="12433" y="0"/>
                  </a:moveTo>
                  <a:lnTo>
                    <a:pt x="9080" y="33591"/>
                  </a:lnTo>
                  <a:lnTo>
                    <a:pt x="7236" y="59589"/>
                  </a:lnTo>
                  <a:lnTo>
                    <a:pt x="7365" y="77508"/>
                  </a:lnTo>
                  <a:lnTo>
                    <a:pt x="8892" y="85602"/>
                  </a:lnTo>
                  <a:lnTo>
                    <a:pt x="11439" y="90641"/>
                  </a:lnTo>
                  <a:lnTo>
                    <a:pt x="16838" y="94729"/>
                  </a:lnTo>
                  <a:lnTo>
                    <a:pt x="26923" y="99974"/>
                  </a:lnTo>
                  <a:lnTo>
                    <a:pt x="3746" y="94183"/>
                  </a:lnTo>
                  <a:lnTo>
                    <a:pt x="3104" y="114646"/>
                  </a:lnTo>
                  <a:lnTo>
                    <a:pt x="2203" y="130852"/>
                  </a:lnTo>
                  <a:lnTo>
                    <a:pt x="0" y="148859"/>
                  </a:lnTo>
                  <a:lnTo>
                    <a:pt x="2366" y="153854"/>
                  </a:lnTo>
                  <a:lnTo>
                    <a:pt x="10303" y="160344"/>
                  </a:lnTo>
                  <a:lnTo>
                    <a:pt x="26187" y="170980"/>
                  </a:lnTo>
                  <a:lnTo>
                    <a:pt x="838" y="170980"/>
                  </a:lnTo>
                  <a:lnTo>
                    <a:pt x="1407" y="213615"/>
                  </a:lnTo>
                  <a:lnTo>
                    <a:pt x="8061" y="243124"/>
                  </a:lnTo>
                  <a:lnTo>
                    <a:pt x="26616" y="273273"/>
                  </a:lnTo>
                  <a:lnTo>
                    <a:pt x="62890" y="317830"/>
                  </a:lnTo>
                  <a:lnTo>
                    <a:pt x="63713" y="315394"/>
                  </a:lnTo>
                  <a:lnTo>
                    <a:pt x="66027" y="303082"/>
                  </a:lnTo>
                  <a:lnTo>
                    <a:pt x="69598" y="273381"/>
                  </a:lnTo>
                  <a:lnTo>
                    <a:pt x="74193" y="218782"/>
                  </a:lnTo>
                  <a:lnTo>
                    <a:pt x="74368" y="159148"/>
                  </a:lnTo>
                  <a:lnTo>
                    <a:pt x="67563" y="116087"/>
                  </a:lnTo>
                  <a:lnTo>
                    <a:pt x="57873" y="84709"/>
                  </a:lnTo>
                  <a:lnTo>
                    <a:pt x="49390" y="60121"/>
                  </a:lnTo>
                  <a:lnTo>
                    <a:pt x="43919" y="42073"/>
                  </a:lnTo>
                  <a:lnTo>
                    <a:pt x="38245" y="29794"/>
                  </a:lnTo>
                  <a:lnTo>
                    <a:pt x="28905" y="17648"/>
                  </a:lnTo>
                  <a:lnTo>
                    <a:pt x="12433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5" name="object 315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6959042" y="5256218"/>
              <a:ext cx="111201" cy="243128"/>
            </a:xfrm>
            <a:prstGeom prst="rect">
              <a:avLst/>
            </a:prstGeom>
          </p:spPr>
        </p:pic>
        <p:sp>
          <p:nvSpPr>
            <p:cNvPr id="316" name="object 316"/>
            <p:cNvSpPr/>
            <p:nvPr/>
          </p:nvSpPr>
          <p:spPr>
            <a:xfrm>
              <a:off x="6893891" y="5239941"/>
              <a:ext cx="36195" cy="311150"/>
            </a:xfrm>
            <a:custGeom>
              <a:avLst/>
              <a:gdLst/>
              <a:ahLst/>
              <a:cxnLst/>
              <a:rect l="l" t="t" r="r" b="b"/>
              <a:pathLst>
                <a:path w="36195" h="311150">
                  <a:moveTo>
                    <a:pt x="0" y="0"/>
                  </a:moveTo>
                  <a:lnTo>
                    <a:pt x="10647" y="56026"/>
                  </a:lnTo>
                  <a:lnTo>
                    <a:pt x="16878" y="94195"/>
                  </a:lnTo>
                  <a:lnTo>
                    <a:pt x="23021" y="138744"/>
                  </a:lnTo>
                  <a:lnTo>
                    <a:pt x="30886" y="215353"/>
                  </a:lnTo>
                  <a:lnTo>
                    <a:pt x="33526" y="253951"/>
                  </a:lnTo>
                  <a:lnTo>
                    <a:pt x="35979" y="310921"/>
                  </a:lnTo>
                  <a:lnTo>
                    <a:pt x="34341" y="253903"/>
                  </a:lnTo>
                  <a:lnTo>
                    <a:pt x="31864" y="215277"/>
                  </a:lnTo>
                  <a:lnTo>
                    <a:pt x="27756" y="170461"/>
                  </a:lnTo>
                  <a:lnTo>
                    <a:pt x="19962" y="108299"/>
                  </a:lnTo>
                  <a:lnTo>
                    <a:pt x="8140" y="3796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7" name="object 317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6789770" y="5362955"/>
              <a:ext cx="128739" cy="175310"/>
            </a:xfrm>
            <a:prstGeom prst="rect">
              <a:avLst/>
            </a:prstGeom>
          </p:spPr>
        </p:pic>
        <p:sp>
          <p:nvSpPr>
            <p:cNvPr id="318" name="object 318"/>
            <p:cNvSpPr/>
            <p:nvPr/>
          </p:nvSpPr>
          <p:spPr>
            <a:xfrm>
              <a:off x="6943830" y="5294163"/>
              <a:ext cx="99695" cy="257175"/>
            </a:xfrm>
            <a:custGeom>
              <a:avLst/>
              <a:gdLst/>
              <a:ahLst/>
              <a:cxnLst/>
              <a:rect l="l" t="t" r="r" b="b"/>
              <a:pathLst>
                <a:path w="99695" h="257175">
                  <a:moveTo>
                    <a:pt x="99212" y="0"/>
                  </a:moveTo>
                  <a:lnTo>
                    <a:pt x="76954" y="44958"/>
                  </a:lnTo>
                  <a:lnTo>
                    <a:pt x="52909" y="99836"/>
                  </a:lnTo>
                  <a:lnTo>
                    <a:pt x="32864" y="151677"/>
                  </a:lnTo>
                  <a:lnTo>
                    <a:pt x="9029" y="223786"/>
                  </a:lnTo>
                  <a:lnTo>
                    <a:pt x="0" y="256717"/>
                  </a:lnTo>
                  <a:lnTo>
                    <a:pt x="9702" y="223989"/>
                  </a:lnTo>
                  <a:lnTo>
                    <a:pt x="25196" y="176415"/>
                  </a:lnTo>
                  <a:lnTo>
                    <a:pt x="38584" y="139194"/>
                  </a:lnTo>
                  <a:lnTo>
                    <a:pt x="48741" y="112911"/>
                  </a:lnTo>
                  <a:lnTo>
                    <a:pt x="63880" y="76390"/>
                  </a:lnTo>
                  <a:lnTo>
                    <a:pt x="77707" y="45302"/>
                  </a:lnTo>
                  <a:lnTo>
                    <a:pt x="99225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9" name="object 319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6873455" y="5454804"/>
              <a:ext cx="125717" cy="207968"/>
            </a:xfrm>
            <a:prstGeom prst="rect">
              <a:avLst/>
            </a:prstGeom>
          </p:spPr>
        </p:pic>
        <p:sp>
          <p:nvSpPr>
            <p:cNvPr id="320" name="object 320"/>
            <p:cNvSpPr/>
            <p:nvPr/>
          </p:nvSpPr>
          <p:spPr>
            <a:xfrm>
              <a:off x="8028254" y="5638444"/>
              <a:ext cx="41910" cy="60960"/>
            </a:xfrm>
            <a:custGeom>
              <a:avLst/>
              <a:gdLst/>
              <a:ahLst/>
              <a:cxnLst/>
              <a:rect l="l" t="t" r="r" b="b"/>
              <a:pathLst>
                <a:path w="41909" h="60960">
                  <a:moveTo>
                    <a:pt x="20027" y="17716"/>
                  </a:moveTo>
                  <a:lnTo>
                    <a:pt x="19900" y="13322"/>
                  </a:lnTo>
                  <a:lnTo>
                    <a:pt x="17018" y="5308"/>
                  </a:lnTo>
                  <a:lnTo>
                    <a:pt x="14147" y="1701"/>
                  </a:lnTo>
                  <a:lnTo>
                    <a:pt x="10236" y="0"/>
                  </a:lnTo>
                  <a:lnTo>
                    <a:pt x="5511" y="1879"/>
                  </a:lnTo>
                  <a:lnTo>
                    <a:pt x="2159" y="7861"/>
                  </a:lnTo>
                  <a:lnTo>
                    <a:pt x="279" y="15684"/>
                  </a:lnTo>
                  <a:lnTo>
                    <a:pt x="0" y="23037"/>
                  </a:lnTo>
                  <a:lnTo>
                    <a:pt x="469" y="28422"/>
                  </a:lnTo>
                  <a:lnTo>
                    <a:pt x="2057" y="38912"/>
                  </a:lnTo>
                  <a:lnTo>
                    <a:pt x="8953" y="44945"/>
                  </a:lnTo>
                  <a:lnTo>
                    <a:pt x="13970" y="38392"/>
                  </a:lnTo>
                  <a:lnTo>
                    <a:pt x="18618" y="30124"/>
                  </a:lnTo>
                  <a:lnTo>
                    <a:pt x="20027" y="17716"/>
                  </a:lnTo>
                  <a:close/>
                </a:path>
                <a:path w="41909" h="60960">
                  <a:moveTo>
                    <a:pt x="41605" y="45758"/>
                  </a:moveTo>
                  <a:lnTo>
                    <a:pt x="39179" y="42265"/>
                  </a:lnTo>
                  <a:lnTo>
                    <a:pt x="36804" y="41617"/>
                  </a:lnTo>
                  <a:lnTo>
                    <a:pt x="29870" y="41084"/>
                  </a:lnTo>
                  <a:lnTo>
                    <a:pt x="24904" y="42418"/>
                  </a:lnTo>
                  <a:lnTo>
                    <a:pt x="17792" y="48755"/>
                  </a:lnTo>
                  <a:lnTo>
                    <a:pt x="15862" y="53835"/>
                  </a:lnTo>
                  <a:lnTo>
                    <a:pt x="16967" y="58470"/>
                  </a:lnTo>
                  <a:lnTo>
                    <a:pt x="23723" y="60490"/>
                  </a:lnTo>
                  <a:lnTo>
                    <a:pt x="30200" y="57962"/>
                  </a:lnTo>
                  <a:lnTo>
                    <a:pt x="37909" y="53111"/>
                  </a:lnTo>
                  <a:lnTo>
                    <a:pt x="39560" y="51765"/>
                  </a:lnTo>
                  <a:lnTo>
                    <a:pt x="41478" y="48120"/>
                  </a:lnTo>
                  <a:lnTo>
                    <a:pt x="41605" y="45758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8036356" y="5650750"/>
              <a:ext cx="22225" cy="73025"/>
            </a:xfrm>
            <a:custGeom>
              <a:avLst/>
              <a:gdLst/>
              <a:ahLst/>
              <a:cxnLst/>
              <a:rect l="l" t="t" r="r" b="b"/>
              <a:pathLst>
                <a:path w="22225" h="73025">
                  <a:moveTo>
                    <a:pt x="19735" y="37757"/>
                  </a:moveTo>
                  <a:lnTo>
                    <a:pt x="1854" y="61341"/>
                  </a:lnTo>
                  <a:lnTo>
                    <a:pt x="1079" y="65125"/>
                  </a:lnTo>
                  <a:lnTo>
                    <a:pt x="88" y="70688"/>
                  </a:lnTo>
                  <a:lnTo>
                    <a:pt x="63" y="70853"/>
                  </a:lnTo>
                  <a:lnTo>
                    <a:pt x="939" y="50380"/>
                  </a:lnTo>
                  <a:lnTo>
                    <a:pt x="1130" y="28943"/>
                  </a:lnTo>
                  <a:lnTo>
                    <a:pt x="800" y="10617"/>
                  </a:lnTo>
                  <a:lnTo>
                    <a:pt x="279" y="0"/>
                  </a:lnTo>
                  <a:lnTo>
                    <a:pt x="546" y="36258"/>
                  </a:lnTo>
                  <a:lnTo>
                    <a:pt x="0" y="72529"/>
                  </a:lnTo>
                  <a:lnTo>
                    <a:pt x="50" y="71272"/>
                  </a:lnTo>
                  <a:lnTo>
                    <a:pt x="241" y="70688"/>
                  </a:lnTo>
                  <a:lnTo>
                    <a:pt x="774" y="68567"/>
                  </a:lnTo>
                  <a:lnTo>
                    <a:pt x="1536" y="65036"/>
                  </a:lnTo>
                  <a:lnTo>
                    <a:pt x="2413" y="61239"/>
                  </a:lnTo>
                  <a:lnTo>
                    <a:pt x="3429" y="55968"/>
                  </a:lnTo>
                  <a:lnTo>
                    <a:pt x="6324" y="50800"/>
                  </a:lnTo>
                  <a:lnTo>
                    <a:pt x="9194" y="45605"/>
                  </a:lnTo>
                  <a:lnTo>
                    <a:pt x="13131" y="41770"/>
                  </a:lnTo>
                  <a:lnTo>
                    <a:pt x="16446" y="39789"/>
                  </a:lnTo>
                  <a:lnTo>
                    <a:pt x="19735" y="37757"/>
                  </a:lnTo>
                  <a:close/>
                </a:path>
                <a:path w="22225" h="73025">
                  <a:moveTo>
                    <a:pt x="22186" y="37299"/>
                  </a:moveTo>
                  <a:lnTo>
                    <a:pt x="22136" y="37147"/>
                  </a:lnTo>
                  <a:lnTo>
                    <a:pt x="21704" y="37223"/>
                  </a:lnTo>
                  <a:lnTo>
                    <a:pt x="21437" y="37299"/>
                  </a:lnTo>
                  <a:lnTo>
                    <a:pt x="20993" y="37363"/>
                  </a:lnTo>
                  <a:lnTo>
                    <a:pt x="20485" y="37541"/>
                  </a:lnTo>
                  <a:lnTo>
                    <a:pt x="19812" y="37731"/>
                  </a:lnTo>
                  <a:lnTo>
                    <a:pt x="22186" y="37299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8006892" y="5676859"/>
              <a:ext cx="26670" cy="26034"/>
            </a:xfrm>
            <a:custGeom>
              <a:avLst/>
              <a:gdLst/>
              <a:ahLst/>
              <a:cxnLst/>
              <a:rect l="l" t="t" r="r" b="b"/>
              <a:pathLst>
                <a:path w="26670" h="26035">
                  <a:moveTo>
                    <a:pt x="3797" y="0"/>
                  </a:moveTo>
                  <a:lnTo>
                    <a:pt x="0" y="3429"/>
                  </a:lnTo>
                  <a:lnTo>
                    <a:pt x="431" y="6515"/>
                  </a:lnTo>
                  <a:lnTo>
                    <a:pt x="1358" y="8890"/>
                  </a:lnTo>
                  <a:lnTo>
                    <a:pt x="5378" y="15723"/>
                  </a:lnTo>
                  <a:lnTo>
                    <a:pt x="11255" y="21064"/>
                  </a:lnTo>
                  <a:lnTo>
                    <a:pt x="18403" y="24522"/>
                  </a:lnTo>
                  <a:lnTo>
                    <a:pt x="26238" y="25704"/>
                  </a:lnTo>
                  <a:lnTo>
                    <a:pt x="26403" y="25031"/>
                  </a:lnTo>
                  <a:lnTo>
                    <a:pt x="3797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8017058" y="5686412"/>
              <a:ext cx="20320" cy="33020"/>
            </a:xfrm>
            <a:custGeom>
              <a:avLst/>
              <a:gdLst/>
              <a:ahLst/>
              <a:cxnLst/>
              <a:rect l="l" t="t" r="r" b="b"/>
              <a:pathLst>
                <a:path w="20320" h="33020">
                  <a:moveTo>
                    <a:pt x="76" y="0"/>
                  </a:moveTo>
                  <a:lnTo>
                    <a:pt x="0" y="152"/>
                  </a:lnTo>
                  <a:lnTo>
                    <a:pt x="2070" y="1104"/>
                  </a:lnTo>
                  <a:lnTo>
                    <a:pt x="6591" y="4356"/>
                  </a:lnTo>
                  <a:lnTo>
                    <a:pt x="7365" y="5067"/>
                  </a:lnTo>
                  <a:lnTo>
                    <a:pt x="8204" y="5740"/>
                  </a:lnTo>
                  <a:lnTo>
                    <a:pt x="18656" y="24002"/>
                  </a:lnTo>
                  <a:lnTo>
                    <a:pt x="18910" y="25044"/>
                  </a:lnTo>
                  <a:lnTo>
                    <a:pt x="19532" y="30556"/>
                  </a:lnTo>
                  <a:lnTo>
                    <a:pt x="19316" y="32829"/>
                  </a:lnTo>
                  <a:lnTo>
                    <a:pt x="19481" y="32842"/>
                  </a:lnTo>
                  <a:lnTo>
                    <a:pt x="19710" y="30098"/>
                  </a:lnTo>
                  <a:lnTo>
                    <a:pt x="19684" y="27812"/>
                  </a:lnTo>
                  <a:lnTo>
                    <a:pt x="19380" y="24968"/>
                  </a:lnTo>
                  <a:lnTo>
                    <a:pt x="3797" y="1943"/>
                  </a:lnTo>
                  <a:lnTo>
                    <a:pt x="2552" y="1168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4" name="object 324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7186364" y="5599224"/>
              <a:ext cx="108102" cy="122148"/>
            </a:xfrm>
            <a:prstGeom prst="rect">
              <a:avLst/>
            </a:prstGeom>
          </p:spPr>
        </p:pic>
        <p:pic>
          <p:nvPicPr>
            <p:cNvPr id="325" name="object 325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7428469" y="5612320"/>
              <a:ext cx="106730" cy="109054"/>
            </a:xfrm>
            <a:prstGeom prst="rect">
              <a:avLst/>
            </a:prstGeom>
          </p:spPr>
        </p:pic>
        <p:sp>
          <p:nvSpPr>
            <p:cNvPr id="326" name="object 326"/>
            <p:cNvSpPr/>
            <p:nvPr/>
          </p:nvSpPr>
          <p:spPr>
            <a:xfrm>
              <a:off x="7081583" y="5147043"/>
              <a:ext cx="671195" cy="526415"/>
            </a:xfrm>
            <a:custGeom>
              <a:avLst/>
              <a:gdLst/>
              <a:ahLst/>
              <a:cxnLst/>
              <a:rect l="l" t="t" r="r" b="b"/>
              <a:pathLst>
                <a:path w="671195" h="526414">
                  <a:moveTo>
                    <a:pt x="655281" y="144487"/>
                  </a:moveTo>
                  <a:lnTo>
                    <a:pt x="653745" y="143840"/>
                  </a:lnTo>
                  <a:lnTo>
                    <a:pt x="653643" y="144030"/>
                  </a:lnTo>
                  <a:lnTo>
                    <a:pt x="655281" y="144487"/>
                  </a:lnTo>
                  <a:close/>
                </a:path>
                <a:path w="671195" h="526414">
                  <a:moveTo>
                    <a:pt x="657288" y="145503"/>
                  </a:moveTo>
                  <a:lnTo>
                    <a:pt x="656551" y="144843"/>
                  </a:lnTo>
                  <a:lnTo>
                    <a:pt x="655281" y="144487"/>
                  </a:lnTo>
                  <a:lnTo>
                    <a:pt x="655675" y="144653"/>
                  </a:lnTo>
                  <a:lnTo>
                    <a:pt x="657288" y="145503"/>
                  </a:lnTo>
                  <a:close/>
                </a:path>
                <a:path w="671195" h="526414">
                  <a:moveTo>
                    <a:pt x="670674" y="172593"/>
                  </a:moveTo>
                  <a:lnTo>
                    <a:pt x="670623" y="170218"/>
                  </a:lnTo>
                  <a:lnTo>
                    <a:pt x="670407" y="167449"/>
                  </a:lnTo>
                  <a:lnTo>
                    <a:pt x="670115" y="162725"/>
                  </a:lnTo>
                  <a:lnTo>
                    <a:pt x="668604" y="158597"/>
                  </a:lnTo>
                  <a:lnTo>
                    <a:pt x="664895" y="152120"/>
                  </a:lnTo>
                  <a:lnTo>
                    <a:pt x="662686" y="149707"/>
                  </a:lnTo>
                  <a:lnTo>
                    <a:pt x="660692" y="148005"/>
                  </a:lnTo>
                  <a:lnTo>
                    <a:pt x="658723" y="146265"/>
                  </a:lnTo>
                  <a:lnTo>
                    <a:pt x="657288" y="145503"/>
                  </a:lnTo>
                  <a:lnTo>
                    <a:pt x="662343" y="150037"/>
                  </a:lnTo>
                  <a:lnTo>
                    <a:pt x="664464" y="152463"/>
                  </a:lnTo>
                  <a:lnTo>
                    <a:pt x="668007" y="158864"/>
                  </a:lnTo>
                  <a:lnTo>
                    <a:pt x="669417" y="162902"/>
                  </a:lnTo>
                  <a:lnTo>
                    <a:pt x="669658" y="167487"/>
                  </a:lnTo>
                  <a:lnTo>
                    <a:pt x="669836" y="170218"/>
                  </a:lnTo>
                  <a:lnTo>
                    <a:pt x="669836" y="172593"/>
                  </a:lnTo>
                  <a:lnTo>
                    <a:pt x="668743" y="177177"/>
                  </a:lnTo>
                  <a:lnTo>
                    <a:pt x="663067" y="186347"/>
                  </a:lnTo>
                  <a:lnTo>
                    <a:pt x="658558" y="190373"/>
                  </a:lnTo>
                  <a:lnTo>
                    <a:pt x="655154" y="191782"/>
                  </a:lnTo>
                  <a:lnTo>
                    <a:pt x="655370" y="184873"/>
                  </a:lnTo>
                  <a:lnTo>
                    <a:pt x="654304" y="182016"/>
                  </a:lnTo>
                  <a:lnTo>
                    <a:pt x="654304" y="186994"/>
                  </a:lnTo>
                  <a:lnTo>
                    <a:pt x="654177" y="192201"/>
                  </a:lnTo>
                  <a:lnTo>
                    <a:pt x="647446" y="195008"/>
                  </a:lnTo>
                  <a:lnTo>
                    <a:pt x="640524" y="195491"/>
                  </a:lnTo>
                  <a:lnTo>
                    <a:pt x="631685" y="191223"/>
                  </a:lnTo>
                  <a:lnTo>
                    <a:pt x="629208" y="188772"/>
                  </a:lnTo>
                  <a:lnTo>
                    <a:pt x="627697" y="184873"/>
                  </a:lnTo>
                  <a:lnTo>
                    <a:pt x="626833" y="182740"/>
                  </a:lnTo>
                  <a:lnTo>
                    <a:pt x="626872" y="178854"/>
                  </a:lnTo>
                  <a:lnTo>
                    <a:pt x="628878" y="176098"/>
                  </a:lnTo>
                  <a:lnTo>
                    <a:pt x="630834" y="173329"/>
                  </a:lnTo>
                  <a:lnTo>
                    <a:pt x="634199" y="171754"/>
                  </a:lnTo>
                  <a:lnTo>
                    <a:pt x="637489" y="171538"/>
                  </a:lnTo>
                  <a:lnTo>
                    <a:pt x="640803" y="171284"/>
                  </a:lnTo>
                  <a:lnTo>
                    <a:pt x="644067" y="172593"/>
                  </a:lnTo>
                  <a:lnTo>
                    <a:pt x="651878" y="178562"/>
                  </a:lnTo>
                  <a:lnTo>
                    <a:pt x="654265" y="184873"/>
                  </a:lnTo>
                  <a:lnTo>
                    <a:pt x="654304" y="186994"/>
                  </a:lnTo>
                  <a:lnTo>
                    <a:pt x="654304" y="182016"/>
                  </a:lnTo>
                  <a:lnTo>
                    <a:pt x="652805" y="177990"/>
                  </a:lnTo>
                  <a:lnTo>
                    <a:pt x="644550" y="171640"/>
                  </a:lnTo>
                  <a:lnTo>
                    <a:pt x="643674" y="171284"/>
                  </a:lnTo>
                  <a:lnTo>
                    <a:pt x="641057" y="170218"/>
                  </a:lnTo>
                  <a:lnTo>
                    <a:pt x="633844" y="170713"/>
                  </a:lnTo>
                  <a:lnTo>
                    <a:pt x="630199" y="172402"/>
                  </a:lnTo>
                  <a:lnTo>
                    <a:pt x="628015" y="175475"/>
                  </a:lnTo>
                  <a:lnTo>
                    <a:pt x="625754" y="178562"/>
                  </a:lnTo>
                  <a:lnTo>
                    <a:pt x="625678" y="182740"/>
                  </a:lnTo>
                  <a:lnTo>
                    <a:pt x="627138" y="186347"/>
                  </a:lnTo>
                  <a:lnTo>
                    <a:pt x="628319" y="189420"/>
                  </a:lnTo>
                  <a:lnTo>
                    <a:pt x="631037" y="192087"/>
                  </a:lnTo>
                  <a:lnTo>
                    <a:pt x="640435" y="196583"/>
                  </a:lnTo>
                  <a:lnTo>
                    <a:pt x="647611" y="196024"/>
                  </a:lnTo>
                  <a:lnTo>
                    <a:pt x="648868" y="195491"/>
                  </a:lnTo>
                  <a:lnTo>
                    <a:pt x="654151" y="193268"/>
                  </a:lnTo>
                  <a:lnTo>
                    <a:pt x="627494" y="216712"/>
                  </a:lnTo>
                  <a:lnTo>
                    <a:pt x="622122" y="216115"/>
                  </a:lnTo>
                  <a:lnTo>
                    <a:pt x="621563" y="211988"/>
                  </a:lnTo>
                  <a:lnTo>
                    <a:pt x="608507" y="172199"/>
                  </a:lnTo>
                  <a:lnTo>
                    <a:pt x="588759" y="135432"/>
                  </a:lnTo>
                  <a:lnTo>
                    <a:pt x="562876" y="102146"/>
                  </a:lnTo>
                  <a:lnTo>
                    <a:pt x="531456" y="72771"/>
                  </a:lnTo>
                  <a:lnTo>
                    <a:pt x="495058" y="47739"/>
                  </a:lnTo>
                  <a:lnTo>
                    <a:pt x="454279" y="27520"/>
                  </a:lnTo>
                  <a:lnTo>
                    <a:pt x="409689" y="12522"/>
                  </a:lnTo>
                  <a:lnTo>
                    <a:pt x="361873" y="3200"/>
                  </a:lnTo>
                  <a:lnTo>
                    <a:pt x="311416" y="0"/>
                  </a:lnTo>
                  <a:lnTo>
                    <a:pt x="260896" y="3441"/>
                  </a:lnTo>
                  <a:lnTo>
                    <a:pt x="212979" y="13411"/>
                  </a:lnTo>
                  <a:lnTo>
                    <a:pt x="168300" y="29362"/>
                  </a:lnTo>
                  <a:lnTo>
                    <a:pt x="127495" y="50749"/>
                  </a:lnTo>
                  <a:lnTo>
                    <a:pt x="91198" y="77038"/>
                  </a:lnTo>
                  <a:lnTo>
                    <a:pt x="60083" y="107696"/>
                  </a:lnTo>
                  <a:lnTo>
                    <a:pt x="34747" y="142151"/>
                  </a:lnTo>
                  <a:lnTo>
                    <a:pt x="15875" y="179895"/>
                  </a:lnTo>
                  <a:lnTo>
                    <a:pt x="4064" y="220370"/>
                  </a:lnTo>
                  <a:lnTo>
                    <a:pt x="0" y="263029"/>
                  </a:lnTo>
                  <a:lnTo>
                    <a:pt x="4064" y="305689"/>
                  </a:lnTo>
                  <a:lnTo>
                    <a:pt x="15875" y="346163"/>
                  </a:lnTo>
                  <a:lnTo>
                    <a:pt x="34747" y="383908"/>
                  </a:lnTo>
                  <a:lnTo>
                    <a:pt x="60083" y="418376"/>
                  </a:lnTo>
                  <a:lnTo>
                    <a:pt x="91198" y="449021"/>
                  </a:lnTo>
                  <a:lnTo>
                    <a:pt x="127495" y="475322"/>
                  </a:lnTo>
                  <a:lnTo>
                    <a:pt x="168300" y="496709"/>
                  </a:lnTo>
                  <a:lnTo>
                    <a:pt x="212979" y="512660"/>
                  </a:lnTo>
                  <a:lnTo>
                    <a:pt x="260896" y="522630"/>
                  </a:lnTo>
                  <a:lnTo>
                    <a:pt x="311416" y="526072"/>
                  </a:lnTo>
                  <a:lnTo>
                    <a:pt x="362267" y="523354"/>
                  </a:lnTo>
                  <a:lnTo>
                    <a:pt x="411086" y="515213"/>
                  </a:lnTo>
                  <a:lnTo>
                    <a:pt x="457022" y="501637"/>
                  </a:lnTo>
                  <a:lnTo>
                    <a:pt x="499224" y="482638"/>
                  </a:lnTo>
                  <a:lnTo>
                    <a:pt x="536879" y="458190"/>
                  </a:lnTo>
                  <a:lnTo>
                    <a:pt x="569125" y="428320"/>
                  </a:lnTo>
                  <a:lnTo>
                    <a:pt x="595134" y="392988"/>
                  </a:lnTo>
                  <a:lnTo>
                    <a:pt x="614070" y="352234"/>
                  </a:lnTo>
                  <a:lnTo>
                    <a:pt x="625068" y="306031"/>
                  </a:lnTo>
                  <a:lnTo>
                    <a:pt x="627329" y="254381"/>
                  </a:lnTo>
                  <a:lnTo>
                    <a:pt x="622198" y="216700"/>
                  </a:lnTo>
                  <a:lnTo>
                    <a:pt x="627481" y="217373"/>
                  </a:lnTo>
                  <a:lnTo>
                    <a:pt x="631825" y="217246"/>
                  </a:lnTo>
                  <a:lnTo>
                    <a:pt x="633691" y="216712"/>
                  </a:lnTo>
                  <a:lnTo>
                    <a:pt x="636384" y="215950"/>
                  </a:lnTo>
                  <a:lnTo>
                    <a:pt x="655142" y="192849"/>
                  </a:lnTo>
                  <a:lnTo>
                    <a:pt x="659142" y="191173"/>
                  </a:lnTo>
                  <a:lnTo>
                    <a:pt x="663765" y="186994"/>
                  </a:lnTo>
                  <a:lnTo>
                    <a:pt x="669556" y="177469"/>
                  </a:lnTo>
                  <a:lnTo>
                    <a:pt x="670674" y="172593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7" name="object 327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7061217" y="5165077"/>
              <a:ext cx="437860" cy="433741"/>
            </a:xfrm>
            <a:prstGeom prst="rect">
              <a:avLst/>
            </a:prstGeom>
          </p:spPr>
        </p:pic>
        <p:sp>
          <p:nvSpPr>
            <p:cNvPr id="328" name="object 328"/>
            <p:cNvSpPr/>
            <p:nvPr/>
          </p:nvSpPr>
          <p:spPr>
            <a:xfrm>
              <a:off x="7687862" y="5359733"/>
              <a:ext cx="10160" cy="38100"/>
            </a:xfrm>
            <a:custGeom>
              <a:avLst/>
              <a:gdLst/>
              <a:ahLst/>
              <a:cxnLst/>
              <a:rect l="l" t="t" r="r" b="b"/>
              <a:pathLst>
                <a:path w="10159" h="38100">
                  <a:moveTo>
                    <a:pt x="279" y="0"/>
                  </a:moveTo>
                  <a:lnTo>
                    <a:pt x="152" y="50"/>
                  </a:lnTo>
                  <a:lnTo>
                    <a:pt x="0" y="114"/>
                  </a:lnTo>
                  <a:lnTo>
                    <a:pt x="749" y="2159"/>
                  </a:lnTo>
                  <a:lnTo>
                    <a:pt x="3009" y="8801"/>
                  </a:lnTo>
                  <a:lnTo>
                    <a:pt x="4457" y="13423"/>
                  </a:lnTo>
                  <a:lnTo>
                    <a:pt x="7086" y="23787"/>
                  </a:lnTo>
                  <a:lnTo>
                    <a:pt x="8000" y="28536"/>
                  </a:lnTo>
                  <a:lnTo>
                    <a:pt x="9512" y="37604"/>
                  </a:lnTo>
                  <a:lnTo>
                    <a:pt x="9817" y="37579"/>
                  </a:lnTo>
                  <a:lnTo>
                    <a:pt x="1269" y="1943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7181724" y="5594685"/>
              <a:ext cx="457834" cy="80645"/>
            </a:xfrm>
            <a:custGeom>
              <a:avLst/>
              <a:gdLst/>
              <a:ahLst/>
              <a:cxnLst/>
              <a:rect l="l" t="t" r="r" b="b"/>
              <a:pathLst>
                <a:path w="457834" h="80645">
                  <a:moveTo>
                    <a:pt x="0" y="11379"/>
                  </a:moveTo>
                  <a:lnTo>
                    <a:pt x="330" y="11645"/>
                  </a:lnTo>
                  <a:lnTo>
                    <a:pt x="3987" y="14325"/>
                  </a:lnTo>
                  <a:lnTo>
                    <a:pt x="6667" y="16167"/>
                  </a:lnTo>
                  <a:lnTo>
                    <a:pt x="10413" y="19177"/>
                  </a:lnTo>
                  <a:lnTo>
                    <a:pt x="15697" y="22402"/>
                  </a:lnTo>
                  <a:lnTo>
                    <a:pt x="24396" y="27892"/>
                  </a:lnTo>
                  <a:lnTo>
                    <a:pt x="35021" y="33966"/>
                  </a:lnTo>
                  <a:lnTo>
                    <a:pt x="77820" y="53733"/>
                  </a:lnTo>
                  <a:lnTo>
                    <a:pt x="114813" y="65911"/>
                  </a:lnTo>
                  <a:lnTo>
                    <a:pt x="157568" y="75399"/>
                  </a:lnTo>
                  <a:lnTo>
                    <a:pt x="170992" y="77292"/>
                  </a:lnTo>
                  <a:lnTo>
                    <a:pt x="172923" y="77622"/>
                  </a:lnTo>
                  <a:lnTo>
                    <a:pt x="180797" y="78409"/>
                  </a:lnTo>
                  <a:lnTo>
                    <a:pt x="192788" y="79478"/>
                  </a:lnTo>
                  <a:lnTo>
                    <a:pt x="205006" y="80092"/>
                  </a:lnTo>
                  <a:lnTo>
                    <a:pt x="217419" y="80249"/>
                  </a:lnTo>
                  <a:lnTo>
                    <a:pt x="229996" y="79946"/>
                  </a:lnTo>
                  <a:lnTo>
                    <a:pt x="242554" y="79228"/>
                  </a:lnTo>
                  <a:lnTo>
                    <a:pt x="243080" y="79179"/>
                  </a:lnTo>
                  <a:lnTo>
                    <a:pt x="217417" y="79179"/>
                  </a:lnTo>
                  <a:lnTo>
                    <a:pt x="205038" y="79028"/>
                  </a:lnTo>
                  <a:lnTo>
                    <a:pt x="192854" y="78426"/>
                  </a:lnTo>
                  <a:lnTo>
                    <a:pt x="180898" y="77368"/>
                  </a:lnTo>
                  <a:lnTo>
                    <a:pt x="173050" y="76593"/>
                  </a:lnTo>
                  <a:lnTo>
                    <a:pt x="171119" y="76276"/>
                  </a:lnTo>
                  <a:lnTo>
                    <a:pt x="157733" y="74396"/>
                  </a:lnTo>
                  <a:lnTo>
                    <a:pt x="115064" y="65002"/>
                  </a:lnTo>
                  <a:lnTo>
                    <a:pt x="78123" y="52964"/>
                  </a:lnTo>
                  <a:lnTo>
                    <a:pt x="35299" y="33443"/>
                  </a:lnTo>
                  <a:lnTo>
                    <a:pt x="15925" y="22047"/>
                  </a:lnTo>
                  <a:lnTo>
                    <a:pt x="10617" y="18872"/>
                  </a:lnTo>
                  <a:lnTo>
                    <a:pt x="6819" y="15951"/>
                  </a:lnTo>
                  <a:lnTo>
                    <a:pt x="4114" y="14147"/>
                  </a:lnTo>
                  <a:lnTo>
                    <a:pt x="368" y="11582"/>
                  </a:lnTo>
                  <a:lnTo>
                    <a:pt x="0" y="11379"/>
                  </a:lnTo>
                  <a:close/>
                </a:path>
                <a:path w="457834" h="80645">
                  <a:moveTo>
                    <a:pt x="457263" y="0"/>
                  </a:moveTo>
                  <a:lnTo>
                    <a:pt x="456895" y="215"/>
                  </a:lnTo>
                  <a:lnTo>
                    <a:pt x="444969" y="8255"/>
                  </a:lnTo>
                  <a:lnTo>
                    <a:pt x="432597" y="16085"/>
                  </a:lnTo>
                  <a:lnTo>
                    <a:pt x="395744" y="36220"/>
                  </a:lnTo>
                  <a:lnTo>
                    <a:pt x="353415" y="54102"/>
                  </a:lnTo>
                  <a:lnTo>
                    <a:pt x="343750" y="57404"/>
                  </a:lnTo>
                  <a:lnTo>
                    <a:pt x="340499" y="58559"/>
                  </a:lnTo>
                  <a:lnTo>
                    <a:pt x="330339" y="61607"/>
                  </a:lnTo>
                  <a:lnTo>
                    <a:pt x="326923" y="62763"/>
                  </a:lnTo>
                  <a:lnTo>
                    <a:pt x="312697" y="66539"/>
                  </a:lnTo>
                  <a:lnTo>
                    <a:pt x="266895" y="75498"/>
                  </a:lnTo>
                  <a:lnTo>
                    <a:pt x="217417" y="79179"/>
                  </a:lnTo>
                  <a:lnTo>
                    <a:pt x="243080" y="79179"/>
                  </a:lnTo>
                  <a:lnTo>
                    <a:pt x="290548" y="72523"/>
                  </a:lnTo>
                  <a:lnTo>
                    <a:pt x="323646" y="64617"/>
                  </a:lnTo>
                  <a:lnTo>
                    <a:pt x="327312" y="63677"/>
                  </a:lnTo>
                  <a:lnTo>
                    <a:pt x="330606" y="62534"/>
                  </a:lnTo>
                  <a:lnTo>
                    <a:pt x="334022" y="61531"/>
                  </a:lnTo>
                  <a:lnTo>
                    <a:pt x="340791" y="59474"/>
                  </a:lnTo>
                  <a:lnTo>
                    <a:pt x="344055" y="58293"/>
                  </a:lnTo>
                  <a:lnTo>
                    <a:pt x="353733" y="54952"/>
                  </a:lnTo>
                  <a:lnTo>
                    <a:pt x="367499" y="49669"/>
                  </a:lnTo>
                  <a:lnTo>
                    <a:pt x="410095" y="29665"/>
                  </a:lnTo>
                  <a:lnTo>
                    <a:pt x="445173" y="8572"/>
                  </a:lnTo>
                  <a:lnTo>
                    <a:pt x="454545" y="1968"/>
                  </a:lnTo>
                  <a:lnTo>
                    <a:pt x="456260" y="762"/>
                  </a:lnTo>
                  <a:lnTo>
                    <a:pt x="457263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7550733" y="5555016"/>
              <a:ext cx="96520" cy="167005"/>
            </a:xfrm>
            <a:custGeom>
              <a:avLst/>
              <a:gdLst/>
              <a:ahLst/>
              <a:cxnLst/>
              <a:rect l="l" t="t" r="r" b="b"/>
              <a:pathLst>
                <a:path w="96520" h="167004">
                  <a:moveTo>
                    <a:pt x="96329" y="0"/>
                  </a:moveTo>
                  <a:lnTo>
                    <a:pt x="0" y="61594"/>
                  </a:lnTo>
                  <a:lnTo>
                    <a:pt x="41173" y="166916"/>
                  </a:lnTo>
                  <a:lnTo>
                    <a:pt x="69329" y="166916"/>
                  </a:lnTo>
                  <a:lnTo>
                    <a:pt x="75463" y="157746"/>
                  </a:lnTo>
                  <a:lnTo>
                    <a:pt x="82677" y="166916"/>
                  </a:lnTo>
                  <a:lnTo>
                    <a:pt x="92633" y="166916"/>
                  </a:lnTo>
                  <a:lnTo>
                    <a:pt x="96329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1" name="object 331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7292007" y="5616929"/>
              <a:ext cx="90211" cy="105003"/>
            </a:xfrm>
            <a:prstGeom prst="rect">
              <a:avLst/>
            </a:prstGeom>
          </p:spPr>
        </p:pic>
        <p:sp>
          <p:nvSpPr>
            <p:cNvPr id="332" name="object 332"/>
            <p:cNvSpPr/>
            <p:nvPr/>
          </p:nvSpPr>
          <p:spPr>
            <a:xfrm>
              <a:off x="7579326" y="5429187"/>
              <a:ext cx="119380" cy="189865"/>
            </a:xfrm>
            <a:custGeom>
              <a:avLst/>
              <a:gdLst/>
              <a:ahLst/>
              <a:cxnLst/>
              <a:rect l="l" t="t" r="r" b="b"/>
              <a:pathLst>
                <a:path w="119379" h="189864">
                  <a:moveTo>
                    <a:pt x="119303" y="0"/>
                  </a:moveTo>
                  <a:lnTo>
                    <a:pt x="115112" y="28486"/>
                  </a:lnTo>
                  <a:lnTo>
                    <a:pt x="111099" y="44361"/>
                  </a:lnTo>
                  <a:lnTo>
                    <a:pt x="110096" y="47180"/>
                  </a:lnTo>
                  <a:lnTo>
                    <a:pt x="107556" y="56095"/>
                  </a:lnTo>
                  <a:lnTo>
                    <a:pt x="88261" y="98745"/>
                  </a:lnTo>
                  <a:lnTo>
                    <a:pt x="61799" y="136774"/>
                  </a:lnTo>
                  <a:lnTo>
                    <a:pt x="40843" y="158750"/>
                  </a:lnTo>
                  <a:lnTo>
                    <a:pt x="36436" y="162928"/>
                  </a:lnTo>
                  <a:lnTo>
                    <a:pt x="23850" y="173418"/>
                  </a:lnTo>
                  <a:lnTo>
                    <a:pt x="19875" y="176047"/>
                  </a:lnTo>
                  <a:lnTo>
                    <a:pt x="13271" y="180911"/>
                  </a:lnTo>
                  <a:lnTo>
                    <a:pt x="0" y="189547"/>
                  </a:lnTo>
                  <a:lnTo>
                    <a:pt x="24282" y="173990"/>
                  </a:lnTo>
                  <a:lnTo>
                    <a:pt x="36995" y="163576"/>
                  </a:lnTo>
                  <a:lnTo>
                    <a:pt x="39128" y="161467"/>
                  </a:lnTo>
                  <a:lnTo>
                    <a:pt x="46139" y="155333"/>
                  </a:lnTo>
                  <a:lnTo>
                    <a:pt x="76480" y="119437"/>
                  </a:lnTo>
                  <a:lnTo>
                    <a:pt x="99400" y="78949"/>
                  </a:lnTo>
                  <a:lnTo>
                    <a:pt x="115811" y="28625"/>
                  </a:lnTo>
                  <a:lnTo>
                    <a:pt x="116408" y="23888"/>
                  </a:lnTo>
                  <a:lnTo>
                    <a:pt x="117830" y="15773"/>
                  </a:lnTo>
                  <a:lnTo>
                    <a:pt x="1193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7559129" y="5280621"/>
              <a:ext cx="112395" cy="243204"/>
            </a:xfrm>
            <a:custGeom>
              <a:avLst/>
              <a:gdLst/>
              <a:ahLst/>
              <a:cxnLst/>
              <a:rect l="l" t="t" r="r" b="b"/>
              <a:pathLst>
                <a:path w="112395" h="243204">
                  <a:moveTo>
                    <a:pt x="17233" y="12"/>
                  </a:moveTo>
                  <a:lnTo>
                    <a:pt x="16662" y="0"/>
                  </a:lnTo>
                  <a:lnTo>
                    <a:pt x="17233" y="12"/>
                  </a:lnTo>
                  <a:close/>
                </a:path>
                <a:path w="112395" h="243204">
                  <a:moveTo>
                    <a:pt x="18275" y="25"/>
                  </a:moveTo>
                  <a:lnTo>
                    <a:pt x="17233" y="12"/>
                  </a:lnTo>
                  <a:lnTo>
                    <a:pt x="17640" y="50"/>
                  </a:lnTo>
                  <a:lnTo>
                    <a:pt x="18173" y="63"/>
                  </a:lnTo>
                  <a:close/>
                </a:path>
                <a:path w="112395" h="243204">
                  <a:moveTo>
                    <a:pt x="111798" y="153746"/>
                  </a:moveTo>
                  <a:lnTo>
                    <a:pt x="108381" y="105829"/>
                  </a:lnTo>
                  <a:lnTo>
                    <a:pt x="94970" y="59728"/>
                  </a:lnTo>
                  <a:lnTo>
                    <a:pt x="73647" y="27343"/>
                  </a:lnTo>
                  <a:lnTo>
                    <a:pt x="41643" y="5130"/>
                  </a:lnTo>
                  <a:lnTo>
                    <a:pt x="27203" y="3098"/>
                  </a:lnTo>
                  <a:lnTo>
                    <a:pt x="14058" y="7772"/>
                  </a:lnTo>
                  <a:lnTo>
                    <a:pt x="4292" y="17767"/>
                  </a:lnTo>
                  <a:lnTo>
                    <a:pt x="0" y="32181"/>
                  </a:lnTo>
                  <a:lnTo>
                    <a:pt x="609" y="43218"/>
                  </a:lnTo>
                  <a:lnTo>
                    <a:pt x="3175" y="54000"/>
                  </a:lnTo>
                  <a:lnTo>
                    <a:pt x="7213" y="64439"/>
                  </a:lnTo>
                  <a:lnTo>
                    <a:pt x="12230" y="74447"/>
                  </a:lnTo>
                  <a:lnTo>
                    <a:pt x="23456" y="93738"/>
                  </a:lnTo>
                  <a:lnTo>
                    <a:pt x="28829" y="103492"/>
                  </a:lnTo>
                  <a:lnTo>
                    <a:pt x="33489" y="113576"/>
                  </a:lnTo>
                  <a:lnTo>
                    <a:pt x="38684" y="131140"/>
                  </a:lnTo>
                  <a:lnTo>
                    <a:pt x="40563" y="149364"/>
                  </a:lnTo>
                  <a:lnTo>
                    <a:pt x="39116" y="167627"/>
                  </a:lnTo>
                  <a:lnTo>
                    <a:pt x="34328" y="185293"/>
                  </a:lnTo>
                  <a:lnTo>
                    <a:pt x="29857" y="196380"/>
                  </a:lnTo>
                  <a:lnTo>
                    <a:pt x="25984" y="207645"/>
                  </a:lnTo>
                  <a:lnTo>
                    <a:pt x="47066" y="242900"/>
                  </a:lnTo>
                  <a:lnTo>
                    <a:pt x="55168" y="243205"/>
                  </a:lnTo>
                  <a:lnTo>
                    <a:pt x="69126" y="238887"/>
                  </a:lnTo>
                  <a:lnTo>
                    <a:pt x="96862" y="205244"/>
                  </a:lnTo>
                  <a:lnTo>
                    <a:pt x="110426" y="166700"/>
                  </a:lnTo>
                  <a:lnTo>
                    <a:pt x="111798" y="153746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7152132" y="5378830"/>
              <a:ext cx="188595" cy="29209"/>
            </a:xfrm>
            <a:custGeom>
              <a:avLst/>
              <a:gdLst/>
              <a:ahLst/>
              <a:cxnLst/>
              <a:rect l="l" t="t" r="r" b="b"/>
              <a:pathLst>
                <a:path w="188595" h="29210">
                  <a:moveTo>
                    <a:pt x="28905" y="11569"/>
                  </a:moveTo>
                  <a:lnTo>
                    <a:pt x="27800" y="5778"/>
                  </a:lnTo>
                  <a:lnTo>
                    <a:pt x="23126" y="1104"/>
                  </a:lnTo>
                  <a:lnTo>
                    <a:pt x="17335" y="0"/>
                  </a:lnTo>
                  <a:lnTo>
                    <a:pt x="9969" y="419"/>
                  </a:lnTo>
                  <a:lnTo>
                    <a:pt x="4025" y="4051"/>
                  </a:lnTo>
                  <a:lnTo>
                    <a:pt x="406" y="9982"/>
                  </a:lnTo>
                  <a:lnTo>
                    <a:pt x="0" y="17335"/>
                  </a:lnTo>
                  <a:lnTo>
                    <a:pt x="1092" y="23139"/>
                  </a:lnTo>
                  <a:lnTo>
                    <a:pt x="5765" y="27813"/>
                  </a:lnTo>
                  <a:lnTo>
                    <a:pt x="11569" y="28917"/>
                  </a:lnTo>
                  <a:lnTo>
                    <a:pt x="18935" y="28498"/>
                  </a:lnTo>
                  <a:lnTo>
                    <a:pt x="24866" y="24866"/>
                  </a:lnTo>
                  <a:lnTo>
                    <a:pt x="28486" y="18935"/>
                  </a:lnTo>
                  <a:lnTo>
                    <a:pt x="28905" y="11569"/>
                  </a:lnTo>
                  <a:close/>
                </a:path>
                <a:path w="188595" h="29210">
                  <a:moveTo>
                    <a:pt x="188302" y="11569"/>
                  </a:moveTo>
                  <a:lnTo>
                    <a:pt x="187198" y="5778"/>
                  </a:lnTo>
                  <a:lnTo>
                    <a:pt x="182524" y="1104"/>
                  </a:lnTo>
                  <a:lnTo>
                    <a:pt x="176720" y="0"/>
                  </a:lnTo>
                  <a:lnTo>
                    <a:pt x="169354" y="419"/>
                  </a:lnTo>
                  <a:lnTo>
                    <a:pt x="163423" y="4051"/>
                  </a:lnTo>
                  <a:lnTo>
                    <a:pt x="159804" y="9982"/>
                  </a:lnTo>
                  <a:lnTo>
                    <a:pt x="159385" y="17335"/>
                  </a:lnTo>
                  <a:lnTo>
                    <a:pt x="160489" y="23139"/>
                  </a:lnTo>
                  <a:lnTo>
                    <a:pt x="165163" y="27813"/>
                  </a:lnTo>
                  <a:lnTo>
                    <a:pt x="170967" y="28917"/>
                  </a:lnTo>
                  <a:lnTo>
                    <a:pt x="178320" y="28498"/>
                  </a:lnTo>
                  <a:lnTo>
                    <a:pt x="184251" y="24866"/>
                  </a:lnTo>
                  <a:lnTo>
                    <a:pt x="187871" y="18935"/>
                  </a:lnTo>
                  <a:lnTo>
                    <a:pt x="188302" y="11569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7334275" y="5180952"/>
              <a:ext cx="315595" cy="89535"/>
            </a:xfrm>
            <a:custGeom>
              <a:avLst/>
              <a:gdLst/>
              <a:ahLst/>
              <a:cxnLst/>
              <a:rect l="l" t="t" r="r" b="b"/>
              <a:pathLst>
                <a:path w="315595" h="89535">
                  <a:moveTo>
                    <a:pt x="160083" y="22860"/>
                  </a:moveTo>
                  <a:lnTo>
                    <a:pt x="121526" y="10934"/>
                  </a:lnTo>
                  <a:lnTo>
                    <a:pt x="80441" y="6197"/>
                  </a:lnTo>
                  <a:lnTo>
                    <a:pt x="72072" y="6146"/>
                  </a:lnTo>
                  <a:lnTo>
                    <a:pt x="56121" y="6807"/>
                  </a:lnTo>
                  <a:lnTo>
                    <a:pt x="39154" y="8559"/>
                  </a:lnTo>
                  <a:lnTo>
                    <a:pt x="19354" y="12420"/>
                  </a:lnTo>
                  <a:lnTo>
                    <a:pt x="10452" y="14820"/>
                  </a:lnTo>
                  <a:lnTo>
                    <a:pt x="0" y="18326"/>
                  </a:lnTo>
                  <a:lnTo>
                    <a:pt x="19519" y="13106"/>
                  </a:lnTo>
                  <a:lnTo>
                    <a:pt x="39281" y="9474"/>
                  </a:lnTo>
                  <a:lnTo>
                    <a:pt x="56184" y="7823"/>
                  </a:lnTo>
                  <a:lnTo>
                    <a:pt x="72085" y="7200"/>
                  </a:lnTo>
                  <a:lnTo>
                    <a:pt x="80416" y="7264"/>
                  </a:lnTo>
                  <a:lnTo>
                    <a:pt x="88734" y="7683"/>
                  </a:lnTo>
                  <a:lnTo>
                    <a:pt x="104546" y="9220"/>
                  </a:lnTo>
                  <a:lnTo>
                    <a:pt x="121335" y="11836"/>
                  </a:lnTo>
                  <a:lnTo>
                    <a:pt x="140855" y="16598"/>
                  </a:lnTo>
                  <a:lnTo>
                    <a:pt x="160083" y="22860"/>
                  </a:lnTo>
                  <a:close/>
                </a:path>
                <a:path w="315595" h="89535">
                  <a:moveTo>
                    <a:pt x="315023" y="89077"/>
                  </a:moveTo>
                  <a:lnTo>
                    <a:pt x="285153" y="55359"/>
                  </a:lnTo>
                  <a:lnTo>
                    <a:pt x="245414" y="23926"/>
                  </a:lnTo>
                  <a:lnTo>
                    <a:pt x="208711" y="3721"/>
                  </a:lnTo>
                  <a:lnTo>
                    <a:pt x="199466" y="0"/>
                  </a:lnTo>
                  <a:lnTo>
                    <a:pt x="215950" y="7874"/>
                  </a:lnTo>
                  <a:lnTo>
                    <a:pt x="231863" y="16586"/>
                  </a:lnTo>
                  <a:lnTo>
                    <a:pt x="268592" y="42176"/>
                  </a:lnTo>
                  <a:lnTo>
                    <a:pt x="303174" y="75184"/>
                  </a:lnTo>
                  <a:lnTo>
                    <a:pt x="315023" y="890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7663993" y="5115077"/>
              <a:ext cx="97790" cy="97790"/>
            </a:xfrm>
            <a:custGeom>
              <a:avLst/>
              <a:gdLst/>
              <a:ahLst/>
              <a:cxnLst/>
              <a:rect l="l" t="t" r="r" b="b"/>
              <a:pathLst>
                <a:path w="97790" h="97789">
                  <a:moveTo>
                    <a:pt x="97358" y="48107"/>
                  </a:moveTo>
                  <a:lnTo>
                    <a:pt x="93548" y="29857"/>
                  </a:lnTo>
                  <a:lnTo>
                    <a:pt x="83172" y="14363"/>
                  </a:lnTo>
                  <a:lnTo>
                    <a:pt x="67068" y="3644"/>
                  </a:lnTo>
                  <a:lnTo>
                    <a:pt x="48082" y="0"/>
                  </a:lnTo>
                  <a:lnTo>
                    <a:pt x="29819" y="3784"/>
                  </a:lnTo>
                  <a:lnTo>
                    <a:pt x="14312" y="14122"/>
                  </a:lnTo>
                  <a:lnTo>
                    <a:pt x="3606" y="30175"/>
                  </a:lnTo>
                  <a:lnTo>
                    <a:pt x="0" y="49123"/>
                  </a:lnTo>
                  <a:lnTo>
                    <a:pt x="3810" y="67360"/>
                  </a:lnTo>
                  <a:lnTo>
                    <a:pt x="14198" y="82854"/>
                  </a:lnTo>
                  <a:lnTo>
                    <a:pt x="30289" y="93560"/>
                  </a:lnTo>
                  <a:lnTo>
                    <a:pt x="49276" y="97218"/>
                  </a:lnTo>
                  <a:lnTo>
                    <a:pt x="67538" y="93433"/>
                  </a:lnTo>
                  <a:lnTo>
                    <a:pt x="83045" y="83096"/>
                  </a:lnTo>
                  <a:lnTo>
                    <a:pt x="93738" y="67043"/>
                  </a:lnTo>
                  <a:lnTo>
                    <a:pt x="97358" y="48107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7675081" y="5126206"/>
              <a:ext cx="75565" cy="75565"/>
            </a:xfrm>
            <a:custGeom>
              <a:avLst/>
              <a:gdLst/>
              <a:ahLst/>
              <a:cxnLst/>
              <a:rect l="l" t="t" r="r" b="b"/>
              <a:pathLst>
                <a:path w="75565" h="75564">
                  <a:moveTo>
                    <a:pt x="37336" y="0"/>
                  </a:moveTo>
                  <a:lnTo>
                    <a:pt x="35558" y="165"/>
                  </a:lnTo>
                  <a:lnTo>
                    <a:pt x="33767" y="279"/>
                  </a:lnTo>
                  <a:lnTo>
                    <a:pt x="32866" y="368"/>
                  </a:lnTo>
                  <a:lnTo>
                    <a:pt x="31989" y="533"/>
                  </a:lnTo>
                  <a:lnTo>
                    <a:pt x="30173" y="774"/>
                  </a:lnTo>
                  <a:lnTo>
                    <a:pt x="28275" y="1269"/>
                  </a:lnTo>
                  <a:lnTo>
                    <a:pt x="26592" y="1625"/>
                  </a:lnTo>
                  <a:lnTo>
                    <a:pt x="24793" y="2349"/>
                  </a:lnTo>
                  <a:lnTo>
                    <a:pt x="23087" y="2959"/>
                  </a:lnTo>
                  <a:lnTo>
                    <a:pt x="21410" y="3759"/>
                  </a:lnTo>
                  <a:lnTo>
                    <a:pt x="19658" y="4521"/>
                  </a:lnTo>
                  <a:lnTo>
                    <a:pt x="18045" y="5575"/>
                  </a:lnTo>
                  <a:lnTo>
                    <a:pt x="14806" y="7581"/>
                  </a:lnTo>
                  <a:lnTo>
                    <a:pt x="11707" y="10020"/>
                  </a:lnTo>
                  <a:lnTo>
                    <a:pt x="9180" y="13080"/>
                  </a:lnTo>
                  <a:lnTo>
                    <a:pt x="6602" y="16090"/>
                  </a:lnTo>
                  <a:lnTo>
                    <a:pt x="227" y="34937"/>
                  </a:lnTo>
                  <a:lnTo>
                    <a:pt x="121" y="36156"/>
                  </a:lnTo>
                  <a:lnTo>
                    <a:pt x="0" y="39814"/>
                  </a:lnTo>
                  <a:lnTo>
                    <a:pt x="379" y="42811"/>
                  </a:lnTo>
                  <a:lnTo>
                    <a:pt x="1293" y="46520"/>
                  </a:lnTo>
                  <a:lnTo>
                    <a:pt x="1650" y="48171"/>
                  </a:lnTo>
                  <a:lnTo>
                    <a:pt x="1761" y="48552"/>
                  </a:lnTo>
                  <a:lnTo>
                    <a:pt x="2411" y="50164"/>
                  </a:lnTo>
                  <a:lnTo>
                    <a:pt x="3059" y="51917"/>
                  </a:lnTo>
                  <a:lnTo>
                    <a:pt x="3884" y="53619"/>
                  </a:lnTo>
                  <a:lnTo>
                    <a:pt x="4621" y="55321"/>
                  </a:lnTo>
                  <a:lnTo>
                    <a:pt x="5637" y="56870"/>
                  </a:lnTo>
                  <a:lnTo>
                    <a:pt x="6539" y="58483"/>
                  </a:lnTo>
                  <a:lnTo>
                    <a:pt x="7707" y="59880"/>
                  </a:lnTo>
                  <a:lnTo>
                    <a:pt x="8786" y="61315"/>
                  </a:lnTo>
                  <a:lnTo>
                    <a:pt x="9993" y="62649"/>
                  </a:lnTo>
                  <a:lnTo>
                    <a:pt x="11149" y="64007"/>
                  </a:lnTo>
                  <a:lnTo>
                    <a:pt x="12495" y="65138"/>
                  </a:lnTo>
                  <a:lnTo>
                    <a:pt x="17689" y="69938"/>
                  </a:lnTo>
                  <a:lnTo>
                    <a:pt x="24026" y="72720"/>
                  </a:lnTo>
                  <a:lnTo>
                    <a:pt x="36218" y="75336"/>
                  </a:lnTo>
                  <a:lnTo>
                    <a:pt x="42175" y="74841"/>
                  </a:lnTo>
                  <a:lnTo>
                    <a:pt x="42649" y="74714"/>
                  </a:lnTo>
                  <a:lnTo>
                    <a:pt x="36231" y="74714"/>
                  </a:lnTo>
                  <a:lnTo>
                    <a:pt x="24268" y="72072"/>
                  </a:lnTo>
                  <a:lnTo>
                    <a:pt x="18045" y="69329"/>
                  </a:lnTo>
                  <a:lnTo>
                    <a:pt x="12977" y="64604"/>
                  </a:lnTo>
                  <a:lnTo>
                    <a:pt x="11657" y="63499"/>
                  </a:lnTo>
                  <a:lnTo>
                    <a:pt x="10526" y="62166"/>
                  </a:lnTo>
                  <a:lnTo>
                    <a:pt x="9345" y="60845"/>
                  </a:lnTo>
                  <a:lnTo>
                    <a:pt x="8227" y="59359"/>
                  </a:lnTo>
                  <a:lnTo>
                    <a:pt x="7135" y="58064"/>
                  </a:lnTo>
                  <a:lnTo>
                    <a:pt x="6272" y="56476"/>
                  </a:lnTo>
                  <a:lnTo>
                    <a:pt x="5281" y="54965"/>
                  </a:lnTo>
                  <a:lnTo>
                    <a:pt x="4545" y="53289"/>
                  </a:lnTo>
                  <a:lnTo>
                    <a:pt x="3716" y="51523"/>
                  </a:lnTo>
                  <a:lnTo>
                    <a:pt x="3122" y="49898"/>
                  </a:lnTo>
                  <a:lnTo>
                    <a:pt x="2516" y="48399"/>
                  </a:lnTo>
                  <a:lnTo>
                    <a:pt x="2396" y="48044"/>
                  </a:lnTo>
                  <a:lnTo>
                    <a:pt x="2030" y="46342"/>
                  </a:lnTo>
                  <a:lnTo>
                    <a:pt x="1152" y="42697"/>
                  </a:lnTo>
                  <a:lnTo>
                    <a:pt x="658" y="38861"/>
                  </a:lnTo>
                  <a:lnTo>
                    <a:pt x="992" y="34937"/>
                  </a:lnTo>
                  <a:lnTo>
                    <a:pt x="1211" y="32054"/>
                  </a:lnTo>
                  <a:lnTo>
                    <a:pt x="9764" y="13576"/>
                  </a:lnTo>
                  <a:lnTo>
                    <a:pt x="12228" y="10579"/>
                  </a:lnTo>
                  <a:lnTo>
                    <a:pt x="15276" y="8191"/>
                  </a:lnTo>
                  <a:lnTo>
                    <a:pt x="18438" y="6222"/>
                  </a:lnTo>
                  <a:lnTo>
                    <a:pt x="20013" y="5194"/>
                  </a:lnTo>
                  <a:lnTo>
                    <a:pt x="21728" y="4444"/>
                  </a:lnTo>
                  <a:lnTo>
                    <a:pt x="23391" y="3644"/>
                  </a:lnTo>
                  <a:lnTo>
                    <a:pt x="25106" y="3035"/>
                  </a:lnTo>
                  <a:lnTo>
                    <a:pt x="26808" y="2349"/>
                  </a:lnTo>
                  <a:lnTo>
                    <a:pt x="28573" y="1968"/>
                  </a:lnTo>
                  <a:lnTo>
                    <a:pt x="30326" y="1511"/>
                  </a:lnTo>
                  <a:lnTo>
                    <a:pt x="32078" y="1269"/>
                  </a:lnTo>
                  <a:lnTo>
                    <a:pt x="32967" y="1092"/>
                  </a:lnTo>
                  <a:lnTo>
                    <a:pt x="33844" y="990"/>
                  </a:lnTo>
                  <a:lnTo>
                    <a:pt x="35609" y="901"/>
                  </a:lnTo>
                  <a:lnTo>
                    <a:pt x="37336" y="736"/>
                  </a:lnTo>
                  <a:lnTo>
                    <a:pt x="47151" y="736"/>
                  </a:lnTo>
                  <a:lnTo>
                    <a:pt x="46150" y="355"/>
                  </a:lnTo>
                  <a:lnTo>
                    <a:pt x="39089" y="152"/>
                  </a:lnTo>
                  <a:lnTo>
                    <a:pt x="37336" y="0"/>
                  </a:lnTo>
                  <a:close/>
                </a:path>
                <a:path w="75565" h="75564">
                  <a:moveTo>
                    <a:pt x="47151" y="736"/>
                  </a:moveTo>
                  <a:lnTo>
                    <a:pt x="37336" y="736"/>
                  </a:lnTo>
                  <a:lnTo>
                    <a:pt x="39063" y="876"/>
                  </a:lnTo>
                  <a:lnTo>
                    <a:pt x="45985" y="1041"/>
                  </a:lnTo>
                  <a:lnTo>
                    <a:pt x="52335" y="3454"/>
                  </a:lnTo>
                  <a:lnTo>
                    <a:pt x="74636" y="36156"/>
                  </a:lnTo>
                  <a:lnTo>
                    <a:pt x="74606" y="39814"/>
                  </a:lnTo>
                  <a:lnTo>
                    <a:pt x="74130" y="42811"/>
                  </a:lnTo>
                  <a:lnTo>
                    <a:pt x="73988" y="44208"/>
                  </a:lnTo>
                  <a:lnTo>
                    <a:pt x="73290" y="47066"/>
                  </a:lnTo>
                  <a:lnTo>
                    <a:pt x="73182" y="47637"/>
                  </a:lnTo>
                  <a:lnTo>
                    <a:pt x="72354" y="50164"/>
                  </a:lnTo>
                  <a:lnTo>
                    <a:pt x="71931" y="51523"/>
                  </a:lnTo>
                  <a:lnTo>
                    <a:pt x="70686" y="53974"/>
                  </a:lnTo>
                  <a:lnTo>
                    <a:pt x="70508" y="54381"/>
                  </a:lnTo>
                  <a:lnTo>
                    <a:pt x="70077" y="55219"/>
                  </a:lnTo>
                  <a:lnTo>
                    <a:pt x="69772" y="55651"/>
                  </a:lnTo>
                  <a:lnTo>
                    <a:pt x="68248" y="58229"/>
                  </a:lnTo>
                  <a:lnTo>
                    <a:pt x="67186" y="59550"/>
                  </a:lnTo>
                  <a:lnTo>
                    <a:pt x="65619" y="61760"/>
                  </a:lnTo>
                  <a:lnTo>
                    <a:pt x="63104" y="64376"/>
                  </a:lnTo>
                  <a:lnTo>
                    <a:pt x="56462" y="69341"/>
                  </a:lnTo>
                  <a:lnTo>
                    <a:pt x="52208" y="71615"/>
                  </a:lnTo>
                  <a:lnTo>
                    <a:pt x="42099" y="74256"/>
                  </a:lnTo>
                  <a:lnTo>
                    <a:pt x="36231" y="74714"/>
                  </a:lnTo>
                  <a:lnTo>
                    <a:pt x="42649" y="74714"/>
                  </a:lnTo>
                  <a:lnTo>
                    <a:pt x="67713" y="59359"/>
                  </a:lnTo>
                  <a:lnTo>
                    <a:pt x="68489" y="58381"/>
                  </a:lnTo>
                  <a:lnTo>
                    <a:pt x="69111" y="57226"/>
                  </a:lnTo>
                  <a:lnTo>
                    <a:pt x="70305" y="55219"/>
                  </a:lnTo>
                  <a:lnTo>
                    <a:pt x="70470" y="54889"/>
                  </a:lnTo>
                  <a:lnTo>
                    <a:pt x="72185" y="50977"/>
                  </a:lnTo>
                  <a:lnTo>
                    <a:pt x="73391" y="47637"/>
                  </a:lnTo>
                  <a:lnTo>
                    <a:pt x="73925" y="45465"/>
                  </a:lnTo>
                  <a:lnTo>
                    <a:pt x="74298" y="44157"/>
                  </a:lnTo>
                  <a:lnTo>
                    <a:pt x="74440" y="42697"/>
                  </a:lnTo>
                  <a:lnTo>
                    <a:pt x="74953" y="39814"/>
                  </a:lnTo>
                  <a:lnTo>
                    <a:pt x="75030" y="36156"/>
                  </a:lnTo>
                  <a:lnTo>
                    <a:pt x="52627" y="2819"/>
                  </a:lnTo>
                  <a:lnTo>
                    <a:pt x="47151" y="736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7677569" y="5126735"/>
              <a:ext cx="73025" cy="65405"/>
            </a:xfrm>
            <a:custGeom>
              <a:avLst/>
              <a:gdLst/>
              <a:ahLst/>
              <a:cxnLst/>
              <a:rect l="l" t="t" r="r" b="b"/>
              <a:pathLst>
                <a:path w="73025" h="65404">
                  <a:moveTo>
                    <a:pt x="55384" y="27952"/>
                  </a:moveTo>
                  <a:lnTo>
                    <a:pt x="55041" y="27482"/>
                  </a:lnTo>
                  <a:lnTo>
                    <a:pt x="53276" y="25069"/>
                  </a:lnTo>
                  <a:lnTo>
                    <a:pt x="53174" y="24917"/>
                  </a:lnTo>
                  <a:lnTo>
                    <a:pt x="49669" y="22301"/>
                  </a:lnTo>
                  <a:lnTo>
                    <a:pt x="45770" y="20396"/>
                  </a:lnTo>
                  <a:lnTo>
                    <a:pt x="46558" y="18389"/>
                  </a:lnTo>
                  <a:lnTo>
                    <a:pt x="48069" y="14541"/>
                  </a:lnTo>
                  <a:lnTo>
                    <a:pt x="42684" y="12433"/>
                  </a:lnTo>
                  <a:lnTo>
                    <a:pt x="40360" y="18389"/>
                  </a:lnTo>
                  <a:lnTo>
                    <a:pt x="37553" y="17653"/>
                  </a:lnTo>
                  <a:lnTo>
                    <a:pt x="37553" y="25539"/>
                  </a:lnTo>
                  <a:lnTo>
                    <a:pt x="34556" y="33159"/>
                  </a:lnTo>
                  <a:lnTo>
                    <a:pt x="32499" y="31496"/>
                  </a:lnTo>
                  <a:lnTo>
                    <a:pt x="31280" y="29845"/>
                  </a:lnTo>
                  <a:lnTo>
                    <a:pt x="32702" y="26187"/>
                  </a:lnTo>
                  <a:lnTo>
                    <a:pt x="34455" y="25069"/>
                  </a:lnTo>
                  <a:lnTo>
                    <a:pt x="37553" y="25539"/>
                  </a:lnTo>
                  <a:lnTo>
                    <a:pt x="37553" y="17653"/>
                  </a:lnTo>
                  <a:lnTo>
                    <a:pt x="31496" y="16040"/>
                  </a:lnTo>
                  <a:lnTo>
                    <a:pt x="25438" y="19304"/>
                  </a:lnTo>
                  <a:lnTo>
                    <a:pt x="20180" y="32677"/>
                  </a:lnTo>
                  <a:lnTo>
                    <a:pt x="26073" y="37287"/>
                  </a:lnTo>
                  <a:lnTo>
                    <a:pt x="31470" y="41059"/>
                  </a:lnTo>
                  <a:lnTo>
                    <a:pt x="27940" y="50038"/>
                  </a:lnTo>
                  <a:lnTo>
                    <a:pt x="24218" y="48145"/>
                  </a:lnTo>
                  <a:lnTo>
                    <a:pt x="20929" y="45186"/>
                  </a:lnTo>
                  <a:lnTo>
                    <a:pt x="19011" y="42125"/>
                  </a:lnTo>
                  <a:lnTo>
                    <a:pt x="13500" y="47523"/>
                  </a:lnTo>
                  <a:lnTo>
                    <a:pt x="15544" y="51003"/>
                  </a:lnTo>
                  <a:lnTo>
                    <a:pt x="19989" y="54673"/>
                  </a:lnTo>
                  <a:lnTo>
                    <a:pt x="25184" y="57073"/>
                  </a:lnTo>
                  <a:lnTo>
                    <a:pt x="22885" y="62928"/>
                  </a:lnTo>
                  <a:lnTo>
                    <a:pt x="28257" y="65036"/>
                  </a:lnTo>
                  <a:lnTo>
                    <a:pt x="30607" y="59016"/>
                  </a:lnTo>
                  <a:lnTo>
                    <a:pt x="39458" y="61302"/>
                  </a:lnTo>
                  <a:lnTo>
                    <a:pt x="43688" y="59016"/>
                  </a:lnTo>
                  <a:lnTo>
                    <a:pt x="45427" y="58077"/>
                  </a:lnTo>
                  <a:lnTo>
                    <a:pt x="47650" y="52400"/>
                  </a:lnTo>
                  <a:lnTo>
                    <a:pt x="50596" y="44919"/>
                  </a:lnTo>
                  <a:lnTo>
                    <a:pt x="50076" y="44513"/>
                  </a:lnTo>
                  <a:lnTo>
                    <a:pt x="44818" y="40360"/>
                  </a:lnTo>
                  <a:lnTo>
                    <a:pt x="39458" y="36664"/>
                  </a:lnTo>
                  <a:lnTo>
                    <a:pt x="39458" y="47866"/>
                  </a:lnTo>
                  <a:lnTo>
                    <a:pt x="38036" y="51460"/>
                  </a:lnTo>
                  <a:lnTo>
                    <a:pt x="36322" y="52400"/>
                  </a:lnTo>
                  <a:lnTo>
                    <a:pt x="33401" y="51930"/>
                  </a:lnTo>
                  <a:lnTo>
                    <a:pt x="34137" y="50038"/>
                  </a:lnTo>
                  <a:lnTo>
                    <a:pt x="36309" y="44513"/>
                  </a:lnTo>
                  <a:lnTo>
                    <a:pt x="38303" y="46240"/>
                  </a:lnTo>
                  <a:lnTo>
                    <a:pt x="39458" y="47866"/>
                  </a:lnTo>
                  <a:lnTo>
                    <a:pt x="39458" y="36664"/>
                  </a:lnTo>
                  <a:lnTo>
                    <a:pt x="40754" y="33159"/>
                  </a:lnTo>
                  <a:lnTo>
                    <a:pt x="42989" y="27482"/>
                  </a:lnTo>
                  <a:lnTo>
                    <a:pt x="45542" y="28854"/>
                  </a:lnTo>
                  <a:lnTo>
                    <a:pt x="47980" y="30873"/>
                  </a:lnTo>
                  <a:lnTo>
                    <a:pt x="50101" y="33515"/>
                  </a:lnTo>
                  <a:lnTo>
                    <a:pt x="55384" y="27952"/>
                  </a:lnTo>
                  <a:close/>
                </a:path>
                <a:path w="73025" h="65404">
                  <a:moveTo>
                    <a:pt x="72605" y="39814"/>
                  </a:moveTo>
                  <a:lnTo>
                    <a:pt x="51828" y="4013"/>
                  </a:lnTo>
                  <a:lnTo>
                    <a:pt x="34290" y="0"/>
                  </a:lnTo>
                  <a:lnTo>
                    <a:pt x="28638" y="546"/>
                  </a:lnTo>
                  <a:lnTo>
                    <a:pt x="0" y="25539"/>
                  </a:lnTo>
                  <a:lnTo>
                    <a:pt x="381" y="25666"/>
                  </a:lnTo>
                  <a:lnTo>
                    <a:pt x="1041" y="24168"/>
                  </a:lnTo>
                  <a:lnTo>
                    <a:pt x="3987" y="19189"/>
                  </a:lnTo>
                  <a:lnTo>
                    <a:pt x="34315" y="2755"/>
                  </a:lnTo>
                  <a:lnTo>
                    <a:pt x="39751" y="3136"/>
                  </a:lnTo>
                  <a:lnTo>
                    <a:pt x="69278" y="29337"/>
                  </a:lnTo>
                  <a:lnTo>
                    <a:pt x="70853" y="39700"/>
                  </a:lnTo>
                  <a:lnTo>
                    <a:pt x="70332" y="43903"/>
                  </a:lnTo>
                  <a:lnTo>
                    <a:pt x="69291" y="49606"/>
                  </a:lnTo>
                  <a:lnTo>
                    <a:pt x="68808" y="51168"/>
                  </a:lnTo>
                  <a:lnTo>
                    <a:pt x="69024" y="51244"/>
                  </a:lnTo>
                  <a:lnTo>
                    <a:pt x="69189" y="51308"/>
                  </a:lnTo>
                  <a:lnTo>
                    <a:pt x="70002" y="49872"/>
                  </a:lnTo>
                  <a:lnTo>
                    <a:pt x="71742" y="44145"/>
                  </a:lnTo>
                  <a:lnTo>
                    <a:pt x="72605" y="39814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7546670" y="5017604"/>
              <a:ext cx="97790" cy="97790"/>
            </a:xfrm>
            <a:custGeom>
              <a:avLst/>
              <a:gdLst/>
              <a:ahLst/>
              <a:cxnLst/>
              <a:rect l="l" t="t" r="r" b="b"/>
              <a:pathLst>
                <a:path w="97790" h="97789">
                  <a:moveTo>
                    <a:pt x="97383" y="48082"/>
                  </a:moveTo>
                  <a:lnTo>
                    <a:pt x="93560" y="29845"/>
                  </a:lnTo>
                  <a:lnTo>
                    <a:pt x="83185" y="14351"/>
                  </a:lnTo>
                  <a:lnTo>
                    <a:pt x="67081" y="3644"/>
                  </a:lnTo>
                  <a:lnTo>
                    <a:pt x="48094" y="0"/>
                  </a:lnTo>
                  <a:lnTo>
                    <a:pt x="29819" y="3771"/>
                  </a:lnTo>
                  <a:lnTo>
                    <a:pt x="14325" y="14109"/>
                  </a:lnTo>
                  <a:lnTo>
                    <a:pt x="3619" y="30162"/>
                  </a:lnTo>
                  <a:lnTo>
                    <a:pt x="0" y="49110"/>
                  </a:lnTo>
                  <a:lnTo>
                    <a:pt x="3822" y="67360"/>
                  </a:lnTo>
                  <a:lnTo>
                    <a:pt x="14198" y="82854"/>
                  </a:lnTo>
                  <a:lnTo>
                    <a:pt x="30302" y="93560"/>
                  </a:lnTo>
                  <a:lnTo>
                    <a:pt x="49288" y="97205"/>
                  </a:lnTo>
                  <a:lnTo>
                    <a:pt x="67551" y="93433"/>
                  </a:lnTo>
                  <a:lnTo>
                    <a:pt x="83058" y="83083"/>
                  </a:lnTo>
                  <a:lnTo>
                    <a:pt x="93764" y="67030"/>
                  </a:lnTo>
                  <a:lnTo>
                    <a:pt x="97383" y="48082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7557770" y="5028723"/>
              <a:ext cx="75565" cy="75565"/>
            </a:xfrm>
            <a:custGeom>
              <a:avLst/>
              <a:gdLst/>
              <a:ahLst/>
              <a:cxnLst/>
              <a:rect l="l" t="t" r="r" b="b"/>
              <a:pathLst>
                <a:path w="75565" h="75564">
                  <a:moveTo>
                    <a:pt x="37332" y="0"/>
                  </a:moveTo>
                  <a:lnTo>
                    <a:pt x="35566" y="165"/>
                  </a:lnTo>
                  <a:lnTo>
                    <a:pt x="33763" y="266"/>
                  </a:lnTo>
                  <a:lnTo>
                    <a:pt x="32874" y="368"/>
                  </a:lnTo>
                  <a:lnTo>
                    <a:pt x="31985" y="533"/>
                  </a:lnTo>
                  <a:lnTo>
                    <a:pt x="30169" y="774"/>
                  </a:lnTo>
                  <a:lnTo>
                    <a:pt x="29293" y="990"/>
                  </a:lnTo>
                  <a:lnTo>
                    <a:pt x="28331" y="1257"/>
                  </a:lnTo>
                  <a:lnTo>
                    <a:pt x="26588" y="1625"/>
                  </a:lnTo>
                  <a:lnTo>
                    <a:pt x="24825" y="2336"/>
                  </a:lnTo>
                  <a:lnTo>
                    <a:pt x="23082" y="2959"/>
                  </a:lnTo>
                  <a:lnTo>
                    <a:pt x="21406" y="3759"/>
                  </a:lnTo>
                  <a:lnTo>
                    <a:pt x="19653" y="4521"/>
                  </a:lnTo>
                  <a:lnTo>
                    <a:pt x="18053" y="5575"/>
                  </a:lnTo>
                  <a:lnTo>
                    <a:pt x="14802" y="7581"/>
                  </a:lnTo>
                  <a:lnTo>
                    <a:pt x="11703" y="10020"/>
                  </a:lnTo>
                  <a:lnTo>
                    <a:pt x="9176" y="13068"/>
                  </a:lnTo>
                  <a:lnTo>
                    <a:pt x="6598" y="16078"/>
                  </a:lnTo>
                  <a:lnTo>
                    <a:pt x="4477" y="19519"/>
                  </a:lnTo>
                  <a:lnTo>
                    <a:pt x="2770" y="23571"/>
                  </a:lnTo>
                  <a:lnTo>
                    <a:pt x="1403" y="27051"/>
                  </a:lnTo>
                  <a:lnTo>
                    <a:pt x="502" y="31000"/>
                  </a:lnTo>
                  <a:lnTo>
                    <a:pt x="222" y="34937"/>
                  </a:lnTo>
                  <a:lnTo>
                    <a:pt x="118" y="36144"/>
                  </a:lnTo>
                  <a:lnTo>
                    <a:pt x="0" y="39814"/>
                  </a:lnTo>
                  <a:lnTo>
                    <a:pt x="387" y="42811"/>
                  </a:lnTo>
                  <a:lnTo>
                    <a:pt x="1708" y="48399"/>
                  </a:lnTo>
                  <a:lnTo>
                    <a:pt x="2407" y="50165"/>
                  </a:lnTo>
                  <a:lnTo>
                    <a:pt x="3054" y="51917"/>
                  </a:lnTo>
                  <a:lnTo>
                    <a:pt x="3880" y="53606"/>
                  </a:lnTo>
                  <a:lnTo>
                    <a:pt x="4617" y="55321"/>
                  </a:lnTo>
                  <a:lnTo>
                    <a:pt x="5633" y="56857"/>
                  </a:lnTo>
                  <a:lnTo>
                    <a:pt x="6534" y="58483"/>
                  </a:lnTo>
                  <a:lnTo>
                    <a:pt x="7703" y="59880"/>
                  </a:lnTo>
                  <a:lnTo>
                    <a:pt x="8782" y="61315"/>
                  </a:lnTo>
                  <a:lnTo>
                    <a:pt x="9989" y="62649"/>
                  </a:lnTo>
                  <a:lnTo>
                    <a:pt x="11144" y="64008"/>
                  </a:lnTo>
                  <a:lnTo>
                    <a:pt x="12503" y="65138"/>
                  </a:lnTo>
                  <a:lnTo>
                    <a:pt x="17685" y="69938"/>
                  </a:lnTo>
                  <a:lnTo>
                    <a:pt x="24022" y="72707"/>
                  </a:lnTo>
                  <a:lnTo>
                    <a:pt x="36214" y="75336"/>
                  </a:lnTo>
                  <a:lnTo>
                    <a:pt x="42183" y="74841"/>
                  </a:lnTo>
                  <a:lnTo>
                    <a:pt x="42657" y="74714"/>
                  </a:lnTo>
                  <a:lnTo>
                    <a:pt x="36227" y="74714"/>
                  </a:lnTo>
                  <a:lnTo>
                    <a:pt x="24263" y="72072"/>
                  </a:lnTo>
                  <a:lnTo>
                    <a:pt x="18053" y="69329"/>
                  </a:lnTo>
                  <a:lnTo>
                    <a:pt x="12973" y="64604"/>
                  </a:lnTo>
                  <a:lnTo>
                    <a:pt x="11665" y="63487"/>
                  </a:lnTo>
                  <a:lnTo>
                    <a:pt x="10535" y="62166"/>
                  </a:lnTo>
                  <a:lnTo>
                    <a:pt x="9341" y="60845"/>
                  </a:lnTo>
                  <a:lnTo>
                    <a:pt x="8223" y="59359"/>
                  </a:lnTo>
                  <a:lnTo>
                    <a:pt x="7131" y="58064"/>
                  </a:lnTo>
                  <a:lnTo>
                    <a:pt x="6268" y="56476"/>
                  </a:lnTo>
                  <a:lnTo>
                    <a:pt x="5277" y="54965"/>
                  </a:lnTo>
                  <a:lnTo>
                    <a:pt x="4553" y="53289"/>
                  </a:lnTo>
                  <a:lnTo>
                    <a:pt x="3712" y="51511"/>
                  </a:lnTo>
                  <a:lnTo>
                    <a:pt x="3131" y="49898"/>
                  </a:lnTo>
                  <a:lnTo>
                    <a:pt x="2419" y="48158"/>
                  </a:lnTo>
                  <a:lnTo>
                    <a:pt x="2026" y="46329"/>
                  </a:lnTo>
                  <a:lnTo>
                    <a:pt x="1148" y="42684"/>
                  </a:lnTo>
                  <a:lnTo>
                    <a:pt x="9760" y="13576"/>
                  </a:lnTo>
                  <a:lnTo>
                    <a:pt x="12224" y="10579"/>
                  </a:lnTo>
                  <a:lnTo>
                    <a:pt x="15272" y="8191"/>
                  </a:lnTo>
                  <a:lnTo>
                    <a:pt x="18447" y="6223"/>
                  </a:lnTo>
                  <a:lnTo>
                    <a:pt x="20009" y="5194"/>
                  </a:lnTo>
                  <a:lnTo>
                    <a:pt x="21723" y="4445"/>
                  </a:lnTo>
                  <a:lnTo>
                    <a:pt x="23387" y="3644"/>
                  </a:lnTo>
                  <a:lnTo>
                    <a:pt x="25114" y="3035"/>
                  </a:lnTo>
                  <a:lnTo>
                    <a:pt x="26865" y="2324"/>
                  </a:lnTo>
                  <a:lnTo>
                    <a:pt x="28581" y="1968"/>
                  </a:lnTo>
                  <a:lnTo>
                    <a:pt x="30321" y="1498"/>
                  </a:lnTo>
                  <a:lnTo>
                    <a:pt x="31198" y="1397"/>
                  </a:lnTo>
                  <a:lnTo>
                    <a:pt x="32149" y="1244"/>
                  </a:lnTo>
                  <a:lnTo>
                    <a:pt x="32963" y="1079"/>
                  </a:lnTo>
                  <a:lnTo>
                    <a:pt x="33839" y="990"/>
                  </a:lnTo>
                  <a:lnTo>
                    <a:pt x="35605" y="901"/>
                  </a:lnTo>
                  <a:lnTo>
                    <a:pt x="37332" y="723"/>
                  </a:lnTo>
                  <a:lnTo>
                    <a:pt x="47114" y="723"/>
                  </a:lnTo>
                  <a:lnTo>
                    <a:pt x="46146" y="355"/>
                  </a:lnTo>
                  <a:lnTo>
                    <a:pt x="39097" y="152"/>
                  </a:lnTo>
                  <a:lnTo>
                    <a:pt x="37332" y="0"/>
                  </a:lnTo>
                  <a:close/>
                </a:path>
                <a:path w="75565" h="75564">
                  <a:moveTo>
                    <a:pt x="71952" y="51523"/>
                  </a:moveTo>
                  <a:lnTo>
                    <a:pt x="70072" y="55206"/>
                  </a:lnTo>
                  <a:lnTo>
                    <a:pt x="69780" y="55638"/>
                  </a:lnTo>
                  <a:lnTo>
                    <a:pt x="68244" y="58216"/>
                  </a:lnTo>
                  <a:lnTo>
                    <a:pt x="67181" y="59550"/>
                  </a:lnTo>
                  <a:lnTo>
                    <a:pt x="65615" y="61760"/>
                  </a:lnTo>
                  <a:lnTo>
                    <a:pt x="36227" y="74714"/>
                  </a:lnTo>
                  <a:lnTo>
                    <a:pt x="42657" y="74714"/>
                  </a:lnTo>
                  <a:lnTo>
                    <a:pt x="67709" y="59359"/>
                  </a:lnTo>
                  <a:lnTo>
                    <a:pt x="68485" y="58381"/>
                  </a:lnTo>
                  <a:lnTo>
                    <a:pt x="69107" y="57226"/>
                  </a:lnTo>
                  <a:lnTo>
                    <a:pt x="70303" y="55206"/>
                  </a:lnTo>
                  <a:lnTo>
                    <a:pt x="70466" y="54889"/>
                  </a:lnTo>
                  <a:lnTo>
                    <a:pt x="71952" y="51523"/>
                  </a:lnTo>
                  <a:close/>
                </a:path>
                <a:path w="75565" h="75564">
                  <a:moveTo>
                    <a:pt x="71927" y="51511"/>
                  </a:moveTo>
                  <a:close/>
                </a:path>
                <a:path w="75565" h="75564">
                  <a:moveTo>
                    <a:pt x="47114" y="723"/>
                  </a:moveTo>
                  <a:lnTo>
                    <a:pt x="37332" y="723"/>
                  </a:lnTo>
                  <a:lnTo>
                    <a:pt x="39059" y="863"/>
                  </a:lnTo>
                  <a:lnTo>
                    <a:pt x="45980" y="1041"/>
                  </a:lnTo>
                  <a:lnTo>
                    <a:pt x="52343" y="3441"/>
                  </a:lnTo>
                  <a:lnTo>
                    <a:pt x="74630" y="36144"/>
                  </a:lnTo>
                  <a:lnTo>
                    <a:pt x="74602" y="39814"/>
                  </a:lnTo>
                  <a:lnTo>
                    <a:pt x="74136" y="42684"/>
                  </a:lnTo>
                  <a:lnTo>
                    <a:pt x="73993" y="44208"/>
                  </a:lnTo>
                  <a:lnTo>
                    <a:pt x="73285" y="47053"/>
                  </a:lnTo>
                  <a:lnTo>
                    <a:pt x="73180" y="47625"/>
                  </a:lnTo>
                  <a:lnTo>
                    <a:pt x="71927" y="51511"/>
                  </a:lnTo>
                  <a:lnTo>
                    <a:pt x="72181" y="50965"/>
                  </a:lnTo>
                  <a:lnTo>
                    <a:pt x="73400" y="47574"/>
                  </a:lnTo>
                  <a:lnTo>
                    <a:pt x="73935" y="45415"/>
                  </a:lnTo>
                  <a:lnTo>
                    <a:pt x="74295" y="44145"/>
                  </a:lnTo>
                  <a:lnTo>
                    <a:pt x="74438" y="42684"/>
                  </a:lnTo>
                  <a:lnTo>
                    <a:pt x="74949" y="39814"/>
                  </a:lnTo>
                  <a:lnTo>
                    <a:pt x="75025" y="36144"/>
                  </a:lnTo>
                  <a:lnTo>
                    <a:pt x="52623" y="2819"/>
                  </a:lnTo>
                  <a:lnTo>
                    <a:pt x="47114" y="723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7560259" y="5029250"/>
              <a:ext cx="73025" cy="65405"/>
            </a:xfrm>
            <a:custGeom>
              <a:avLst/>
              <a:gdLst/>
              <a:ahLst/>
              <a:cxnLst/>
              <a:rect l="l" t="t" r="r" b="b"/>
              <a:pathLst>
                <a:path w="73025" h="65404">
                  <a:moveTo>
                    <a:pt x="55372" y="27952"/>
                  </a:moveTo>
                  <a:lnTo>
                    <a:pt x="55029" y="27482"/>
                  </a:lnTo>
                  <a:lnTo>
                    <a:pt x="53289" y="25069"/>
                  </a:lnTo>
                  <a:lnTo>
                    <a:pt x="53162" y="24904"/>
                  </a:lnTo>
                  <a:lnTo>
                    <a:pt x="49657" y="22301"/>
                  </a:lnTo>
                  <a:lnTo>
                    <a:pt x="45758" y="20383"/>
                  </a:lnTo>
                  <a:lnTo>
                    <a:pt x="46545" y="18389"/>
                  </a:lnTo>
                  <a:lnTo>
                    <a:pt x="48056" y="14541"/>
                  </a:lnTo>
                  <a:lnTo>
                    <a:pt x="42684" y="12433"/>
                  </a:lnTo>
                  <a:lnTo>
                    <a:pt x="40347" y="18389"/>
                  </a:lnTo>
                  <a:lnTo>
                    <a:pt x="37541" y="17653"/>
                  </a:lnTo>
                  <a:lnTo>
                    <a:pt x="37541" y="25539"/>
                  </a:lnTo>
                  <a:lnTo>
                    <a:pt x="34556" y="33159"/>
                  </a:lnTo>
                  <a:lnTo>
                    <a:pt x="32486" y="31496"/>
                  </a:lnTo>
                  <a:lnTo>
                    <a:pt x="31267" y="29845"/>
                  </a:lnTo>
                  <a:lnTo>
                    <a:pt x="32702" y="26187"/>
                  </a:lnTo>
                  <a:lnTo>
                    <a:pt x="34442" y="25069"/>
                  </a:lnTo>
                  <a:lnTo>
                    <a:pt x="37541" y="25539"/>
                  </a:lnTo>
                  <a:lnTo>
                    <a:pt x="37541" y="17653"/>
                  </a:lnTo>
                  <a:lnTo>
                    <a:pt x="31483" y="16040"/>
                  </a:lnTo>
                  <a:lnTo>
                    <a:pt x="25425" y="19304"/>
                  </a:lnTo>
                  <a:lnTo>
                    <a:pt x="20180" y="32664"/>
                  </a:lnTo>
                  <a:lnTo>
                    <a:pt x="26060" y="37274"/>
                  </a:lnTo>
                  <a:lnTo>
                    <a:pt x="31457" y="41059"/>
                  </a:lnTo>
                  <a:lnTo>
                    <a:pt x="27927" y="50025"/>
                  </a:lnTo>
                  <a:lnTo>
                    <a:pt x="24206" y="48145"/>
                  </a:lnTo>
                  <a:lnTo>
                    <a:pt x="20916" y="45173"/>
                  </a:lnTo>
                  <a:lnTo>
                    <a:pt x="18999" y="42125"/>
                  </a:lnTo>
                  <a:lnTo>
                    <a:pt x="13487" y="47523"/>
                  </a:lnTo>
                  <a:lnTo>
                    <a:pt x="15532" y="51003"/>
                  </a:lnTo>
                  <a:lnTo>
                    <a:pt x="19977" y="54660"/>
                  </a:lnTo>
                  <a:lnTo>
                    <a:pt x="25171" y="57073"/>
                  </a:lnTo>
                  <a:lnTo>
                    <a:pt x="22872" y="62928"/>
                  </a:lnTo>
                  <a:lnTo>
                    <a:pt x="28244" y="65036"/>
                  </a:lnTo>
                  <a:lnTo>
                    <a:pt x="30594" y="59016"/>
                  </a:lnTo>
                  <a:lnTo>
                    <a:pt x="39446" y="61302"/>
                  </a:lnTo>
                  <a:lnTo>
                    <a:pt x="43675" y="59016"/>
                  </a:lnTo>
                  <a:lnTo>
                    <a:pt x="45415" y="58077"/>
                  </a:lnTo>
                  <a:lnTo>
                    <a:pt x="47650" y="52387"/>
                  </a:lnTo>
                  <a:lnTo>
                    <a:pt x="50584" y="44907"/>
                  </a:lnTo>
                  <a:lnTo>
                    <a:pt x="50088" y="44513"/>
                  </a:lnTo>
                  <a:lnTo>
                    <a:pt x="44805" y="40360"/>
                  </a:lnTo>
                  <a:lnTo>
                    <a:pt x="39446" y="36664"/>
                  </a:lnTo>
                  <a:lnTo>
                    <a:pt x="39446" y="47866"/>
                  </a:lnTo>
                  <a:lnTo>
                    <a:pt x="38036" y="51460"/>
                  </a:lnTo>
                  <a:lnTo>
                    <a:pt x="36309" y="52387"/>
                  </a:lnTo>
                  <a:lnTo>
                    <a:pt x="33388" y="51930"/>
                  </a:lnTo>
                  <a:lnTo>
                    <a:pt x="34137" y="50025"/>
                  </a:lnTo>
                  <a:lnTo>
                    <a:pt x="36296" y="44513"/>
                  </a:lnTo>
                  <a:lnTo>
                    <a:pt x="38290" y="46228"/>
                  </a:lnTo>
                  <a:lnTo>
                    <a:pt x="39446" y="47866"/>
                  </a:lnTo>
                  <a:lnTo>
                    <a:pt x="39446" y="36664"/>
                  </a:lnTo>
                  <a:lnTo>
                    <a:pt x="40754" y="33159"/>
                  </a:lnTo>
                  <a:lnTo>
                    <a:pt x="42976" y="27482"/>
                  </a:lnTo>
                  <a:lnTo>
                    <a:pt x="45529" y="28854"/>
                  </a:lnTo>
                  <a:lnTo>
                    <a:pt x="47967" y="30873"/>
                  </a:lnTo>
                  <a:lnTo>
                    <a:pt x="50088" y="33502"/>
                  </a:lnTo>
                  <a:lnTo>
                    <a:pt x="55372" y="27952"/>
                  </a:lnTo>
                  <a:close/>
                </a:path>
                <a:path w="73025" h="65404">
                  <a:moveTo>
                    <a:pt x="72605" y="39814"/>
                  </a:moveTo>
                  <a:lnTo>
                    <a:pt x="51828" y="4013"/>
                  </a:lnTo>
                  <a:lnTo>
                    <a:pt x="34290" y="0"/>
                  </a:lnTo>
                  <a:lnTo>
                    <a:pt x="28638" y="558"/>
                  </a:lnTo>
                  <a:lnTo>
                    <a:pt x="0" y="25552"/>
                  </a:lnTo>
                  <a:lnTo>
                    <a:pt x="381" y="25666"/>
                  </a:lnTo>
                  <a:lnTo>
                    <a:pt x="1041" y="24180"/>
                  </a:lnTo>
                  <a:lnTo>
                    <a:pt x="3987" y="19202"/>
                  </a:lnTo>
                  <a:lnTo>
                    <a:pt x="34315" y="2768"/>
                  </a:lnTo>
                  <a:lnTo>
                    <a:pt x="39751" y="3136"/>
                  </a:lnTo>
                  <a:lnTo>
                    <a:pt x="69278" y="29349"/>
                  </a:lnTo>
                  <a:lnTo>
                    <a:pt x="70853" y="39712"/>
                  </a:lnTo>
                  <a:lnTo>
                    <a:pt x="70332" y="43916"/>
                  </a:lnTo>
                  <a:lnTo>
                    <a:pt x="69291" y="49606"/>
                  </a:lnTo>
                  <a:lnTo>
                    <a:pt x="68821" y="51181"/>
                  </a:lnTo>
                  <a:lnTo>
                    <a:pt x="69024" y="51257"/>
                  </a:lnTo>
                  <a:lnTo>
                    <a:pt x="69189" y="51320"/>
                  </a:lnTo>
                  <a:lnTo>
                    <a:pt x="70002" y="49885"/>
                  </a:lnTo>
                  <a:lnTo>
                    <a:pt x="71742" y="44157"/>
                  </a:lnTo>
                  <a:lnTo>
                    <a:pt x="72605" y="39814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2" name="object 342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7305271" y="4971630"/>
              <a:ext cx="156908" cy="156286"/>
            </a:xfrm>
            <a:prstGeom prst="rect">
              <a:avLst/>
            </a:prstGeom>
          </p:spPr>
        </p:pic>
        <p:sp>
          <p:nvSpPr>
            <p:cNvPr id="343" name="object 343"/>
            <p:cNvSpPr/>
            <p:nvPr/>
          </p:nvSpPr>
          <p:spPr>
            <a:xfrm>
              <a:off x="6826796" y="5661913"/>
              <a:ext cx="318770" cy="59055"/>
            </a:xfrm>
            <a:custGeom>
              <a:avLst/>
              <a:gdLst/>
              <a:ahLst/>
              <a:cxnLst/>
              <a:rect l="l" t="t" r="r" b="b"/>
              <a:pathLst>
                <a:path w="318770" h="59054">
                  <a:moveTo>
                    <a:pt x="132511" y="0"/>
                  </a:moveTo>
                  <a:lnTo>
                    <a:pt x="0" y="0"/>
                  </a:lnTo>
                  <a:lnTo>
                    <a:pt x="0" y="58521"/>
                  </a:lnTo>
                  <a:lnTo>
                    <a:pt x="132511" y="58521"/>
                  </a:lnTo>
                  <a:lnTo>
                    <a:pt x="132511" y="0"/>
                  </a:lnTo>
                  <a:close/>
                </a:path>
                <a:path w="318770" h="59054">
                  <a:moveTo>
                    <a:pt x="318757" y="0"/>
                  </a:moveTo>
                  <a:lnTo>
                    <a:pt x="186309" y="0"/>
                  </a:lnTo>
                  <a:lnTo>
                    <a:pt x="186309" y="58521"/>
                  </a:lnTo>
                  <a:lnTo>
                    <a:pt x="318757" y="58521"/>
                  </a:lnTo>
                  <a:lnTo>
                    <a:pt x="318757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6826821" y="5671921"/>
              <a:ext cx="318770" cy="38735"/>
            </a:xfrm>
            <a:custGeom>
              <a:avLst/>
              <a:gdLst/>
              <a:ahLst/>
              <a:cxnLst/>
              <a:rect l="l" t="t" r="r" b="b"/>
              <a:pathLst>
                <a:path w="318770" h="38735">
                  <a:moveTo>
                    <a:pt x="132486" y="37769"/>
                  </a:moveTo>
                  <a:lnTo>
                    <a:pt x="0" y="37769"/>
                  </a:lnTo>
                  <a:lnTo>
                    <a:pt x="0" y="38519"/>
                  </a:lnTo>
                  <a:lnTo>
                    <a:pt x="132486" y="38519"/>
                  </a:lnTo>
                  <a:lnTo>
                    <a:pt x="132486" y="37769"/>
                  </a:lnTo>
                  <a:close/>
                </a:path>
                <a:path w="318770" h="38735">
                  <a:moveTo>
                    <a:pt x="132486" y="25171"/>
                  </a:moveTo>
                  <a:lnTo>
                    <a:pt x="0" y="25171"/>
                  </a:lnTo>
                  <a:lnTo>
                    <a:pt x="0" y="25920"/>
                  </a:lnTo>
                  <a:lnTo>
                    <a:pt x="132486" y="25920"/>
                  </a:lnTo>
                  <a:lnTo>
                    <a:pt x="132486" y="25171"/>
                  </a:lnTo>
                  <a:close/>
                </a:path>
                <a:path w="318770" h="38735">
                  <a:moveTo>
                    <a:pt x="132486" y="12585"/>
                  </a:moveTo>
                  <a:lnTo>
                    <a:pt x="0" y="12585"/>
                  </a:lnTo>
                  <a:lnTo>
                    <a:pt x="0" y="13335"/>
                  </a:lnTo>
                  <a:lnTo>
                    <a:pt x="132486" y="13335"/>
                  </a:lnTo>
                  <a:lnTo>
                    <a:pt x="132486" y="12585"/>
                  </a:lnTo>
                  <a:close/>
                </a:path>
                <a:path w="318770" h="38735">
                  <a:moveTo>
                    <a:pt x="132486" y="0"/>
                  </a:moveTo>
                  <a:lnTo>
                    <a:pt x="0" y="0"/>
                  </a:lnTo>
                  <a:lnTo>
                    <a:pt x="0" y="749"/>
                  </a:lnTo>
                  <a:lnTo>
                    <a:pt x="132486" y="749"/>
                  </a:lnTo>
                  <a:lnTo>
                    <a:pt x="132486" y="0"/>
                  </a:lnTo>
                  <a:close/>
                </a:path>
                <a:path w="318770" h="38735">
                  <a:moveTo>
                    <a:pt x="318757" y="37769"/>
                  </a:moveTo>
                  <a:lnTo>
                    <a:pt x="186283" y="37769"/>
                  </a:lnTo>
                  <a:lnTo>
                    <a:pt x="186283" y="38519"/>
                  </a:lnTo>
                  <a:lnTo>
                    <a:pt x="318757" y="38519"/>
                  </a:lnTo>
                  <a:lnTo>
                    <a:pt x="318757" y="37769"/>
                  </a:lnTo>
                  <a:close/>
                </a:path>
                <a:path w="318770" h="38735">
                  <a:moveTo>
                    <a:pt x="318757" y="25171"/>
                  </a:moveTo>
                  <a:lnTo>
                    <a:pt x="186283" y="25171"/>
                  </a:lnTo>
                  <a:lnTo>
                    <a:pt x="186283" y="25920"/>
                  </a:lnTo>
                  <a:lnTo>
                    <a:pt x="318757" y="25920"/>
                  </a:lnTo>
                  <a:lnTo>
                    <a:pt x="318757" y="25171"/>
                  </a:lnTo>
                  <a:close/>
                </a:path>
                <a:path w="318770" h="38735">
                  <a:moveTo>
                    <a:pt x="318757" y="12585"/>
                  </a:moveTo>
                  <a:lnTo>
                    <a:pt x="186283" y="12585"/>
                  </a:lnTo>
                  <a:lnTo>
                    <a:pt x="186283" y="13335"/>
                  </a:lnTo>
                  <a:lnTo>
                    <a:pt x="318757" y="13335"/>
                  </a:lnTo>
                  <a:lnTo>
                    <a:pt x="318757" y="12585"/>
                  </a:lnTo>
                  <a:close/>
                </a:path>
                <a:path w="318770" h="38735">
                  <a:moveTo>
                    <a:pt x="318757" y="0"/>
                  </a:moveTo>
                  <a:lnTo>
                    <a:pt x="186283" y="0"/>
                  </a:lnTo>
                  <a:lnTo>
                    <a:pt x="186283" y="749"/>
                  </a:lnTo>
                  <a:lnTo>
                    <a:pt x="318757" y="749"/>
                  </a:lnTo>
                  <a:lnTo>
                    <a:pt x="318757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6959307" y="5661913"/>
              <a:ext cx="53975" cy="59055"/>
            </a:xfrm>
            <a:custGeom>
              <a:avLst/>
              <a:gdLst/>
              <a:ahLst/>
              <a:cxnLst/>
              <a:rect l="l" t="t" r="r" b="b"/>
              <a:pathLst>
                <a:path w="53975" h="59054">
                  <a:moveTo>
                    <a:pt x="53797" y="0"/>
                  </a:moveTo>
                  <a:lnTo>
                    <a:pt x="0" y="0"/>
                  </a:lnTo>
                  <a:lnTo>
                    <a:pt x="0" y="58547"/>
                  </a:lnTo>
                  <a:lnTo>
                    <a:pt x="53797" y="58547"/>
                  </a:lnTo>
                  <a:lnTo>
                    <a:pt x="53797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7778788" y="5496648"/>
              <a:ext cx="174625" cy="31750"/>
            </a:xfrm>
            <a:custGeom>
              <a:avLst/>
              <a:gdLst/>
              <a:ahLst/>
              <a:cxnLst/>
              <a:rect l="l" t="t" r="r" b="b"/>
              <a:pathLst>
                <a:path w="174625" h="31750">
                  <a:moveTo>
                    <a:pt x="174548" y="0"/>
                  </a:moveTo>
                  <a:lnTo>
                    <a:pt x="0" y="0"/>
                  </a:lnTo>
                  <a:lnTo>
                    <a:pt x="0" y="31699"/>
                  </a:lnTo>
                  <a:lnTo>
                    <a:pt x="174548" y="31699"/>
                  </a:lnTo>
                  <a:lnTo>
                    <a:pt x="174548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7777962" y="5495975"/>
              <a:ext cx="175895" cy="33020"/>
            </a:xfrm>
            <a:custGeom>
              <a:avLst/>
              <a:gdLst/>
              <a:ahLst/>
              <a:cxnLst/>
              <a:rect l="l" t="t" r="r" b="b"/>
              <a:pathLst>
                <a:path w="175895" h="33020">
                  <a:moveTo>
                    <a:pt x="9105" y="8178"/>
                  </a:moveTo>
                  <a:lnTo>
                    <a:pt x="8763" y="1143"/>
                  </a:lnTo>
                  <a:lnTo>
                    <a:pt x="7975" y="1143"/>
                  </a:lnTo>
                  <a:lnTo>
                    <a:pt x="7632" y="8178"/>
                  </a:lnTo>
                  <a:lnTo>
                    <a:pt x="7632" y="25552"/>
                  </a:lnTo>
                  <a:lnTo>
                    <a:pt x="7975" y="32588"/>
                  </a:lnTo>
                  <a:lnTo>
                    <a:pt x="8369" y="32588"/>
                  </a:lnTo>
                  <a:lnTo>
                    <a:pt x="8763" y="32588"/>
                  </a:lnTo>
                  <a:lnTo>
                    <a:pt x="9105" y="25552"/>
                  </a:lnTo>
                  <a:lnTo>
                    <a:pt x="9105" y="8178"/>
                  </a:lnTo>
                  <a:close/>
                </a:path>
                <a:path w="175895" h="33020">
                  <a:moveTo>
                    <a:pt x="18643" y="8178"/>
                  </a:moveTo>
                  <a:lnTo>
                    <a:pt x="18313" y="1143"/>
                  </a:lnTo>
                  <a:lnTo>
                    <a:pt x="17526" y="1143"/>
                  </a:lnTo>
                  <a:lnTo>
                    <a:pt x="17183" y="8178"/>
                  </a:lnTo>
                  <a:lnTo>
                    <a:pt x="17183" y="25552"/>
                  </a:lnTo>
                  <a:lnTo>
                    <a:pt x="17526" y="32588"/>
                  </a:lnTo>
                  <a:lnTo>
                    <a:pt x="17919" y="32588"/>
                  </a:lnTo>
                  <a:lnTo>
                    <a:pt x="18313" y="32588"/>
                  </a:lnTo>
                  <a:lnTo>
                    <a:pt x="18643" y="25552"/>
                  </a:lnTo>
                  <a:lnTo>
                    <a:pt x="18643" y="8178"/>
                  </a:lnTo>
                  <a:close/>
                </a:path>
                <a:path w="175895" h="33020">
                  <a:moveTo>
                    <a:pt x="155930" y="8178"/>
                  </a:moveTo>
                  <a:lnTo>
                    <a:pt x="155587" y="1143"/>
                  </a:lnTo>
                  <a:lnTo>
                    <a:pt x="154800" y="1143"/>
                  </a:lnTo>
                  <a:lnTo>
                    <a:pt x="154470" y="8178"/>
                  </a:lnTo>
                  <a:lnTo>
                    <a:pt x="154470" y="25552"/>
                  </a:lnTo>
                  <a:lnTo>
                    <a:pt x="154800" y="32588"/>
                  </a:lnTo>
                  <a:lnTo>
                    <a:pt x="155194" y="32588"/>
                  </a:lnTo>
                  <a:lnTo>
                    <a:pt x="155587" y="32588"/>
                  </a:lnTo>
                  <a:lnTo>
                    <a:pt x="155930" y="25552"/>
                  </a:lnTo>
                  <a:lnTo>
                    <a:pt x="155930" y="8178"/>
                  </a:lnTo>
                  <a:close/>
                </a:path>
                <a:path w="175895" h="33020">
                  <a:moveTo>
                    <a:pt x="165481" y="8178"/>
                  </a:moveTo>
                  <a:lnTo>
                    <a:pt x="165138" y="1143"/>
                  </a:lnTo>
                  <a:lnTo>
                    <a:pt x="164350" y="1143"/>
                  </a:lnTo>
                  <a:lnTo>
                    <a:pt x="164007" y="8178"/>
                  </a:lnTo>
                  <a:lnTo>
                    <a:pt x="164007" y="25552"/>
                  </a:lnTo>
                  <a:lnTo>
                    <a:pt x="164350" y="32588"/>
                  </a:lnTo>
                  <a:lnTo>
                    <a:pt x="164744" y="32588"/>
                  </a:lnTo>
                  <a:lnTo>
                    <a:pt x="165138" y="32588"/>
                  </a:lnTo>
                  <a:lnTo>
                    <a:pt x="165481" y="25552"/>
                  </a:lnTo>
                  <a:lnTo>
                    <a:pt x="165481" y="8178"/>
                  </a:lnTo>
                  <a:close/>
                </a:path>
                <a:path w="175895" h="33020">
                  <a:moveTo>
                    <a:pt x="175374" y="673"/>
                  </a:moveTo>
                  <a:lnTo>
                    <a:pt x="168478" y="393"/>
                  </a:lnTo>
                  <a:lnTo>
                    <a:pt x="149694" y="152"/>
                  </a:lnTo>
                  <a:lnTo>
                    <a:pt x="53555" y="0"/>
                  </a:lnTo>
                  <a:lnTo>
                    <a:pt x="6883" y="393"/>
                  </a:lnTo>
                  <a:lnTo>
                    <a:pt x="0" y="673"/>
                  </a:lnTo>
                  <a:lnTo>
                    <a:pt x="6883" y="952"/>
                  </a:lnTo>
                  <a:lnTo>
                    <a:pt x="25679" y="1181"/>
                  </a:lnTo>
                  <a:lnTo>
                    <a:pt x="28943" y="1193"/>
                  </a:lnTo>
                  <a:lnTo>
                    <a:pt x="28625" y="8178"/>
                  </a:lnTo>
                  <a:lnTo>
                    <a:pt x="28625" y="25552"/>
                  </a:lnTo>
                  <a:lnTo>
                    <a:pt x="28956" y="32588"/>
                  </a:lnTo>
                  <a:lnTo>
                    <a:pt x="29349" y="32588"/>
                  </a:lnTo>
                  <a:lnTo>
                    <a:pt x="29756" y="32588"/>
                  </a:lnTo>
                  <a:lnTo>
                    <a:pt x="30086" y="25552"/>
                  </a:lnTo>
                  <a:lnTo>
                    <a:pt x="30086" y="8178"/>
                  </a:lnTo>
                  <a:lnTo>
                    <a:pt x="29756" y="1193"/>
                  </a:lnTo>
                  <a:lnTo>
                    <a:pt x="38493" y="1206"/>
                  </a:lnTo>
                  <a:lnTo>
                    <a:pt x="38163" y="8178"/>
                  </a:lnTo>
                  <a:lnTo>
                    <a:pt x="38163" y="25552"/>
                  </a:lnTo>
                  <a:lnTo>
                    <a:pt x="38506" y="32588"/>
                  </a:lnTo>
                  <a:lnTo>
                    <a:pt x="38900" y="32588"/>
                  </a:lnTo>
                  <a:lnTo>
                    <a:pt x="39293" y="32588"/>
                  </a:lnTo>
                  <a:lnTo>
                    <a:pt x="39636" y="25552"/>
                  </a:lnTo>
                  <a:lnTo>
                    <a:pt x="39636" y="8178"/>
                  </a:lnTo>
                  <a:lnTo>
                    <a:pt x="39293" y="1206"/>
                  </a:lnTo>
                  <a:lnTo>
                    <a:pt x="49911" y="1231"/>
                  </a:lnTo>
                  <a:lnTo>
                    <a:pt x="49593" y="8178"/>
                  </a:lnTo>
                  <a:lnTo>
                    <a:pt x="49593" y="25552"/>
                  </a:lnTo>
                  <a:lnTo>
                    <a:pt x="49923" y="32588"/>
                  </a:lnTo>
                  <a:lnTo>
                    <a:pt x="50317" y="32588"/>
                  </a:lnTo>
                  <a:lnTo>
                    <a:pt x="50723" y="32588"/>
                  </a:lnTo>
                  <a:lnTo>
                    <a:pt x="51054" y="25552"/>
                  </a:lnTo>
                  <a:lnTo>
                    <a:pt x="51054" y="8178"/>
                  </a:lnTo>
                  <a:lnTo>
                    <a:pt x="50723" y="1231"/>
                  </a:lnTo>
                  <a:lnTo>
                    <a:pt x="59461" y="1244"/>
                  </a:lnTo>
                  <a:lnTo>
                    <a:pt x="59143" y="8178"/>
                  </a:lnTo>
                  <a:lnTo>
                    <a:pt x="59143" y="25552"/>
                  </a:lnTo>
                  <a:lnTo>
                    <a:pt x="59474" y="32588"/>
                  </a:lnTo>
                  <a:lnTo>
                    <a:pt x="59867" y="32588"/>
                  </a:lnTo>
                  <a:lnTo>
                    <a:pt x="60274" y="32588"/>
                  </a:lnTo>
                  <a:lnTo>
                    <a:pt x="60604" y="25552"/>
                  </a:lnTo>
                  <a:lnTo>
                    <a:pt x="60604" y="8178"/>
                  </a:lnTo>
                  <a:lnTo>
                    <a:pt x="60274" y="1244"/>
                  </a:lnTo>
                  <a:lnTo>
                    <a:pt x="70878" y="1270"/>
                  </a:lnTo>
                  <a:lnTo>
                    <a:pt x="70561" y="8178"/>
                  </a:lnTo>
                  <a:lnTo>
                    <a:pt x="70561" y="25552"/>
                  </a:lnTo>
                  <a:lnTo>
                    <a:pt x="70891" y="32588"/>
                  </a:lnTo>
                  <a:lnTo>
                    <a:pt x="71297" y="32588"/>
                  </a:lnTo>
                  <a:lnTo>
                    <a:pt x="71691" y="32588"/>
                  </a:lnTo>
                  <a:lnTo>
                    <a:pt x="72021" y="25552"/>
                  </a:lnTo>
                  <a:lnTo>
                    <a:pt x="72021" y="8178"/>
                  </a:lnTo>
                  <a:lnTo>
                    <a:pt x="71691" y="1270"/>
                  </a:lnTo>
                  <a:lnTo>
                    <a:pt x="80429" y="1282"/>
                  </a:lnTo>
                  <a:lnTo>
                    <a:pt x="80111" y="8178"/>
                  </a:lnTo>
                  <a:lnTo>
                    <a:pt x="80111" y="25552"/>
                  </a:lnTo>
                  <a:lnTo>
                    <a:pt x="80441" y="32588"/>
                  </a:lnTo>
                  <a:lnTo>
                    <a:pt x="80835" y="32588"/>
                  </a:lnTo>
                  <a:lnTo>
                    <a:pt x="81241" y="32588"/>
                  </a:lnTo>
                  <a:lnTo>
                    <a:pt x="81572" y="25552"/>
                  </a:lnTo>
                  <a:lnTo>
                    <a:pt x="81572" y="8178"/>
                  </a:lnTo>
                  <a:lnTo>
                    <a:pt x="81241" y="1282"/>
                  </a:lnTo>
                  <a:lnTo>
                    <a:pt x="91859" y="1295"/>
                  </a:lnTo>
                  <a:lnTo>
                    <a:pt x="91541" y="8178"/>
                  </a:lnTo>
                  <a:lnTo>
                    <a:pt x="91541" y="25552"/>
                  </a:lnTo>
                  <a:lnTo>
                    <a:pt x="91871" y="32588"/>
                  </a:lnTo>
                  <a:lnTo>
                    <a:pt x="92278" y="32588"/>
                  </a:lnTo>
                  <a:lnTo>
                    <a:pt x="92671" y="32588"/>
                  </a:lnTo>
                  <a:lnTo>
                    <a:pt x="93002" y="25552"/>
                  </a:lnTo>
                  <a:lnTo>
                    <a:pt x="93002" y="8178"/>
                  </a:lnTo>
                  <a:lnTo>
                    <a:pt x="92671" y="1308"/>
                  </a:lnTo>
                  <a:lnTo>
                    <a:pt x="101409" y="1320"/>
                  </a:lnTo>
                  <a:lnTo>
                    <a:pt x="101092" y="8178"/>
                  </a:lnTo>
                  <a:lnTo>
                    <a:pt x="101092" y="25552"/>
                  </a:lnTo>
                  <a:lnTo>
                    <a:pt x="101422" y="32588"/>
                  </a:lnTo>
                  <a:lnTo>
                    <a:pt x="101828" y="32588"/>
                  </a:lnTo>
                  <a:lnTo>
                    <a:pt x="102222" y="32588"/>
                  </a:lnTo>
                  <a:lnTo>
                    <a:pt x="102552" y="25552"/>
                  </a:lnTo>
                  <a:lnTo>
                    <a:pt x="102552" y="8178"/>
                  </a:lnTo>
                  <a:lnTo>
                    <a:pt x="102222" y="1320"/>
                  </a:lnTo>
                  <a:lnTo>
                    <a:pt x="112826" y="1333"/>
                  </a:lnTo>
                  <a:lnTo>
                    <a:pt x="112509" y="8178"/>
                  </a:lnTo>
                  <a:lnTo>
                    <a:pt x="112509" y="25552"/>
                  </a:lnTo>
                  <a:lnTo>
                    <a:pt x="112839" y="32588"/>
                  </a:lnTo>
                  <a:lnTo>
                    <a:pt x="113245" y="32588"/>
                  </a:lnTo>
                  <a:lnTo>
                    <a:pt x="113639" y="32588"/>
                  </a:lnTo>
                  <a:lnTo>
                    <a:pt x="113969" y="25552"/>
                  </a:lnTo>
                  <a:lnTo>
                    <a:pt x="113969" y="8178"/>
                  </a:lnTo>
                  <a:lnTo>
                    <a:pt x="113639" y="1333"/>
                  </a:lnTo>
                  <a:lnTo>
                    <a:pt x="121818" y="1346"/>
                  </a:lnTo>
                  <a:lnTo>
                    <a:pt x="122377" y="1346"/>
                  </a:lnTo>
                  <a:lnTo>
                    <a:pt x="122059" y="8178"/>
                  </a:lnTo>
                  <a:lnTo>
                    <a:pt x="122059" y="25552"/>
                  </a:lnTo>
                  <a:lnTo>
                    <a:pt x="122389" y="32588"/>
                  </a:lnTo>
                  <a:lnTo>
                    <a:pt x="122796" y="32588"/>
                  </a:lnTo>
                  <a:lnTo>
                    <a:pt x="123190" y="32588"/>
                  </a:lnTo>
                  <a:lnTo>
                    <a:pt x="123520" y="25552"/>
                  </a:lnTo>
                  <a:lnTo>
                    <a:pt x="123520" y="8178"/>
                  </a:lnTo>
                  <a:lnTo>
                    <a:pt x="123190" y="1346"/>
                  </a:lnTo>
                  <a:lnTo>
                    <a:pt x="133807" y="1257"/>
                  </a:lnTo>
                  <a:lnTo>
                    <a:pt x="133477" y="8178"/>
                  </a:lnTo>
                  <a:lnTo>
                    <a:pt x="133477" y="25552"/>
                  </a:lnTo>
                  <a:lnTo>
                    <a:pt x="133819" y="32588"/>
                  </a:lnTo>
                  <a:lnTo>
                    <a:pt x="134213" y="32588"/>
                  </a:lnTo>
                  <a:lnTo>
                    <a:pt x="134607" y="32588"/>
                  </a:lnTo>
                  <a:lnTo>
                    <a:pt x="134950" y="25552"/>
                  </a:lnTo>
                  <a:lnTo>
                    <a:pt x="134950" y="8178"/>
                  </a:lnTo>
                  <a:lnTo>
                    <a:pt x="134607" y="1244"/>
                  </a:lnTo>
                  <a:lnTo>
                    <a:pt x="143344" y="1168"/>
                  </a:lnTo>
                  <a:lnTo>
                    <a:pt x="143027" y="8178"/>
                  </a:lnTo>
                  <a:lnTo>
                    <a:pt x="143027" y="25552"/>
                  </a:lnTo>
                  <a:lnTo>
                    <a:pt x="143357" y="32588"/>
                  </a:lnTo>
                  <a:lnTo>
                    <a:pt x="143764" y="32588"/>
                  </a:lnTo>
                  <a:lnTo>
                    <a:pt x="144157" y="32588"/>
                  </a:lnTo>
                  <a:lnTo>
                    <a:pt x="144487" y="25552"/>
                  </a:lnTo>
                  <a:lnTo>
                    <a:pt x="144487" y="8178"/>
                  </a:lnTo>
                  <a:lnTo>
                    <a:pt x="144157" y="1168"/>
                  </a:lnTo>
                  <a:lnTo>
                    <a:pt x="168478" y="952"/>
                  </a:lnTo>
                  <a:lnTo>
                    <a:pt x="175374" y="673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7767358" y="5528843"/>
              <a:ext cx="174625" cy="31750"/>
            </a:xfrm>
            <a:custGeom>
              <a:avLst/>
              <a:gdLst/>
              <a:ahLst/>
              <a:cxnLst/>
              <a:rect l="l" t="t" r="r" b="b"/>
              <a:pathLst>
                <a:path w="174625" h="31750">
                  <a:moveTo>
                    <a:pt x="174561" y="0"/>
                  </a:moveTo>
                  <a:lnTo>
                    <a:pt x="0" y="0"/>
                  </a:lnTo>
                  <a:lnTo>
                    <a:pt x="0" y="31699"/>
                  </a:lnTo>
                  <a:lnTo>
                    <a:pt x="174561" y="31699"/>
                  </a:lnTo>
                  <a:lnTo>
                    <a:pt x="174561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7766533" y="5528170"/>
              <a:ext cx="175895" cy="33020"/>
            </a:xfrm>
            <a:custGeom>
              <a:avLst/>
              <a:gdLst/>
              <a:ahLst/>
              <a:cxnLst/>
              <a:rect l="l" t="t" r="r" b="b"/>
              <a:pathLst>
                <a:path w="175895" h="33020">
                  <a:moveTo>
                    <a:pt x="9105" y="8178"/>
                  </a:moveTo>
                  <a:lnTo>
                    <a:pt x="8775" y="1143"/>
                  </a:lnTo>
                  <a:lnTo>
                    <a:pt x="7975" y="1143"/>
                  </a:lnTo>
                  <a:lnTo>
                    <a:pt x="7645" y="8178"/>
                  </a:lnTo>
                  <a:lnTo>
                    <a:pt x="7645" y="25552"/>
                  </a:lnTo>
                  <a:lnTo>
                    <a:pt x="7975" y="32588"/>
                  </a:lnTo>
                  <a:lnTo>
                    <a:pt x="8382" y="32588"/>
                  </a:lnTo>
                  <a:lnTo>
                    <a:pt x="8775" y="32588"/>
                  </a:lnTo>
                  <a:lnTo>
                    <a:pt x="9105" y="25552"/>
                  </a:lnTo>
                  <a:lnTo>
                    <a:pt x="9105" y="8178"/>
                  </a:lnTo>
                  <a:close/>
                </a:path>
                <a:path w="175895" h="33020">
                  <a:moveTo>
                    <a:pt x="18656" y="8178"/>
                  </a:moveTo>
                  <a:lnTo>
                    <a:pt x="18326" y="1143"/>
                  </a:lnTo>
                  <a:lnTo>
                    <a:pt x="17526" y="1143"/>
                  </a:lnTo>
                  <a:lnTo>
                    <a:pt x="17195" y="8178"/>
                  </a:lnTo>
                  <a:lnTo>
                    <a:pt x="17195" y="25552"/>
                  </a:lnTo>
                  <a:lnTo>
                    <a:pt x="17526" y="32588"/>
                  </a:lnTo>
                  <a:lnTo>
                    <a:pt x="17932" y="32588"/>
                  </a:lnTo>
                  <a:lnTo>
                    <a:pt x="18326" y="32588"/>
                  </a:lnTo>
                  <a:lnTo>
                    <a:pt x="18656" y="25552"/>
                  </a:lnTo>
                  <a:lnTo>
                    <a:pt x="18656" y="8178"/>
                  </a:lnTo>
                  <a:close/>
                </a:path>
                <a:path w="175895" h="33020">
                  <a:moveTo>
                    <a:pt x="155917" y="8178"/>
                  </a:moveTo>
                  <a:lnTo>
                    <a:pt x="155587" y="1143"/>
                  </a:lnTo>
                  <a:lnTo>
                    <a:pt x="154787" y="1143"/>
                  </a:lnTo>
                  <a:lnTo>
                    <a:pt x="154457" y="8178"/>
                  </a:lnTo>
                  <a:lnTo>
                    <a:pt x="154457" y="25552"/>
                  </a:lnTo>
                  <a:lnTo>
                    <a:pt x="154787" y="32588"/>
                  </a:lnTo>
                  <a:lnTo>
                    <a:pt x="155194" y="32588"/>
                  </a:lnTo>
                  <a:lnTo>
                    <a:pt x="155587" y="32588"/>
                  </a:lnTo>
                  <a:lnTo>
                    <a:pt x="155917" y="25552"/>
                  </a:lnTo>
                  <a:lnTo>
                    <a:pt x="155917" y="8178"/>
                  </a:lnTo>
                  <a:close/>
                </a:path>
                <a:path w="175895" h="33020">
                  <a:moveTo>
                    <a:pt x="165468" y="8178"/>
                  </a:moveTo>
                  <a:lnTo>
                    <a:pt x="165138" y="1143"/>
                  </a:lnTo>
                  <a:lnTo>
                    <a:pt x="164338" y="1143"/>
                  </a:lnTo>
                  <a:lnTo>
                    <a:pt x="164007" y="8178"/>
                  </a:lnTo>
                  <a:lnTo>
                    <a:pt x="164007" y="25552"/>
                  </a:lnTo>
                  <a:lnTo>
                    <a:pt x="164338" y="32588"/>
                  </a:lnTo>
                  <a:lnTo>
                    <a:pt x="164744" y="32588"/>
                  </a:lnTo>
                  <a:lnTo>
                    <a:pt x="165138" y="32588"/>
                  </a:lnTo>
                  <a:lnTo>
                    <a:pt x="165468" y="25552"/>
                  </a:lnTo>
                  <a:lnTo>
                    <a:pt x="165468" y="8178"/>
                  </a:lnTo>
                  <a:close/>
                </a:path>
                <a:path w="175895" h="33020">
                  <a:moveTo>
                    <a:pt x="175374" y="673"/>
                  </a:moveTo>
                  <a:lnTo>
                    <a:pt x="168490" y="393"/>
                  </a:lnTo>
                  <a:lnTo>
                    <a:pt x="149694" y="152"/>
                  </a:lnTo>
                  <a:lnTo>
                    <a:pt x="53555" y="0"/>
                  </a:lnTo>
                  <a:lnTo>
                    <a:pt x="6896" y="393"/>
                  </a:lnTo>
                  <a:lnTo>
                    <a:pt x="0" y="673"/>
                  </a:lnTo>
                  <a:lnTo>
                    <a:pt x="6896" y="952"/>
                  </a:lnTo>
                  <a:lnTo>
                    <a:pt x="25679" y="1181"/>
                  </a:lnTo>
                  <a:lnTo>
                    <a:pt x="28943" y="1193"/>
                  </a:lnTo>
                  <a:lnTo>
                    <a:pt x="28613" y="8178"/>
                  </a:lnTo>
                  <a:lnTo>
                    <a:pt x="28613" y="25552"/>
                  </a:lnTo>
                  <a:lnTo>
                    <a:pt x="28956" y="32588"/>
                  </a:lnTo>
                  <a:lnTo>
                    <a:pt x="29349" y="32588"/>
                  </a:lnTo>
                  <a:lnTo>
                    <a:pt x="29743" y="32588"/>
                  </a:lnTo>
                  <a:lnTo>
                    <a:pt x="30073" y="25552"/>
                  </a:lnTo>
                  <a:lnTo>
                    <a:pt x="30073" y="8178"/>
                  </a:lnTo>
                  <a:lnTo>
                    <a:pt x="29743" y="1193"/>
                  </a:lnTo>
                  <a:lnTo>
                    <a:pt x="38481" y="1206"/>
                  </a:lnTo>
                  <a:lnTo>
                    <a:pt x="38163" y="8178"/>
                  </a:lnTo>
                  <a:lnTo>
                    <a:pt x="38163" y="25552"/>
                  </a:lnTo>
                  <a:lnTo>
                    <a:pt x="38493" y="32588"/>
                  </a:lnTo>
                  <a:lnTo>
                    <a:pt x="38900" y="32588"/>
                  </a:lnTo>
                  <a:lnTo>
                    <a:pt x="39293" y="32588"/>
                  </a:lnTo>
                  <a:lnTo>
                    <a:pt x="39624" y="25552"/>
                  </a:lnTo>
                  <a:lnTo>
                    <a:pt x="39624" y="8178"/>
                  </a:lnTo>
                  <a:lnTo>
                    <a:pt x="39293" y="1206"/>
                  </a:lnTo>
                  <a:lnTo>
                    <a:pt x="49923" y="1231"/>
                  </a:lnTo>
                  <a:lnTo>
                    <a:pt x="49593" y="8178"/>
                  </a:lnTo>
                  <a:lnTo>
                    <a:pt x="49593" y="25552"/>
                  </a:lnTo>
                  <a:lnTo>
                    <a:pt x="49936" y="32588"/>
                  </a:lnTo>
                  <a:lnTo>
                    <a:pt x="50330" y="32588"/>
                  </a:lnTo>
                  <a:lnTo>
                    <a:pt x="50723" y="32588"/>
                  </a:lnTo>
                  <a:lnTo>
                    <a:pt x="51066" y="25552"/>
                  </a:lnTo>
                  <a:lnTo>
                    <a:pt x="51066" y="8178"/>
                  </a:lnTo>
                  <a:lnTo>
                    <a:pt x="50723" y="1231"/>
                  </a:lnTo>
                  <a:lnTo>
                    <a:pt x="59461" y="1244"/>
                  </a:lnTo>
                  <a:lnTo>
                    <a:pt x="59131" y="8178"/>
                  </a:lnTo>
                  <a:lnTo>
                    <a:pt x="59131" y="25552"/>
                  </a:lnTo>
                  <a:lnTo>
                    <a:pt x="59474" y="32588"/>
                  </a:lnTo>
                  <a:lnTo>
                    <a:pt x="59867" y="32588"/>
                  </a:lnTo>
                  <a:lnTo>
                    <a:pt x="60261" y="32588"/>
                  </a:lnTo>
                  <a:lnTo>
                    <a:pt x="60591" y="25552"/>
                  </a:lnTo>
                  <a:lnTo>
                    <a:pt x="60591" y="8178"/>
                  </a:lnTo>
                  <a:lnTo>
                    <a:pt x="60261" y="1244"/>
                  </a:lnTo>
                  <a:lnTo>
                    <a:pt x="70891" y="1270"/>
                  </a:lnTo>
                  <a:lnTo>
                    <a:pt x="70573" y="8178"/>
                  </a:lnTo>
                  <a:lnTo>
                    <a:pt x="70573" y="25552"/>
                  </a:lnTo>
                  <a:lnTo>
                    <a:pt x="70904" y="32588"/>
                  </a:lnTo>
                  <a:lnTo>
                    <a:pt x="71297" y="32588"/>
                  </a:lnTo>
                  <a:lnTo>
                    <a:pt x="71704" y="32588"/>
                  </a:lnTo>
                  <a:lnTo>
                    <a:pt x="72034" y="25552"/>
                  </a:lnTo>
                  <a:lnTo>
                    <a:pt x="72034" y="8178"/>
                  </a:lnTo>
                  <a:lnTo>
                    <a:pt x="71704" y="1270"/>
                  </a:lnTo>
                  <a:lnTo>
                    <a:pt x="80441" y="1282"/>
                  </a:lnTo>
                  <a:lnTo>
                    <a:pt x="80111" y="8178"/>
                  </a:lnTo>
                  <a:lnTo>
                    <a:pt x="80111" y="25552"/>
                  </a:lnTo>
                  <a:lnTo>
                    <a:pt x="80454" y="32588"/>
                  </a:lnTo>
                  <a:lnTo>
                    <a:pt x="80848" y="32588"/>
                  </a:lnTo>
                  <a:lnTo>
                    <a:pt x="81241" y="32588"/>
                  </a:lnTo>
                  <a:lnTo>
                    <a:pt x="81584" y="25552"/>
                  </a:lnTo>
                  <a:lnTo>
                    <a:pt x="81584" y="8178"/>
                  </a:lnTo>
                  <a:lnTo>
                    <a:pt x="81241" y="1282"/>
                  </a:lnTo>
                  <a:lnTo>
                    <a:pt x="91859" y="1295"/>
                  </a:lnTo>
                  <a:lnTo>
                    <a:pt x="91541" y="8178"/>
                  </a:lnTo>
                  <a:lnTo>
                    <a:pt x="91541" y="25552"/>
                  </a:lnTo>
                  <a:lnTo>
                    <a:pt x="91871" y="32588"/>
                  </a:lnTo>
                  <a:lnTo>
                    <a:pt x="92265" y="32588"/>
                  </a:lnTo>
                  <a:lnTo>
                    <a:pt x="92671" y="32588"/>
                  </a:lnTo>
                  <a:lnTo>
                    <a:pt x="93002" y="25552"/>
                  </a:lnTo>
                  <a:lnTo>
                    <a:pt x="93002" y="8178"/>
                  </a:lnTo>
                  <a:lnTo>
                    <a:pt x="92671" y="1308"/>
                  </a:lnTo>
                  <a:lnTo>
                    <a:pt x="101409" y="1320"/>
                  </a:lnTo>
                  <a:lnTo>
                    <a:pt x="101092" y="8178"/>
                  </a:lnTo>
                  <a:lnTo>
                    <a:pt x="101092" y="25552"/>
                  </a:lnTo>
                  <a:lnTo>
                    <a:pt x="101422" y="32588"/>
                  </a:lnTo>
                  <a:lnTo>
                    <a:pt x="101815" y="32588"/>
                  </a:lnTo>
                  <a:lnTo>
                    <a:pt x="102222" y="32588"/>
                  </a:lnTo>
                  <a:lnTo>
                    <a:pt x="102552" y="25552"/>
                  </a:lnTo>
                  <a:lnTo>
                    <a:pt x="102552" y="8178"/>
                  </a:lnTo>
                  <a:lnTo>
                    <a:pt x="102222" y="1320"/>
                  </a:lnTo>
                  <a:lnTo>
                    <a:pt x="112839" y="1333"/>
                  </a:lnTo>
                  <a:lnTo>
                    <a:pt x="112522" y="8178"/>
                  </a:lnTo>
                  <a:lnTo>
                    <a:pt x="112522" y="25552"/>
                  </a:lnTo>
                  <a:lnTo>
                    <a:pt x="112852" y="32588"/>
                  </a:lnTo>
                  <a:lnTo>
                    <a:pt x="113258" y="32588"/>
                  </a:lnTo>
                  <a:lnTo>
                    <a:pt x="113652" y="32588"/>
                  </a:lnTo>
                  <a:lnTo>
                    <a:pt x="113982" y="25552"/>
                  </a:lnTo>
                  <a:lnTo>
                    <a:pt x="113982" y="8178"/>
                  </a:lnTo>
                  <a:lnTo>
                    <a:pt x="113652" y="1333"/>
                  </a:lnTo>
                  <a:lnTo>
                    <a:pt x="121818" y="1346"/>
                  </a:lnTo>
                  <a:lnTo>
                    <a:pt x="122389" y="1346"/>
                  </a:lnTo>
                  <a:lnTo>
                    <a:pt x="122072" y="8178"/>
                  </a:lnTo>
                  <a:lnTo>
                    <a:pt x="122072" y="25552"/>
                  </a:lnTo>
                  <a:lnTo>
                    <a:pt x="122402" y="32588"/>
                  </a:lnTo>
                  <a:lnTo>
                    <a:pt x="122796" y="32588"/>
                  </a:lnTo>
                  <a:lnTo>
                    <a:pt x="123202" y="32588"/>
                  </a:lnTo>
                  <a:lnTo>
                    <a:pt x="123532" y="25552"/>
                  </a:lnTo>
                  <a:lnTo>
                    <a:pt x="123532" y="8178"/>
                  </a:lnTo>
                  <a:lnTo>
                    <a:pt x="123202" y="1346"/>
                  </a:lnTo>
                  <a:lnTo>
                    <a:pt x="133807" y="1257"/>
                  </a:lnTo>
                  <a:lnTo>
                    <a:pt x="133489" y="8178"/>
                  </a:lnTo>
                  <a:lnTo>
                    <a:pt x="133489" y="25552"/>
                  </a:lnTo>
                  <a:lnTo>
                    <a:pt x="133819" y="32588"/>
                  </a:lnTo>
                  <a:lnTo>
                    <a:pt x="134226" y="32588"/>
                  </a:lnTo>
                  <a:lnTo>
                    <a:pt x="134620" y="32588"/>
                  </a:lnTo>
                  <a:lnTo>
                    <a:pt x="134950" y="25552"/>
                  </a:lnTo>
                  <a:lnTo>
                    <a:pt x="134950" y="8178"/>
                  </a:lnTo>
                  <a:lnTo>
                    <a:pt x="134620" y="1244"/>
                  </a:lnTo>
                  <a:lnTo>
                    <a:pt x="143357" y="1168"/>
                  </a:lnTo>
                  <a:lnTo>
                    <a:pt x="143040" y="8178"/>
                  </a:lnTo>
                  <a:lnTo>
                    <a:pt x="143040" y="25552"/>
                  </a:lnTo>
                  <a:lnTo>
                    <a:pt x="143370" y="32588"/>
                  </a:lnTo>
                  <a:lnTo>
                    <a:pt x="143776" y="32588"/>
                  </a:lnTo>
                  <a:lnTo>
                    <a:pt x="144170" y="32588"/>
                  </a:lnTo>
                  <a:lnTo>
                    <a:pt x="144500" y="25552"/>
                  </a:lnTo>
                  <a:lnTo>
                    <a:pt x="144500" y="8178"/>
                  </a:lnTo>
                  <a:lnTo>
                    <a:pt x="144170" y="1168"/>
                  </a:lnTo>
                  <a:lnTo>
                    <a:pt x="168490" y="952"/>
                  </a:lnTo>
                  <a:lnTo>
                    <a:pt x="175374" y="673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7781632" y="5560758"/>
              <a:ext cx="174625" cy="31750"/>
            </a:xfrm>
            <a:custGeom>
              <a:avLst/>
              <a:gdLst/>
              <a:ahLst/>
              <a:cxnLst/>
              <a:rect l="l" t="t" r="r" b="b"/>
              <a:pathLst>
                <a:path w="174625" h="31750">
                  <a:moveTo>
                    <a:pt x="174548" y="0"/>
                  </a:moveTo>
                  <a:lnTo>
                    <a:pt x="0" y="0"/>
                  </a:lnTo>
                  <a:lnTo>
                    <a:pt x="0" y="31699"/>
                  </a:lnTo>
                  <a:lnTo>
                    <a:pt x="174548" y="31699"/>
                  </a:lnTo>
                  <a:lnTo>
                    <a:pt x="174548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7780375" y="5560098"/>
              <a:ext cx="175895" cy="33020"/>
            </a:xfrm>
            <a:custGeom>
              <a:avLst/>
              <a:gdLst/>
              <a:ahLst/>
              <a:cxnLst/>
              <a:rect l="l" t="t" r="r" b="b"/>
              <a:pathLst>
                <a:path w="175895" h="33020">
                  <a:moveTo>
                    <a:pt x="9525" y="8178"/>
                  </a:moveTo>
                  <a:lnTo>
                    <a:pt x="9194" y="1130"/>
                  </a:lnTo>
                  <a:lnTo>
                    <a:pt x="8407" y="1130"/>
                  </a:lnTo>
                  <a:lnTo>
                    <a:pt x="8064" y="8178"/>
                  </a:lnTo>
                  <a:lnTo>
                    <a:pt x="8064" y="25539"/>
                  </a:lnTo>
                  <a:lnTo>
                    <a:pt x="8407" y="32588"/>
                  </a:lnTo>
                  <a:lnTo>
                    <a:pt x="8801" y="32588"/>
                  </a:lnTo>
                  <a:lnTo>
                    <a:pt x="9194" y="32588"/>
                  </a:lnTo>
                  <a:lnTo>
                    <a:pt x="9525" y="25539"/>
                  </a:lnTo>
                  <a:lnTo>
                    <a:pt x="9525" y="8178"/>
                  </a:lnTo>
                  <a:close/>
                </a:path>
                <a:path w="175895" h="33020">
                  <a:moveTo>
                    <a:pt x="19075" y="8178"/>
                  </a:moveTo>
                  <a:lnTo>
                    <a:pt x="18745" y="1130"/>
                  </a:lnTo>
                  <a:lnTo>
                    <a:pt x="17945" y="1130"/>
                  </a:lnTo>
                  <a:lnTo>
                    <a:pt x="17614" y="8178"/>
                  </a:lnTo>
                  <a:lnTo>
                    <a:pt x="17614" y="25539"/>
                  </a:lnTo>
                  <a:lnTo>
                    <a:pt x="17945" y="32588"/>
                  </a:lnTo>
                  <a:lnTo>
                    <a:pt x="18351" y="32588"/>
                  </a:lnTo>
                  <a:lnTo>
                    <a:pt x="18745" y="32588"/>
                  </a:lnTo>
                  <a:lnTo>
                    <a:pt x="19075" y="25539"/>
                  </a:lnTo>
                  <a:lnTo>
                    <a:pt x="19075" y="8178"/>
                  </a:lnTo>
                  <a:close/>
                </a:path>
                <a:path w="175895" h="33020">
                  <a:moveTo>
                    <a:pt x="156349" y="8178"/>
                  </a:moveTo>
                  <a:lnTo>
                    <a:pt x="156006" y="1130"/>
                  </a:lnTo>
                  <a:lnTo>
                    <a:pt x="155219" y="1130"/>
                  </a:lnTo>
                  <a:lnTo>
                    <a:pt x="154876" y="8178"/>
                  </a:lnTo>
                  <a:lnTo>
                    <a:pt x="154876" y="25539"/>
                  </a:lnTo>
                  <a:lnTo>
                    <a:pt x="155219" y="32588"/>
                  </a:lnTo>
                  <a:lnTo>
                    <a:pt x="155613" y="32588"/>
                  </a:lnTo>
                  <a:lnTo>
                    <a:pt x="156006" y="32588"/>
                  </a:lnTo>
                  <a:lnTo>
                    <a:pt x="156349" y="25539"/>
                  </a:lnTo>
                  <a:lnTo>
                    <a:pt x="156349" y="8178"/>
                  </a:lnTo>
                  <a:close/>
                </a:path>
                <a:path w="175895" h="33020">
                  <a:moveTo>
                    <a:pt x="165887" y="8178"/>
                  </a:moveTo>
                  <a:lnTo>
                    <a:pt x="165557" y="1130"/>
                  </a:lnTo>
                  <a:lnTo>
                    <a:pt x="164769" y="1130"/>
                  </a:lnTo>
                  <a:lnTo>
                    <a:pt x="164426" y="8178"/>
                  </a:lnTo>
                  <a:lnTo>
                    <a:pt x="164426" y="25539"/>
                  </a:lnTo>
                  <a:lnTo>
                    <a:pt x="164769" y="32588"/>
                  </a:lnTo>
                  <a:lnTo>
                    <a:pt x="165163" y="32588"/>
                  </a:lnTo>
                  <a:lnTo>
                    <a:pt x="165557" y="32588"/>
                  </a:lnTo>
                  <a:lnTo>
                    <a:pt x="165887" y="25539"/>
                  </a:lnTo>
                  <a:lnTo>
                    <a:pt x="165887" y="8178"/>
                  </a:lnTo>
                  <a:close/>
                </a:path>
                <a:path w="175895" h="33020">
                  <a:moveTo>
                    <a:pt x="175793" y="660"/>
                  </a:moveTo>
                  <a:lnTo>
                    <a:pt x="168884" y="381"/>
                  </a:lnTo>
                  <a:lnTo>
                    <a:pt x="150050" y="152"/>
                  </a:lnTo>
                  <a:lnTo>
                    <a:pt x="53695" y="0"/>
                  </a:lnTo>
                  <a:lnTo>
                    <a:pt x="6908" y="381"/>
                  </a:lnTo>
                  <a:lnTo>
                    <a:pt x="0" y="660"/>
                  </a:lnTo>
                  <a:lnTo>
                    <a:pt x="6908" y="952"/>
                  </a:lnTo>
                  <a:lnTo>
                    <a:pt x="25755" y="1181"/>
                  </a:lnTo>
                  <a:lnTo>
                    <a:pt x="29362" y="1193"/>
                  </a:lnTo>
                  <a:lnTo>
                    <a:pt x="29032" y="8178"/>
                  </a:lnTo>
                  <a:lnTo>
                    <a:pt x="29032" y="25539"/>
                  </a:lnTo>
                  <a:lnTo>
                    <a:pt x="29375" y="32588"/>
                  </a:lnTo>
                  <a:lnTo>
                    <a:pt x="29768" y="32588"/>
                  </a:lnTo>
                  <a:lnTo>
                    <a:pt x="30162" y="32588"/>
                  </a:lnTo>
                  <a:lnTo>
                    <a:pt x="30505" y="25539"/>
                  </a:lnTo>
                  <a:lnTo>
                    <a:pt x="30505" y="8178"/>
                  </a:lnTo>
                  <a:lnTo>
                    <a:pt x="30162" y="1193"/>
                  </a:lnTo>
                  <a:lnTo>
                    <a:pt x="38912" y="1206"/>
                  </a:lnTo>
                  <a:lnTo>
                    <a:pt x="38582" y="8178"/>
                  </a:lnTo>
                  <a:lnTo>
                    <a:pt x="38582" y="25539"/>
                  </a:lnTo>
                  <a:lnTo>
                    <a:pt x="38925" y="32588"/>
                  </a:lnTo>
                  <a:lnTo>
                    <a:pt x="39319" y="32588"/>
                  </a:lnTo>
                  <a:lnTo>
                    <a:pt x="39712" y="32588"/>
                  </a:lnTo>
                  <a:lnTo>
                    <a:pt x="40043" y="25539"/>
                  </a:lnTo>
                  <a:lnTo>
                    <a:pt x="40043" y="8178"/>
                  </a:lnTo>
                  <a:lnTo>
                    <a:pt x="39712" y="1206"/>
                  </a:lnTo>
                  <a:lnTo>
                    <a:pt x="50342" y="1231"/>
                  </a:lnTo>
                  <a:lnTo>
                    <a:pt x="50025" y="8178"/>
                  </a:lnTo>
                  <a:lnTo>
                    <a:pt x="50025" y="25539"/>
                  </a:lnTo>
                  <a:lnTo>
                    <a:pt x="50355" y="32588"/>
                  </a:lnTo>
                  <a:lnTo>
                    <a:pt x="50749" y="32588"/>
                  </a:lnTo>
                  <a:lnTo>
                    <a:pt x="51155" y="32588"/>
                  </a:lnTo>
                  <a:lnTo>
                    <a:pt x="51485" y="25539"/>
                  </a:lnTo>
                  <a:lnTo>
                    <a:pt x="51485" y="8178"/>
                  </a:lnTo>
                  <a:lnTo>
                    <a:pt x="51155" y="1231"/>
                  </a:lnTo>
                  <a:lnTo>
                    <a:pt x="59893" y="1244"/>
                  </a:lnTo>
                  <a:lnTo>
                    <a:pt x="59563" y="8178"/>
                  </a:lnTo>
                  <a:lnTo>
                    <a:pt x="59563" y="25539"/>
                  </a:lnTo>
                  <a:lnTo>
                    <a:pt x="59905" y="32588"/>
                  </a:lnTo>
                  <a:lnTo>
                    <a:pt x="60299" y="32588"/>
                  </a:lnTo>
                  <a:lnTo>
                    <a:pt x="60693" y="32588"/>
                  </a:lnTo>
                  <a:lnTo>
                    <a:pt x="61036" y="25539"/>
                  </a:lnTo>
                  <a:lnTo>
                    <a:pt x="61036" y="8178"/>
                  </a:lnTo>
                  <a:lnTo>
                    <a:pt x="60693" y="1244"/>
                  </a:lnTo>
                  <a:lnTo>
                    <a:pt x="71310" y="1257"/>
                  </a:lnTo>
                  <a:lnTo>
                    <a:pt x="70993" y="8178"/>
                  </a:lnTo>
                  <a:lnTo>
                    <a:pt x="70993" y="25539"/>
                  </a:lnTo>
                  <a:lnTo>
                    <a:pt x="71323" y="32588"/>
                  </a:lnTo>
                  <a:lnTo>
                    <a:pt x="71716" y="32588"/>
                  </a:lnTo>
                  <a:lnTo>
                    <a:pt x="72123" y="32588"/>
                  </a:lnTo>
                  <a:lnTo>
                    <a:pt x="72453" y="25539"/>
                  </a:lnTo>
                  <a:lnTo>
                    <a:pt x="72453" y="8178"/>
                  </a:lnTo>
                  <a:lnTo>
                    <a:pt x="72123" y="1257"/>
                  </a:lnTo>
                  <a:lnTo>
                    <a:pt x="80860" y="1270"/>
                  </a:lnTo>
                  <a:lnTo>
                    <a:pt x="80543" y="8178"/>
                  </a:lnTo>
                  <a:lnTo>
                    <a:pt x="80543" y="25539"/>
                  </a:lnTo>
                  <a:lnTo>
                    <a:pt x="80873" y="32588"/>
                  </a:lnTo>
                  <a:lnTo>
                    <a:pt x="81267" y="32588"/>
                  </a:lnTo>
                  <a:lnTo>
                    <a:pt x="81673" y="32588"/>
                  </a:lnTo>
                  <a:lnTo>
                    <a:pt x="82003" y="25539"/>
                  </a:lnTo>
                  <a:lnTo>
                    <a:pt x="82003" y="8178"/>
                  </a:lnTo>
                  <a:lnTo>
                    <a:pt x="81673" y="1270"/>
                  </a:lnTo>
                  <a:lnTo>
                    <a:pt x="92278" y="1295"/>
                  </a:lnTo>
                  <a:lnTo>
                    <a:pt x="91960" y="8178"/>
                  </a:lnTo>
                  <a:lnTo>
                    <a:pt x="91960" y="25539"/>
                  </a:lnTo>
                  <a:lnTo>
                    <a:pt x="92290" y="32588"/>
                  </a:lnTo>
                  <a:lnTo>
                    <a:pt x="92697" y="32588"/>
                  </a:lnTo>
                  <a:lnTo>
                    <a:pt x="93091" y="32588"/>
                  </a:lnTo>
                  <a:lnTo>
                    <a:pt x="93421" y="25539"/>
                  </a:lnTo>
                  <a:lnTo>
                    <a:pt x="93421" y="8178"/>
                  </a:lnTo>
                  <a:lnTo>
                    <a:pt x="93091" y="1295"/>
                  </a:lnTo>
                  <a:lnTo>
                    <a:pt x="101828" y="1308"/>
                  </a:lnTo>
                  <a:lnTo>
                    <a:pt x="101511" y="8178"/>
                  </a:lnTo>
                  <a:lnTo>
                    <a:pt x="101511" y="25539"/>
                  </a:lnTo>
                  <a:lnTo>
                    <a:pt x="101841" y="32588"/>
                  </a:lnTo>
                  <a:lnTo>
                    <a:pt x="102235" y="32588"/>
                  </a:lnTo>
                  <a:lnTo>
                    <a:pt x="102641" y="32588"/>
                  </a:lnTo>
                  <a:lnTo>
                    <a:pt x="102971" y="25539"/>
                  </a:lnTo>
                  <a:lnTo>
                    <a:pt x="102971" y="8178"/>
                  </a:lnTo>
                  <a:lnTo>
                    <a:pt x="102641" y="1308"/>
                  </a:lnTo>
                  <a:lnTo>
                    <a:pt x="113258" y="1320"/>
                  </a:lnTo>
                  <a:lnTo>
                    <a:pt x="112941" y="8178"/>
                  </a:lnTo>
                  <a:lnTo>
                    <a:pt x="112941" y="25539"/>
                  </a:lnTo>
                  <a:lnTo>
                    <a:pt x="113271" y="32588"/>
                  </a:lnTo>
                  <a:lnTo>
                    <a:pt x="113677" y="32588"/>
                  </a:lnTo>
                  <a:lnTo>
                    <a:pt x="114071" y="32588"/>
                  </a:lnTo>
                  <a:lnTo>
                    <a:pt x="114401" y="25539"/>
                  </a:lnTo>
                  <a:lnTo>
                    <a:pt x="114401" y="8178"/>
                  </a:lnTo>
                  <a:lnTo>
                    <a:pt x="114071" y="1320"/>
                  </a:lnTo>
                  <a:lnTo>
                    <a:pt x="122110" y="1333"/>
                  </a:lnTo>
                  <a:lnTo>
                    <a:pt x="122809" y="1333"/>
                  </a:lnTo>
                  <a:lnTo>
                    <a:pt x="122491" y="8178"/>
                  </a:lnTo>
                  <a:lnTo>
                    <a:pt x="122491" y="25539"/>
                  </a:lnTo>
                  <a:lnTo>
                    <a:pt x="122821" y="32588"/>
                  </a:lnTo>
                  <a:lnTo>
                    <a:pt x="123228" y="32588"/>
                  </a:lnTo>
                  <a:lnTo>
                    <a:pt x="123621" y="32588"/>
                  </a:lnTo>
                  <a:lnTo>
                    <a:pt x="123952" y="25539"/>
                  </a:lnTo>
                  <a:lnTo>
                    <a:pt x="123952" y="8178"/>
                  </a:lnTo>
                  <a:lnTo>
                    <a:pt x="123621" y="1333"/>
                  </a:lnTo>
                  <a:lnTo>
                    <a:pt x="134226" y="1244"/>
                  </a:lnTo>
                  <a:lnTo>
                    <a:pt x="133908" y="8178"/>
                  </a:lnTo>
                  <a:lnTo>
                    <a:pt x="133908" y="25539"/>
                  </a:lnTo>
                  <a:lnTo>
                    <a:pt x="134239" y="32588"/>
                  </a:lnTo>
                  <a:lnTo>
                    <a:pt x="134645" y="32588"/>
                  </a:lnTo>
                  <a:lnTo>
                    <a:pt x="135039" y="32588"/>
                  </a:lnTo>
                  <a:lnTo>
                    <a:pt x="135369" y="25539"/>
                  </a:lnTo>
                  <a:lnTo>
                    <a:pt x="135369" y="8178"/>
                  </a:lnTo>
                  <a:lnTo>
                    <a:pt x="135039" y="1231"/>
                  </a:lnTo>
                  <a:lnTo>
                    <a:pt x="143776" y="1168"/>
                  </a:lnTo>
                  <a:lnTo>
                    <a:pt x="143459" y="8178"/>
                  </a:lnTo>
                  <a:lnTo>
                    <a:pt x="143459" y="25539"/>
                  </a:lnTo>
                  <a:lnTo>
                    <a:pt x="143789" y="32588"/>
                  </a:lnTo>
                  <a:lnTo>
                    <a:pt x="144195" y="32588"/>
                  </a:lnTo>
                  <a:lnTo>
                    <a:pt x="144589" y="32588"/>
                  </a:lnTo>
                  <a:lnTo>
                    <a:pt x="144919" y="25539"/>
                  </a:lnTo>
                  <a:lnTo>
                    <a:pt x="144919" y="8178"/>
                  </a:lnTo>
                  <a:lnTo>
                    <a:pt x="144589" y="1155"/>
                  </a:lnTo>
                  <a:lnTo>
                    <a:pt x="168884" y="952"/>
                  </a:lnTo>
                  <a:lnTo>
                    <a:pt x="175793" y="66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7767942" y="5592203"/>
              <a:ext cx="174625" cy="31750"/>
            </a:xfrm>
            <a:custGeom>
              <a:avLst/>
              <a:gdLst/>
              <a:ahLst/>
              <a:cxnLst/>
              <a:rect l="l" t="t" r="r" b="b"/>
              <a:pathLst>
                <a:path w="174625" h="31750">
                  <a:moveTo>
                    <a:pt x="174561" y="0"/>
                  </a:moveTo>
                  <a:lnTo>
                    <a:pt x="0" y="0"/>
                  </a:lnTo>
                  <a:lnTo>
                    <a:pt x="0" y="31699"/>
                  </a:lnTo>
                  <a:lnTo>
                    <a:pt x="174561" y="31699"/>
                  </a:lnTo>
                  <a:lnTo>
                    <a:pt x="174561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7767117" y="5591530"/>
              <a:ext cx="175895" cy="33020"/>
            </a:xfrm>
            <a:custGeom>
              <a:avLst/>
              <a:gdLst/>
              <a:ahLst/>
              <a:cxnLst/>
              <a:rect l="l" t="t" r="r" b="b"/>
              <a:pathLst>
                <a:path w="175895" h="33020">
                  <a:moveTo>
                    <a:pt x="9105" y="8178"/>
                  </a:moveTo>
                  <a:lnTo>
                    <a:pt x="8775" y="1143"/>
                  </a:lnTo>
                  <a:lnTo>
                    <a:pt x="7975" y="1143"/>
                  </a:lnTo>
                  <a:lnTo>
                    <a:pt x="7645" y="8178"/>
                  </a:lnTo>
                  <a:lnTo>
                    <a:pt x="7645" y="25552"/>
                  </a:lnTo>
                  <a:lnTo>
                    <a:pt x="7975" y="32600"/>
                  </a:lnTo>
                  <a:lnTo>
                    <a:pt x="8382" y="32600"/>
                  </a:lnTo>
                  <a:lnTo>
                    <a:pt x="8775" y="32600"/>
                  </a:lnTo>
                  <a:lnTo>
                    <a:pt x="9105" y="25552"/>
                  </a:lnTo>
                  <a:lnTo>
                    <a:pt x="9105" y="8178"/>
                  </a:lnTo>
                  <a:close/>
                </a:path>
                <a:path w="175895" h="33020">
                  <a:moveTo>
                    <a:pt x="18656" y="8178"/>
                  </a:moveTo>
                  <a:lnTo>
                    <a:pt x="18326" y="1143"/>
                  </a:lnTo>
                  <a:lnTo>
                    <a:pt x="17526" y="1143"/>
                  </a:lnTo>
                  <a:lnTo>
                    <a:pt x="17195" y="8178"/>
                  </a:lnTo>
                  <a:lnTo>
                    <a:pt x="17195" y="25552"/>
                  </a:lnTo>
                  <a:lnTo>
                    <a:pt x="17526" y="32600"/>
                  </a:lnTo>
                  <a:lnTo>
                    <a:pt x="17919" y="32600"/>
                  </a:lnTo>
                  <a:lnTo>
                    <a:pt x="18326" y="32600"/>
                  </a:lnTo>
                  <a:lnTo>
                    <a:pt x="18656" y="25552"/>
                  </a:lnTo>
                  <a:lnTo>
                    <a:pt x="18656" y="8178"/>
                  </a:lnTo>
                  <a:close/>
                </a:path>
                <a:path w="175895" h="33020">
                  <a:moveTo>
                    <a:pt x="155917" y="8178"/>
                  </a:moveTo>
                  <a:lnTo>
                    <a:pt x="155587" y="1143"/>
                  </a:lnTo>
                  <a:lnTo>
                    <a:pt x="154787" y="1143"/>
                  </a:lnTo>
                  <a:lnTo>
                    <a:pt x="154457" y="8178"/>
                  </a:lnTo>
                  <a:lnTo>
                    <a:pt x="154457" y="25552"/>
                  </a:lnTo>
                  <a:lnTo>
                    <a:pt x="154787" y="32600"/>
                  </a:lnTo>
                  <a:lnTo>
                    <a:pt x="155194" y="32600"/>
                  </a:lnTo>
                  <a:lnTo>
                    <a:pt x="155587" y="32600"/>
                  </a:lnTo>
                  <a:lnTo>
                    <a:pt x="155917" y="25552"/>
                  </a:lnTo>
                  <a:lnTo>
                    <a:pt x="155917" y="8178"/>
                  </a:lnTo>
                  <a:close/>
                </a:path>
                <a:path w="175895" h="33020">
                  <a:moveTo>
                    <a:pt x="165468" y="8178"/>
                  </a:moveTo>
                  <a:lnTo>
                    <a:pt x="165138" y="1143"/>
                  </a:lnTo>
                  <a:lnTo>
                    <a:pt x="164338" y="1143"/>
                  </a:lnTo>
                  <a:lnTo>
                    <a:pt x="164007" y="8178"/>
                  </a:lnTo>
                  <a:lnTo>
                    <a:pt x="164007" y="25552"/>
                  </a:lnTo>
                  <a:lnTo>
                    <a:pt x="164338" y="32600"/>
                  </a:lnTo>
                  <a:lnTo>
                    <a:pt x="164744" y="32600"/>
                  </a:lnTo>
                  <a:lnTo>
                    <a:pt x="165138" y="32600"/>
                  </a:lnTo>
                  <a:lnTo>
                    <a:pt x="165468" y="25552"/>
                  </a:lnTo>
                  <a:lnTo>
                    <a:pt x="165468" y="8178"/>
                  </a:lnTo>
                  <a:close/>
                </a:path>
                <a:path w="175895" h="33020">
                  <a:moveTo>
                    <a:pt x="175374" y="685"/>
                  </a:moveTo>
                  <a:lnTo>
                    <a:pt x="168478" y="393"/>
                  </a:lnTo>
                  <a:lnTo>
                    <a:pt x="149694" y="165"/>
                  </a:lnTo>
                  <a:lnTo>
                    <a:pt x="53555" y="0"/>
                  </a:lnTo>
                  <a:lnTo>
                    <a:pt x="6896" y="393"/>
                  </a:lnTo>
                  <a:lnTo>
                    <a:pt x="0" y="685"/>
                  </a:lnTo>
                  <a:lnTo>
                    <a:pt x="6896" y="965"/>
                  </a:lnTo>
                  <a:lnTo>
                    <a:pt x="25679" y="1193"/>
                  </a:lnTo>
                  <a:lnTo>
                    <a:pt x="28930" y="1206"/>
                  </a:lnTo>
                  <a:lnTo>
                    <a:pt x="28613" y="8178"/>
                  </a:lnTo>
                  <a:lnTo>
                    <a:pt x="28613" y="25552"/>
                  </a:lnTo>
                  <a:lnTo>
                    <a:pt x="28943" y="32600"/>
                  </a:lnTo>
                  <a:lnTo>
                    <a:pt x="29349" y="32600"/>
                  </a:lnTo>
                  <a:lnTo>
                    <a:pt x="29743" y="32600"/>
                  </a:lnTo>
                  <a:lnTo>
                    <a:pt x="30073" y="25552"/>
                  </a:lnTo>
                  <a:lnTo>
                    <a:pt x="30073" y="8178"/>
                  </a:lnTo>
                  <a:lnTo>
                    <a:pt x="29743" y="1206"/>
                  </a:lnTo>
                  <a:lnTo>
                    <a:pt x="38481" y="1219"/>
                  </a:lnTo>
                  <a:lnTo>
                    <a:pt x="38163" y="8178"/>
                  </a:lnTo>
                  <a:lnTo>
                    <a:pt x="38163" y="25552"/>
                  </a:lnTo>
                  <a:lnTo>
                    <a:pt x="38493" y="32600"/>
                  </a:lnTo>
                  <a:lnTo>
                    <a:pt x="38900" y="32600"/>
                  </a:lnTo>
                  <a:lnTo>
                    <a:pt x="39293" y="32600"/>
                  </a:lnTo>
                  <a:lnTo>
                    <a:pt x="39624" y="25552"/>
                  </a:lnTo>
                  <a:lnTo>
                    <a:pt x="39624" y="8178"/>
                  </a:lnTo>
                  <a:lnTo>
                    <a:pt x="39293" y="1219"/>
                  </a:lnTo>
                  <a:lnTo>
                    <a:pt x="49911" y="1244"/>
                  </a:lnTo>
                  <a:lnTo>
                    <a:pt x="49580" y="8178"/>
                  </a:lnTo>
                  <a:lnTo>
                    <a:pt x="49580" y="25552"/>
                  </a:lnTo>
                  <a:lnTo>
                    <a:pt x="49923" y="32600"/>
                  </a:lnTo>
                  <a:lnTo>
                    <a:pt x="50317" y="32600"/>
                  </a:lnTo>
                  <a:lnTo>
                    <a:pt x="50711" y="32600"/>
                  </a:lnTo>
                  <a:lnTo>
                    <a:pt x="51041" y="25552"/>
                  </a:lnTo>
                  <a:lnTo>
                    <a:pt x="51041" y="8178"/>
                  </a:lnTo>
                  <a:lnTo>
                    <a:pt x="50711" y="1244"/>
                  </a:lnTo>
                  <a:lnTo>
                    <a:pt x="59448" y="1257"/>
                  </a:lnTo>
                  <a:lnTo>
                    <a:pt x="59131" y="8178"/>
                  </a:lnTo>
                  <a:lnTo>
                    <a:pt x="59131" y="25552"/>
                  </a:lnTo>
                  <a:lnTo>
                    <a:pt x="59461" y="32600"/>
                  </a:lnTo>
                  <a:lnTo>
                    <a:pt x="59867" y="32600"/>
                  </a:lnTo>
                  <a:lnTo>
                    <a:pt x="60261" y="32600"/>
                  </a:lnTo>
                  <a:lnTo>
                    <a:pt x="60591" y="25552"/>
                  </a:lnTo>
                  <a:lnTo>
                    <a:pt x="60591" y="8178"/>
                  </a:lnTo>
                  <a:lnTo>
                    <a:pt x="60261" y="1257"/>
                  </a:lnTo>
                  <a:lnTo>
                    <a:pt x="70891" y="1282"/>
                  </a:lnTo>
                  <a:lnTo>
                    <a:pt x="70561" y="8178"/>
                  </a:lnTo>
                  <a:lnTo>
                    <a:pt x="70561" y="25552"/>
                  </a:lnTo>
                  <a:lnTo>
                    <a:pt x="70904" y="32600"/>
                  </a:lnTo>
                  <a:lnTo>
                    <a:pt x="71297" y="32600"/>
                  </a:lnTo>
                  <a:lnTo>
                    <a:pt x="71691" y="32600"/>
                  </a:lnTo>
                  <a:lnTo>
                    <a:pt x="72034" y="25552"/>
                  </a:lnTo>
                  <a:lnTo>
                    <a:pt x="72034" y="8178"/>
                  </a:lnTo>
                  <a:lnTo>
                    <a:pt x="71691" y="1282"/>
                  </a:lnTo>
                  <a:lnTo>
                    <a:pt x="80441" y="1295"/>
                  </a:lnTo>
                  <a:lnTo>
                    <a:pt x="80111" y="8178"/>
                  </a:lnTo>
                  <a:lnTo>
                    <a:pt x="80111" y="25552"/>
                  </a:lnTo>
                  <a:lnTo>
                    <a:pt x="80454" y="32600"/>
                  </a:lnTo>
                  <a:lnTo>
                    <a:pt x="80848" y="32600"/>
                  </a:lnTo>
                  <a:lnTo>
                    <a:pt x="81241" y="32600"/>
                  </a:lnTo>
                  <a:lnTo>
                    <a:pt x="81584" y="25552"/>
                  </a:lnTo>
                  <a:lnTo>
                    <a:pt x="81584" y="8178"/>
                  </a:lnTo>
                  <a:lnTo>
                    <a:pt x="81241" y="1295"/>
                  </a:lnTo>
                  <a:lnTo>
                    <a:pt x="91859" y="1308"/>
                  </a:lnTo>
                  <a:lnTo>
                    <a:pt x="91541" y="8178"/>
                  </a:lnTo>
                  <a:lnTo>
                    <a:pt x="91541" y="25552"/>
                  </a:lnTo>
                  <a:lnTo>
                    <a:pt x="91871" y="32600"/>
                  </a:lnTo>
                  <a:lnTo>
                    <a:pt x="92265" y="32600"/>
                  </a:lnTo>
                  <a:lnTo>
                    <a:pt x="92671" y="32600"/>
                  </a:lnTo>
                  <a:lnTo>
                    <a:pt x="93002" y="25552"/>
                  </a:lnTo>
                  <a:lnTo>
                    <a:pt x="93002" y="8178"/>
                  </a:lnTo>
                  <a:lnTo>
                    <a:pt x="92671" y="1320"/>
                  </a:lnTo>
                  <a:lnTo>
                    <a:pt x="101409" y="1333"/>
                  </a:lnTo>
                  <a:lnTo>
                    <a:pt x="101079" y="8178"/>
                  </a:lnTo>
                  <a:lnTo>
                    <a:pt x="101079" y="25552"/>
                  </a:lnTo>
                  <a:lnTo>
                    <a:pt x="101422" y="32600"/>
                  </a:lnTo>
                  <a:lnTo>
                    <a:pt x="101815" y="32600"/>
                  </a:lnTo>
                  <a:lnTo>
                    <a:pt x="102209" y="32600"/>
                  </a:lnTo>
                  <a:lnTo>
                    <a:pt x="102552" y="25552"/>
                  </a:lnTo>
                  <a:lnTo>
                    <a:pt x="102552" y="8178"/>
                  </a:lnTo>
                  <a:lnTo>
                    <a:pt x="102209" y="1333"/>
                  </a:lnTo>
                  <a:lnTo>
                    <a:pt x="112839" y="1346"/>
                  </a:lnTo>
                  <a:lnTo>
                    <a:pt x="112522" y="8178"/>
                  </a:lnTo>
                  <a:lnTo>
                    <a:pt x="112522" y="25552"/>
                  </a:lnTo>
                  <a:lnTo>
                    <a:pt x="112852" y="32600"/>
                  </a:lnTo>
                  <a:lnTo>
                    <a:pt x="113245" y="32600"/>
                  </a:lnTo>
                  <a:lnTo>
                    <a:pt x="113652" y="32600"/>
                  </a:lnTo>
                  <a:lnTo>
                    <a:pt x="113982" y="25552"/>
                  </a:lnTo>
                  <a:lnTo>
                    <a:pt x="113982" y="8178"/>
                  </a:lnTo>
                  <a:lnTo>
                    <a:pt x="113652" y="1346"/>
                  </a:lnTo>
                  <a:lnTo>
                    <a:pt x="121818" y="1358"/>
                  </a:lnTo>
                  <a:lnTo>
                    <a:pt x="122377" y="1358"/>
                  </a:lnTo>
                  <a:lnTo>
                    <a:pt x="122059" y="8178"/>
                  </a:lnTo>
                  <a:lnTo>
                    <a:pt x="122059" y="25552"/>
                  </a:lnTo>
                  <a:lnTo>
                    <a:pt x="122389" y="32600"/>
                  </a:lnTo>
                  <a:lnTo>
                    <a:pt x="122783" y="32600"/>
                  </a:lnTo>
                  <a:lnTo>
                    <a:pt x="123190" y="32600"/>
                  </a:lnTo>
                  <a:lnTo>
                    <a:pt x="123520" y="25552"/>
                  </a:lnTo>
                  <a:lnTo>
                    <a:pt x="123520" y="8178"/>
                  </a:lnTo>
                  <a:lnTo>
                    <a:pt x="123190" y="1358"/>
                  </a:lnTo>
                  <a:lnTo>
                    <a:pt x="133807" y="1270"/>
                  </a:lnTo>
                  <a:lnTo>
                    <a:pt x="133489" y="8178"/>
                  </a:lnTo>
                  <a:lnTo>
                    <a:pt x="133489" y="25552"/>
                  </a:lnTo>
                  <a:lnTo>
                    <a:pt x="133819" y="32600"/>
                  </a:lnTo>
                  <a:lnTo>
                    <a:pt x="134226" y="32600"/>
                  </a:lnTo>
                  <a:lnTo>
                    <a:pt x="134620" y="32600"/>
                  </a:lnTo>
                  <a:lnTo>
                    <a:pt x="134950" y="25552"/>
                  </a:lnTo>
                  <a:lnTo>
                    <a:pt x="134950" y="8178"/>
                  </a:lnTo>
                  <a:lnTo>
                    <a:pt x="134620" y="1257"/>
                  </a:lnTo>
                  <a:lnTo>
                    <a:pt x="143357" y="1181"/>
                  </a:lnTo>
                  <a:lnTo>
                    <a:pt x="143040" y="8178"/>
                  </a:lnTo>
                  <a:lnTo>
                    <a:pt x="143040" y="25552"/>
                  </a:lnTo>
                  <a:lnTo>
                    <a:pt x="143370" y="32600"/>
                  </a:lnTo>
                  <a:lnTo>
                    <a:pt x="143764" y="32600"/>
                  </a:lnTo>
                  <a:lnTo>
                    <a:pt x="144170" y="32600"/>
                  </a:lnTo>
                  <a:lnTo>
                    <a:pt x="144500" y="25552"/>
                  </a:lnTo>
                  <a:lnTo>
                    <a:pt x="144500" y="8178"/>
                  </a:lnTo>
                  <a:lnTo>
                    <a:pt x="144170" y="1181"/>
                  </a:lnTo>
                  <a:lnTo>
                    <a:pt x="168478" y="965"/>
                  </a:lnTo>
                  <a:lnTo>
                    <a:pt x="175374" y="685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7785443" y="5624359"/>
              <a:ext cx="174625" cy="31750"/>
            </a:xfrm>
            <a:custGeom>
              <a:avLst/>
              <a:gdLst/>
              <a:ahLst/>
              <a:cxnLst/>
              <a:rect l="l" t="t" r="r" b="b"/>
              <a:pathLst>
                <a:path w="174625" h="31750">
                  <a:moveTo>
                    <a:pt x="174548" y="0"/>
                  </a:moveTo>
                  <a:lnTo>
                    <a:pt x="0" y="0"/>
                  </a:lnTo>
                  <a:lnTo>
                    <a:pt x="0" y="31686"/>
                  </a:lnTo>
                  <a:lnTo>
                    <a:pt x="174548" y="31686"/>
                  </a:lnTo>
                  <a:lnTo>
                    <a:pt x="174548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7784605" y="5623686"/>
              <a:ext cx="175895" cy="33020"/>
            </a:xfrm>
            <a:custGeom>
              <a:avLst/>
              <a:gdLst/>
              <a:ahLst/>
              <a:cxnLst/>
              <a:rect l="l" t="t" r="r" b="b"/>
              <a:pathLst>
                <a:path w="175895" h="33020">
                  <a:moveTo>
                    <a:pt x="9118" y="8178"/>
                  </a:moveTo>
                  <a:lnTo>
                    <a:pt x="8775" y="1143"/>
                  </a:lnTo>
                  <a:lnTo>
                    <a:pt x="7988" y="1143"/>
                  </a:lnTo>
                  <a:lnTo>
                    <a:pt x="7658" y="8178"/>
                  </a:lnTo>
                  <a:lnTo>
                    <a:pt x="7658" y="25539"/>
                  </a:lnTo>
                  <a:lnTo>
                    <a:pt x="7988" y="32588"/>
                  </a:lnTo>
                  <a:lnTo>
                    <a:pt x="8382" y="32588"/>
                  </a:lnTo>
                  <a:lnTo>
                    <a:pt x="8775" y="32588"/>
                  </a:lnTo>
                  <a:lnTo>
                    <a:pt x="9118" y="25539"/>
                  </a:lnTo>
                  <a:lnTo>
                    <a:pt x="9118" y="8178"/>
                  </a:lnTo>
                  <a:close/>
                </a:path>
                <a:path w="175895" h="33020">
                  <a:moveTo>
                    <a:pt x="18669" y="8178"/>
                  </a:moveTo>
                  <a:lnTo>
                    <a:pt x="18326" y="1143"/>
                  </a:lnTo>
                  <a:lnTo>
                    <a:pt x="17538" y="1143"/>
                  </a:lnTo>
                  <a:lnTo>
                    <a:pt x="17195" y="8178"/>
                  </a:lnTo>
                  <a:lnTo>
                    <a:pt x="17195" y="25539"/>
                  </a:lnTo>
                  <a:lnTo>
                    <a:pt x="17538" y="32588"/>
                  </a:lnTo>
                  <a:lnTo>
                    <a:pt x="17932" y="32588"/>
                  </a:lnTo>
                  <a:lnTo>
                    <a:pt x="18326" y="32588"/>
                  </a:lnTo>
                  <a:lnTo>
                    <a:pt x="18669" y="25539"/>
                  </a:lnTo>
                  <a:lnTo>
                    <a:pt x="18669" y="8178"/>
                  </a:lnTo>
                  <a:close/>
                </a:path>
                <a:path w="175895" h="33020">
                  <a:moveTo>
                    <a:pt x="155930" y="8178"/>
                  </a:moveTo>
                  <a:lnTo>
                    <a:pt x="155600" y="1143"/>
                  </a:lnTo>
                  <a:lnTo>
                    <a:pt x="154800" y="1143"/>
                  </a:lnTo>
                  <a:lnTo>
                    <a:pt x="154470" y="8178"/>
                  </a:lnTo>
                  <a:lnTo>
                    <a:pt x="154470" y="25539"/>
                  </a:lnTo>
                  <a:lnTo>
                    <a:pt x="154800" y="32588"/>
                  </a:lnTo>
                  <a:lnTo>
                    <a:pt x="155194" y="32588"/>
                  </a:lnTo>
                  <a:lnTo>
                    <a:pt x="155600" y="32588"/>
                  </a:lnTo>
                  <a:lnTo>
                    <a:pt x="155930" y="25539"/>
                  </a:lnTo>
                  <a:lnTo>
                    <a:pt x="155930" y="8178"/>
                  </a:lnTo>
                  <a:close/>
                </a:path>
                <a:path w="175895" h="33020">
                  <a:moveTo>
                    <a:pt x="165481" y="8178"/>
                  </a:moveTo>
                  <a:lnTo>
                    <a:pt x="165138" y="1143"/>
                  </a:lnTo>
                  <a:lnTo>
                    <a:pt x="164350" y="1143"/>
                  </a:lnTo>
                  <a:lnTo>
                    <a:pt x="164007" y="8178"/>
                  </a:lnTo>
                  <a:lnTo>
                    <a:pt x="164007" y="25539"/>
                  </a:lnTo>
                  <a:lnTo>
                    <a:pt x="164350" y="32588"/>
                  </a:lnTo>
                  <a:lnTo>
                    <a:pt x="164744" y="32588"/>
                  </a:lnTo>
                  <a:lnTo>
                    <a:pt x="165138" y="32588"/>
                  </a:lnTo>
                  <a:lnTo>
                    <a:pt x="165481" y="25539"/>
                  </a:lnTo>
                  <a:lnTo>
                    <a:pt x="165481" y="8178"/>
                  </a:lnTo>
                  <a:close/>
                </a:path>
                <a:path w="175895" h="33020">
                  <a:moveTo>
                    <a:pt x="175374" y="673"/>
                  </a:moveTo>
                  <a:lnTo>
                    <a:pt x="168478" y="393"/>
                  </a:lnTo>
                  <a:lnTo>
                    <a:pt x="149694" y="165"/>
                  </a:lnTo>
                  <a:lnTo>
                    <a:pt x="53555" y="0"/>
                  </a:lnTo>
                  <a:lnTo>
                    <a:pt x="6896" y="393"/>
                  </a:lnTo>
                  <a:lnTo>
                    <a:pt x="0" y="673"/>
                  </a:lnTo>
                  <a:lnTo>
                    <a:pt x="6896" y="952"/>
                  </a:lnTo>
                  <a:lnTo>
                    <a:pt x="25679" y="1193"/>
                  </a:lnTo>
                  <a:lnTo>
                    <a:pt x="28943" y="1206"/>
                  </a:lnTo>
                  <a:lnTo>
                    <a:pt x="28625" y="8178"/>
                  </a:lnTo>
                  <a:lnTo>
                    <a:pt x="28625" y="25539"/>
                  </a:lnTo>
                  <a:lnTo>
                    <a:pt x="28956" y="32588"/>
                  </a:lnTo>
                  <a:lnTo>
                    <a:pt x="29349" y="32588"/>
                  </a:lnTo>
                  <a:lnTo>
                    <a:pt x="29756" y="32588"/>
                  </a:lnTo>
                  <a:lnTo>
                    <a:pt x="30086" y="25539"/>
                  </a:lnTo>
                  <a:lnTo>
                    <a:pt x="30086" y="8178"/>
                  </a:lnTo>
                  <a:lnTo>
                    <a:pt x="29756" y="1206"/>
                  </a:lnTo>
                  <a:lnTo>
                    <a:pt x="38493" y="1219"/>
                  </a:lnTo>
                  <a:lnTo>
                    <a:pt x="38176" y="8178"/>
                  </a:lnTo>
                  <a:lnTo>
                    <a:pt x="38176" y="25539"/>
                  </a:lnTo>
                  <a:lnTo>
                    <a:pt x="38506" y="32588"/>
                  </a:lnTo>
                  <a:lnTo>
                    <a:pt x="38900" y="32588"/>
                  </a:lnTo>
                  <a:lnTo>
                    <a:pt x="39293" y="32588"/>
                  </a:lnTo>
                  <a:lnTo>
                    <a:pt x="39636" y="25539"/>
                  </a:lnTo>
                  <a:lnTo>
                    <a:pt x="39636" y="8178"/>
                  </a:lnTo>
                  <a:lnTo>
                    <a:pt x="39293" y="1219"/>
                  </a:lnTo>
                  <a:lnTo>
                    <a:pt x="49911" y="1244"/>
                  </a:lnTo>
                  <a:lnTo>
                    <a:pt x="49593" y="8178"/>
                  </a:lnTo>
                  <a:lnTo>
                    <a:pt x="49593" y="25539"/>
                  </a:lnTo>
                  <a:lnTo>
                    <a:pt x="49923" y="32588"/>
                  </a:lnTo>
                  <a:lnTo>
                    <a:pt x="50317" y="32588"/>
                  </a:lnTo>
                  <a:lnTo>
                    <a:pt x="50723" y="32588"/>
                  </a:lnTo>
                  <a:lnTo>
                    <a:pt x="51054" y="25539"/>
                  </a:lnTo>
                  <a:lnTo>
                    <a:pt x="51054" y="8178"/>
                  </a:lnTo>
                  <a:lnTo>
                    <a:pt x="50723" y="1244"/>
                  </a:lnTo>
                  <a:lnTo>
                    <a:pt x="59461" y="1257"/>
                  </a:lnTo>
                  <a:lnTo>
                    <a:pt x="59143" y="8178"/>
                  </a:lnTo>
                  <a:lnTo>
                    <a:pt x="59143" y="25539"/>
                  </a:lnTo>
                  <a:lnTo>
                    <a:pt x="59474" y="32588"/>
                  </a:lnTo>
                  <a:lnTo>
                    <a:pt x="59867" y="32588"/>
                  </a:lnTo>
                  <a:lnTo>
                    <a:pt x="60274" y="32588"/>
                  </a:lnTo>
                  <a:lnTo>
                    <a:pt x="60604" y="25539"/>
                  </a:lnTo>
                  <a:lnTo>
                    <a:pt x="60604" y="8178"/>
                  </a:lnTo>
                  <a:lnTo>
                    <a:pt x="60274" y="1257"/>
                  </a:lnTo>
                  <a:lnTo>
                    <a:pt x="70891" y="1270"/>
                  </a:lnTo>
                  <a:lnTo>
                    <a:pt x="70573" y="8178"/>
                  </a:lnTo>
                  <a:lnTo>
                    <a:pt x="70573" y="25539"/>
                  </a:lnTo>
                  <a:lnTo>
                    <a:pt x="70904" y="32588"/>
                  </a:lnTo>
                  <a:lnTo>
                    <a:pt x="71310" y="32588"/>
                  </a:lnTo>
                  <a:lnTo>
                    <a:pt x="71704" y="32588"/>
                  </a:lnTo>
                  <a:lnTo>
                    <a:pt x="72034" y="25539"/>
                  </a:lnTo>
                  <a:lnTo>
                    <a:pt x="72034" y="8178"/>
                  </a:lnTo>
                  <a:lnTo>
                    <a:pt x="71704" y="1270"/>
                  </a:lnTo>
                  <a:lnTo>
                    <a:pt x="80441" y="1282"/>
                  </a:lnTo>
                  <a:lnTo>
                    <a:pt x="80124" y="8178"/>
                  </a:lnTo>
                  <a:lnTo>
                    <a:pt x="80124" y="25539"/>
                  </a:lnTo>
                  <a:lnTo>
                    <a:pt x="80454" y="32588"/>
                  </a:lnTo>
                  <a:lnTo>
                    <a:pt x="80848" y="32588"/>
                  </a:lnTo>
                  <a:lnTo>
                    <a:pt x="81254" y="32588"/>
                  </a:lnTo>
                  <a:lnTo>
                    <a:pt x="81584" y="25539"/>
                  </a:lnTo>
                  <a:lnTo>
                    <a:pt x="81584" y="8178"/>
                  </a:lnTo>
                  <a:lnTo>
                    <a:pt x="81254" y="1282"/>
                  </a:lnTo>
                  <a:lnTo>
                    <a:pt x="91859" y="1308"/>
                  </a:lnTo>
                  <a:lnTo>
                    <a:pt x="91541" y="8178"/>
                  </a:lnTo>
                  <a:lnTo>
                    <a:pt x="91541" y="25539"/>
                  </a:lnTo>
                  <a:lnTo>
                    <a:pt x="91871" y="32588"/>
                  </a:lnTo>
                  <a:lnTo>
                    <a:pt x="92278" y="32588"/>
                  </a:lnTo>
                  <a:lnTo>
                    <a:pt x="92671" y="32588"/>
                  </a:lnTo>
                  <a:lnTo>
                    <a:pt x="93002" y="25539"/>
                  </a:lnTo>
                  <a:lnTo>
                    <a:pt x="93002" y="8178"/>
                  </a:lnTo>
                  <a:lnTo>
                    <a:pt x="92671" y="1308"/>
                  </a:lnTo>
                  <a:lnTo>
                    <a:pt x="101409" y="1320"/>
                  </a:lnTo>
                  <a:lnTo>
                    <a:pt x="101092" y="8178"/>
                  </a:lnTo>
                  <a:lnTo>
                    <a:pt x="101092" y="25539"/>
                  </a:lnTo>
                  <a:lnTo>
                    <a:pt x="101422" y="32588"/>
                  </a:lnTo>
                  <a:lnTo>
                    <a:pt x="101828" y="32588"/>
                  </a:lnTo>
                  <a:lnTo>
                    <a:pt x="102222" y="32588"/>
                  </a:lnTo>
                  <a:lnTo>
                    <a:pt x="102552" y="25539"/>
                  </a:lnTo>
                  <a:lnTo>
                    <a:pt x="102552" y="8178"/>
                  </a:lnTo>
                  <a:lnTo>
                    <a:pt x="102222" y="1320"/>
                  </a:lnTo>
                  <a:lnTo>
                    <a:pt x="112839" y="1333"/>
                  </a:lnTo>
                  <a:lnTo>
                    <a:pt x="112509" y="8178"/>
                  </a:lnTo>
                  <a:lnTo>
                    <a:pt x="112509" y="25539"/>
                  </a:lnTo>
                  <a:lnTo>
                    <a:pt x="112852" y="32588"/>
                  </a:lnTo>
                  <a:lnTo>
                    <a:pt x="113245" y="32588"/>
                  </a:lnTo>
                  <a:lnTo>
                    <a:pt x="113639" y="32588"/>
                  </a:lnTo>
                  <a:lnTo>
                    <a:pt x="113969" y="25539"/>
                  </a:lnTo>
                  <a:lnTo>
                    <a:pt x="113969" y="8178"/>
                  </a:lnTo>
                  <a:lnTo>
                    <a:pt x="113639" y="1333"/>
                  </a:lnTo>
                  <a:lnTo>
                    <a:pt x="121831" y="1346"/>
                  </a:lnTo>
                  <a:lnTo>
                    <a:pt x="122377" y="1346"/>
                  </a:lnTo>
                  <a:lnTo>
                    <a:pt x="122059" y="8178"/>
                  </a:lnTo>
                  <a:lnTo>
                    <a:pt x="122059" y="25539"/>
                  </a:lnTo>
                  <a:lnTo>
                    <a:pt x="122389" y="32588"/>
                  </a:lnTo>
                  <a:lnTo>
                    <a:pt x="122796" y="32588"/>
                  </a:lnTo>
                  <a:lnTo>
                    <a:pt x="123190" y="32588"/>
                  </a:lnTo>
                  <a:lnTo>
                    <a:pt x="123520" y="25539"/>
                  </a:lnTo>
                  <a:lnTo>
                    <a:pt x="123520" y="8178"/>
                  </a:lnTo>
                  <a:lnTo>
                    <a:pt x="123190" y="1346"/>
                  </a:lnTo>
                  <a:lnTo>
                    <a:pt x="133819" y="1257"/>
                  </a:lnTo>
                  <a:lnTo>
                    <a:pt x="133489" y="8178"/>
                  </a:lnTo>
                  <a:lnTo>
                    <a:pt x="133489" y="25539"/>
                  </a:lnTo>
                  <a:lnTo>
                    <a:pt x="133832" y="32588"/>
                  </a:lnTo>
                  <a:lnTo>
                    <a:pt x="134226" y="32588"/>
                  </a:lnTo>
                  <a:lnTo>
                    <a:pt x="134620" y="32588"/>
                  </a:lnTo>
                  <a:lnTo>
                    <a:pt x="134962" y="25539"/>
                  </a:lnTo>
                  <a:lnTo>
                    <a:pt x="134962" y="8178"/>
                  </a:lnTo>
                  <a:lnTo>
                    <a:pt x="134620" y="1244"/>
                  </a:lnTo>
                  <a:lnTo>
                    <a:pt x="143370" y="1168"/>
                  </a:lnTo>
                  <a:lnTo>
                    <a:pt x="143040" y="8178"/>
                  </a:lnTo>
                  <a:lnTo>
                    <a:pt x="143040" y="25539"/>
                  </a:lnTo>
                  <a:lnTo>
                    <a:pt x="143383" y="32588"/>
                  </a:lnTo>
                  <a:lnTo>
                    <a:pt x="143776" y="32588"/>
                  </a:lnTo>
                  <a:lnTo>
                    <a:pt x="144170" y="32588"/>
                  </a:lnTo>
                  <a:lnTo>
                    <a:pt x="144500" y="25539"/>
                  </a:lnTo>
                  <a:lnTo>
                    <a:pt x="144500" y="8178"/>
                  </a:lnTo>
                  <a:lnTo>
                    <a:pt x="144170" y="1168"/>
                  </a:lnTo>
                  <a:lnTo>
                    <a:pt x="168478" y="952"/>
                  </a:lnTo>
                  <a:lnTo>
                    <a:pt x="175374" y="673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7774482" y="5656427"/>
              <a:ext cx="174625" cy="31750"/>
            </a:xfrm>
            <a:custGeom>
              <a:avLst/>
              <a:gdLst/>
              <a:ahLst/>
              <a:cxnLst/>
              <a:rect l="l" t="t" r="r" b="b"/>
              <a:pathLst>
                <a:path w="174625" h="31750">
                  <a:moveTo>
                    <a:pt x="174561" y="0"/>
                  </a:moveTo>
                  <a:lnTo>
                    <a:pt x="0" y="0"/>
                  </a:lnTo>
                  <a:lnTo>
                    <a:pt x="0" y="31699"/>
                  </a:lnTo>
                  <a:lnTo>
                    <a:pt x="174561" y="31699"/>
                  </a:lnTo>
                  <a:lnTo>
                    <a:pt x="174561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7773251" y="5655754"/>
              <a:ext cx="175895" cy="33020"/>
            </a:xfrm>
            <a:custGeom>
              <a:avLst/>
              <a:gdLst/>
              <a:ahLst/>
              <a:cxnLst/>
              <a:rect l="l" t="t" r="r" b="b"/>
              <a:pathLst>
                <a:path w="175895" h="33020">
                  <a:moveTo>
                    <a:pt x="9512" y="8178"/>
                  </a:moveTo>
                  <a:lnTo>
                    <a:pt x="9182" y="1143"/>
                  </a:lnTo>
                  <a:lnTo>
                    <a:pt x="8382" y="1143"/>
                  </a:lnTo>
                  <a:lnTo>
                    <a:pt x="8051" y="8178"/>
                  </a:lnTo>
                  <a:lnTo>
                    <a:pt x="8051" y="25552"/>
                  </a:lnTo>
                  <a:lnTo>
                    <a:pt x="8382" y="32588"/>
                  </a:lnTo>
                  <a:lnTo>
                    <a:pt x="8788" y="32588"/>
                  </a:lnTo>
                  <a:lnTo>
                    <a:pt x="9182" y="32588"/>
                  </a:lnTo>
                  <a:lnTo>
                    <a:pt x="9512" y="25552"/>
                  </a:lnTo>
                  <a:lnTo>
                    <a:pt x="9512" y="8178"/>
                  </a:lnTo>
                  <a:close/>
                </a:path>
                <a:path w="175895" h="33020">
                  <a:moveTo>
                    <a:pt x="19062" y="8178"/>
                  </a:moveTo>
                  <a:lnTo>
                    <a:pt x="18732" y="1143"/>
                  </a:lnTo>
                  <a:lnTo>
                    <a:pt x="17932" y="1143"/>
                  </a:lnTo>
                  <a:lnTo>
                    <a:pt x="17602" y="8178"/>
                  </a:lnTo>
                  <a:lnTo>
                    <a:pt x="17602" y="25552"/>
                  </a:lnTo>
                  <a:lnTo>
                    <a:pt x="17932" y="32588"/>
                  </a:lnTo>
                  <a:lnTo>
                    <a:pt x="18326" y="32588"/>
                  </a:lnTo>
                  <a:lnTo>
                    <a:pt x="18732" y="32588"/>
                  </a:lnTo>
                  <a:lnTo>
                    <a:pt x="19062" y="25552"/>
                  </a:lnTo>
                  <a:lnTo>
                    <a:pt x="19062" y="8178"/>
                  </a:lnTo>
                  <a:close/>
                </a:path>
                <a:path w="175895" h="33020">
                  <a:moveTo>
                    <a:pt x="156337" y="8178"/>
                  </a:moveTo>
                  <a:lnTo>
                    <a:pt x="156006" y="1143"/>
                  </a:lnTo>
                  <a:lnTo>
                    <a:pt x="155206" y="1143"/>
                  </a:lnTo>
                  <a:lnTo>
                    <a:pt x="154876" y="8178"/>
                  </a:lnTo>
                  <a:lnTo>
                    <a:pt x="154876" y="25552"/>
                  </a:lnTo>
                  <a:lnTo>
                    <a:pt x="155206" y="32588"/>
                  </a:lnTo>
                  <a:lnTo>
                    <a:pt x="155613" y="32588"/>
                  </a:lnTo>
                  <a:lnTo>
                    <a:pt x="156006" y="32588"/>
                  </a:lnTo>
                  <a:lnTo>
                    <a:pt x="156337" y="25552"/>
                  </a:lnTo>
                  <a:lnTo>
                    <a:pt x="156337" y="8178"/>
                  </a:lnTo>
                  <a:close/>
                </a:path>
                <a:path w="175895" h="33020">
                  <a:moveTo>
                    <a:pt x="165887" y="8178"/>
                  </a:moveTo>
                  <a:lnTo>
                    <a:pt x="165557" y="1143"/>
                  </a:lnTo>
                  <a:lnTo>
                    <a:pt x="164757" y="1143"/>
                  </a:lnTo>
                  <a:lnTo>
                    <a:pt x="164426" y="8178"/>
                  </a:lnTo>
                  <a:lnTo>
                    <a:pt x="164426" y="25552"/>
                  </a:lnTo>
                  <a:lnTo>
                    <a:pt x="164757" y="32588"/>
                  </a:lnTo>
                  <a:lnTo>
                    <a:pt x="165163" y="32588"/>
                  </a:lnTo>
                  <a:lnTo>
                    <a:pt x="165557" y="32588"/>
                  </a:lnTo>
                  <a:lnTo>
                    <a:pt x="165887" y="25552"/>
                  </a:lnTo>
                  <a:lnTo>
                    <a:pt x="165887" y="8178"/>
                  </a:lnTo>
                  <a:close/>
                </a:path>
                <a:path w="175895" h="33020">
                  <a:moveTo>
                    <a:pt x="175793" y="673"/>
                  </a:moveTo>
                  <a:lnTo>
                    <a:pt x="168884" y="393"/>
                  </a:lnTo>
                  <a:lnTo>
                    <a:pt x="150037" y="152"/>
                  </a:lnTo>
                  <a:lnTo>
                    <a:pt x="53682" y="0"/>
                  </a:lnTo>
                  <a:lnTo>
                    <a:pt x="6908" y="393"/>
                  </a:lnTo>
                  <a:lnTo>
                    <a:pt x="0" y="673"/>
                  </a:lnTo>
                  <a:lnTo>
                    <a:pt x="6908" y="952"/>
                  </a:lnTo>
                  <a:lnTo>
                    <a:pt x="25742" y="1181"/>
                  </a:lnTo>
                  <a:lnTo>
                    <a:pt x="29349" y="1193"/>
                  </a:lnTo>
                  <a:lnTo>
                    <a:pt x="29032" y="8178"/>
                  </a:lnTo>
                  <a:lnTo>
                    <a:pt x="29032" y="25552"/>
                  </a:lnTo>
                  <a:lnTo>
                    <a:pt x="29362" y="32588"/>
                  </a:lnTo>
                  <a:lnTo>
                    <a:pt x="29768" y="32588"/>
                  </a:lnTo>
                  <a:lnTo>
                    <a:pt x="30162" y="32588"/>
                  </a:lnTo>
                  <a:lnTo>
                    <a:pt x="30492" y="25552"/>
                  </a:lnTo>
                  <a:lnTo>
                    <a:pt x="30492" y="8178"/>
                  </a:lnTo>
                  <a:lnTo>
                    <a:pt x="30162" y="1193"/>
                  </a:lnTo>
                  <a:lnTo>
                    <a:pt x="38900" y="1206"/>
                  </a:lnTo>
                  <a:lnTo>
                    <a:pt x="38582" y="8178"/>
                  </a:lnTo>
                  <a:lnTo>
                    <a:pt x="38582" y="25552"/>
                  </a:lnTo>
                  <a:lnTo>
                    <a:pt x="38912" y="32588"/>
                  </a:lnTo>
                  <a:lnTo>
                    <a:pt x="39319" y="32588"/>
                  </a:lnTo>
                  <a:lnTo>
                    <a:pt x="39712" y="32588"/>
                  </a:lnTo>
                  <a:lnTo>
                    <a:pt x="40043" y="25552"/>
                  </a:lnTo>
                  <a:lnTo>
                    <a:pt x="40043" y="8178"/>
                  </a:lnTo>
                  <a:lnTo>
                    <a:pt x="39712" y="1206"/>
                  </a:lnTo>
                  <a:lnTo>
                    <a:pt x="50330" y="1231"/>
                  </a:lnTo>
                  <a:lnTo>
                    <a:pt x="49999" y="8178"/>
                  </a:lnTo>
                  <a:lnTo>
                    <a:pt x="49999" y="25552"/>
                  </a:lnTo>
                  <a:lnTo>
                    <a:pt x="50342" y="32588"/>
                  </a:lnTo>
                  <a:lnTo>
                    <a:pt x="50736" y="32588"/>
                  </a:lnTo>
                  <a:lnTo>
                    <a:pt x="51130" y="32588"/>
                  </a:lnTo>
                  <a:lnTo>
                    <a:pt x="51473" y="25552"/>
                  </a:lnTo>
                  <a:lnTo>
                    <a:pt x="51473" y="8178"/>
                  </a:lnTo>
                  <a:lnTo>
                    <a:pt x="51130" y="1231"/>
                  </a:lnTo>
                  <a:lnTo>
                    <a:pt x="59867" y="1244"/>
                  </a:lnTo>
                  <a:lnTo>
                    <a:pt x="59550" y="8178"/>
                  </a:lnTo>
                  <a:lnTo>
                    <a:pt x="59550" y="25552"/>
                  </a:lnTo>
                  <a:lnTo>
                    <a:pt x="59880" y="32588"/>
                  </a:lnTo>
                  <a:lnTo>
                    <a:pt x="60286" y="32588"/>
                  </a:lnTo>
                  <a:lnTo>
                    <a:pt x="60680" y="32588"/>
                  </a:lnTo>
                  <a:lnTo>
                    <a:pt x="61010" y="25552"/>
                  </a:lnTo>
                  <a:lnTo>
                    <a:pt x="61010" y="8178"/>
                  </a:lnTo>
                  <a:lnTo>
                    <a:pt x="60680" y="1244"/>
                  </a:lnTo>
                  <a:lnTo>
                    <a:pt x="71297" y="1270"/>
                  </a:lnTo>
                  <a:lnTo>
                    <a:pt x="70967" y="8178"/>
                  </a:lnTo>
                  <a:lnTo>
                    <a:pt x="70967" y="25552"/>
                  </a:lnTo>
                  <a:lnTo>
                    <a:pt x="71310" y="32588"/>
                  </a:lnTo>
                  <a:lnTo>
                    <a:pt x="71704" y="32588"/>
                  </a:lnTo>
                  <a:lnTo>
                    <a:pt x="72097" y="32588"/>
                  </a:lnTo>
                  <a:lnTo>
                    <a:pt x="72440" y="25552"/>
                  </a:lnTo>
                  <a:lnTo>
                    <a:pt x="72440" y="8178"/>
                  </a:lnTo>
                  <a:lnTo>
                    <a:pt x="72097" y="1270"/>
                  </a:lnTo>
                  <a:lnTo>
                    <a:pt x="80848" y="1282"/>
                  </a:lnTo>
                  <a:lnTo>
                    <a:pt x="80518" y="8178"/>
                  </a:lnTo>
                  <a:lnTo>
                    <a:pt x="80518" y="25552"/>
                  </a:lnTo>
                  <a:lnTo>
                    <a:pt x="80860" y="32588"/>
                  </a:lnTo>
                  <a:lnTo>
                    <a:pt x="81254" y="32588"/>
                  </a:lnTo>
                  <a:lnTo>
                    <a:pt x="81648" y="32588"/>
                  </a:lnTo>
                  <a:lnTo>
                    <a:pt x="81991" y="25552"/>
                  </a:lnTo>
                  <a:lnTo>
                    <a:pt x="81991" y="8178"/>
                  </a:lnTo>
                  <a:lnTo>
                    <a:pt x="81648" y="1282"/>
                  </a:lnTo>
                  <a:lnTo>
                    <a:pt x="92278" y="1295"/>
                  </a:lnTo>
                  <a:lnTo>
                    <a:pt x="91960" y="8178"/>
                  </a:lnTo>
                  <a:lnTo>
                    <a:pt x="91960" y="25552"/>
                  </a:lnTo>
                  <a:lnTo>
                    <a:pt x="92290" y="32588"/>
                  </a:lnTo>
                  <a:lnTo>
                    <a:pt x="92684" y="32588"/>
                  </a:lnTo>
                  <a:lnTo>
                    <a:pt x="93091" y="32588"/>
                  </a:lnTo>
                  <a:lnTo>
                    <a:pt x="93421" y="25552"/>
                  </a:lnTo>
                  <a:lnTo>
                    <a:pt x="93421" y="8178"/>
                  </a:lnTo>
                  <a:lnTo>
                    <a:pt x="93091" y="1308"/>
                  </a:lnTo>
                  <a:lnTo>
                    <a:pt x="101828" y="1320"/>
                  </a:lnTo>
                  <a:lnTo>
                    <a:pt x="101511" y="8178"/>
                  </a:lnTo>
                  <a:lnTo>
                    <a:pt x="101511" y="25552"/>
                  </a:lnTo>
                  <a:lnTo>
                    <a:pt x="101841" y="32588"/>
                  </a:lnTo>
                  <a:lnTo>
                    <a:pt x="102235" y="32588"/>
                  </a:lnTo>
                  <a:lnTo>
                    <a:pt x="102628" y="32588"/>
                  </a:lnTo>
                  <a:lnTo>
                    <a:pt x="102971" y="25552"/>
                  </a:lnTo>
                  <a:lnTo>
                    <a:pt x="102971" y="8178"/>
                  </a:lnTo>
                  <a:lnTo>
                    <a:pt x="102628" y="1320"/>
                  </a:lnTo>
                  <a:lnTo>
                    <a:pt x="113245" y="1333"/>
                  </a:lnTo>
                  <a:lnTo>
                    <a:pt x="112928" y="8178"/>
                  </a:lnTo>
                  <a:lnTo>
                    <a:pt x="112928" y="25552"/>
                  </a:lnTo>
                  <a:lnTo>
                    <a:pt x="113258" y="32588"/>
                  </a:lnTo>
                  <a:lnTo>
                    <a:pt x="113652" y="32588"/>
                  </a:lnTo>
                  <a:lnTo>
                    <a:pt x="114058" y="32588"/>
                  </a:lnTo>
                  <a:lnTo>
                    <a:pt x="114388" y="25552"/>
                  </a:lnTo>
                  <a:lnTo>
                    <a:pt x="114388" y="8178"/>
                  </a:lnTo>
                  <a:lnTo>
                    <a:pt x="114058" y="1333"/>
                  </a:lnTo>
                  <a:lnTo>
                    <a:pt x="122110" y="1346"/>
                  </a:lnTo>
                  <a:lnTo>
                    <a:pt x="122796" y="1346"/>
                  </a:lnTo>
                  <a:lnTo>
                    <a:pt x="122478" y="8178"/>
                  </a:lnTo>
                  <a:lnTo>
                    <a:pt x="122478" y="25552"/>
                  </a:lnTo>
                  <a:lnTo>
                    <a:pt x="122809" y="32588"/>
                  </a:lnTo>
                  <a:lnTo>
                    <a:pt x="123202" y="32588"/>
                  </a:lnTo>
                  <a:lnTo>
                    <a:pt x="123609" y="32588"/>
                  </a:lnTo>
                  <a:lnTo>
                    <a:pt x="123939" y="25552"/>
                  </a:lnTo>
                  <a:lnTo>
                    <a:pt x="123939" y="8178"/>
                  </a:lnTo>
                  <a:lnTo>
                    <a:pt x="123609" y="1346"/>
                  </a:lnTo>
                  <a:lnTo>
                    <a:pt x="134213" y="1244"/>
                  </a:lnTo>
                  <a:lnTo>
                    <a:pt x="133896" y="8178"/>
                  </a:lnTo>
                  <a:lnTo>
                    <a:pt x="133896" y="25552"/>
                  </a:lnTo>
                  <a:lnTo>
                    <a:pt x="134226" y="32588"/>
                  </a:lnTo>
                  <a:lnTo>
                    <a:pt x="134632" y="32588"/>
                  </a:lnTo>
                  <a:lnTo>
                    <a:pt x="135026" y="32588"/>
                  </a:lnTo>
                  <a:lnTo>
                    <a:pt x="135356" y="25552"/>
                  </a:lnTo>
                  <a:lnTo>
                    <a:pt x="135356" y="8178"/>
                  </a:lnTo>
                  <a:lnTo>
                    <a:pt x="135026" y="1244"/>
                  </a:lnTo>
                  <a:lnTo>
                    <a:pt x="143764" y="1168"/>
                  </a:lnTo>
                  <a:lnTo>
                    <a:pt x="143446" y="8178"/>
                  </a:lnTo>
                  <a:lnTo>
                    <a:pt x="143446" y="25552"/>
                  </a:lnTo>
                  <a:lnTo>
                    <a:pt x="143776" y="32588"/>
                  </a:lnTo>
                  <a:lnTo>
                    <a:pt x="144170" y="32588"/>
                  </a:lnTo>
                  <a:lnTo>
                    <a:pt x="144576" y="32588"/>
                  </a:lnTo>
                  <a:lnTo>
                    <a:pt x="144907" y="25552"/>
                  </a:lnTo>
                  <a:lnTo>
                    <a:pt x="144907" y="8178"/>
                  </a:lnTo>
                  <a:lnTo>
                    <a:pt x="144576" y="1168"/>
                  </a:lnTo>
                  <a:lnTo>
                    <a:pt x="168884" y="952"/>
                  </a:lnTo>
                  <a:lnTo>
                    <a:pt x="175793" y="673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7760805" y="5687859"/>
              <a:ext cx="174625" cy="31750"/>
            </a:xfrm>
            <a:custGeom>
              <a:avLst/>
              <a:gdLst/>
              <a:ahLst/>
              <a:cxnLst/>
              <a:rect l="l" t="t" r="r" b="b"/>
              <a:pathLst>
                <a:path w="174625" h="31750">
                  <a:moveTo>
                    <a:pt x="174561" y="0"/>
                  </a:moveTo>
                  <a:lnTo>
                    <a:pt x="0" y="0"/>
                  </a:lnTo>
                  <a:lnTo>
                    <a:pt x="0" y="31699"/>
                  </a:lnTo>
                  <a:lnTo>
                    <a:pt x="174561" y="31699"/>
                  </a:lnTo>
                  <a:lnTo>
                    <a:pt x="174561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7759992" y="5687199"/>
              <a:ext cx="175895" cy="33020"/>
            </a:xfrm>
            <a:custGeom>
              <a:avLst/>
              <a:gdLst/>
              <a:ahLst/>
              <a:cxnLst/>
              <a:rect l="l" t="t" r="r" b="b"/>
              <a:pathLst>
                <a:path w="175895" h="33020">
                  <a:moveTo>
                    <a:pt x="9093" y="8178"/>
                  </a:moveTo>
                  <a:lnTo>
                    <a:pt x="8763" y="1130"/>
                  </a:lnTo>
                  <a:lnTo>
                    <a:pt x="7962" y="1130"/>
                  </a:lnTo>
                  <a:lnTo>
                    <a:pt x="7632" y="8178"/>
                  </a:lnTo>
                  <a:lnTo>
                    <a:pt x="7632" y="25539"/>
                  </a:lnTo>
                  <a:lnTo>
                    <a:pt x="7962" y="32588"/>
                  </a:lnTo>
                  <a:lnTo>
                    <a:pt x="8356" y="32588"/>
                  </a:lnTo>
                  <a:lnTo>
                    <a:pt x="8763" y="32588"/>
                  </a:lnTo>
                  <a:lnTo>
                    <a:pt x="9093" y="25539"/>
                  </a:lnTo>
                  <a:lnTo>
                    <a:pt x="9093" y="8178"/>
                  </a:lnTo>
                  <a:close/>
                </a:path>
                <a:path w="175895" h="33020">
                  <a:moveTo>
                    <a:pt x="18643" y="8178"/>
                  </a:moveTo>
                  <a:lnTo>
                    <a:pt x="18313" y="1130"/>
                  </a:lnTo>
                  <a:lnTo>
                    <a:pt x="17513" y="1130"/>
                  </a:lnTo>
                  <a:lnTo>
                    <a:pt x="17183" y="8178"/>
                  </a:lnTo>
                  <a:lnTo>
                    <a:pt x="17183" y="25539"/>
                  </a:lnTo>
                  <a:lnTo>
                    <a:pt x="17513" y="32588"/>
                  </a:lnTo>
                  <a:lnTo>
                    <a:pt x="17907" y="32588"/>
                  </a:lnTo>
                  <a:lnTo>
                    <a:pt x="18313" y="32588"/>
                  </a:lnTo>
                  <a:lnTo>
                    <a:pt x="18643" y="25539"/>
                  </a:lnTo>
                  <a:lnTo>
                    <a:pt x="18643" y="8178"/>
                  </a:lnTo>
                  <a:close/>
                </a:path>
                <a:path w="175895" h="33020">
                  <a:moveTo>
                    <a:pt x="155917" y="8178"/>
                  </a:moveTo>
                  <a:lnTo>
                    <a:pt x="155587" y="1130"/>
                  </a:lnTo>
                  <a:lnTo>
                    <a:pt x="154787" y="1130"/>
                  </a:lnTo>
                  <a:lnTo>
                    <a:pt x="154457" y="8178"/>
                  </a:lnTo>
                  <a:lnTo>
                    <a:pt x="154457" y="25539"/>
                  </a:lnTo>
                  <a:lnTo>
                    <a:pt x="154787" y="32588"/>
                  </a:lnTo>
                  <a:lnTo>
                    <a:pt x="155181" y="32588"/>
                  </a:lnTo>
                  <a:lnTo>
                    <a:pt x="155587" y="32588"/>
                  </a:lnTo>
                  <a:lnTo>
                    <a:pt x="155917" y="25539"/>
                  </a:lnTo>
                  <a:lnTo>
                    <a:pt x="155917" y="8178"/>
                  </a:lnTo>
                  <a:close/>
                </a:path>
                <a:path w="175895" h="33020">
                  <a:moveTo>
                    <a:pt x="165468" y="8178"/>
                  </a:moveTo>
                  <a:lnTo>
                    <a:pt x="165138" y="1130"/>
                  </a:lnTo>
                  <a:lnTo>
                    <a:pt x="164338" y="1130"/>
                  </a:lnTo>
                  <a:lnTo>
                    <a:pt x="164007" y="8178"/>
                  </a:lnTo>
                  <a:lnTo>
                    <a:pt x="164007" y="25539"/>
                  </a:lnTo>
                  <a:lnTo>
                    <a:pt x="164338" y="32588"/>
                  </a:lnTo>
                  <a:lnTo>
                    <a:pt x="164731" y="32588"/>
                  </a:lnTo>
                  <a:lnTo>
                    <a:pt x="165138" y="32588"/>
                  </a:lnTo>
                  <a:lnTo>
                    <a:pt x="165468" y="25539"/>
                  </a:lnTo>
                  <a:lnTo>
                    <a:pt x="165468" y="8178"/>
                  </a:lnTo>
                  <a:close/>
                </a:path>
                <a:path w="175895" h="33020">
                  <a:moveTo>
                    <a:pt x="175374" y="673"/>
                  </a:moveTo>
                  <a:lnTo>
                    <a:pt x="168478" y="393"/>
                  </a:lnTo>
                  <a:lnTo>
                    <a:pt x="149682" y="165"/>
                  </a:lnTo>
                  <a:lnTo>
                    <a:pt x="53543" y="0"/>
                  </a:lnTo>
                  <a:lnTo>
                    <a:pt x="6883" y="393"/>
                  </a:lnTo>
                  <a:lnTo>
                    <a:pt x="0" y="673"/>
                  </a:lnTo>
                  <a:lnTo>
                    <a:pt x="6883" y="952"/>
                  </a:lnTo>
                  <a:lnTo>
                    <a:pt x="25666" y="1193"/>
                  </a:lnTo>
                  <a:lnTo>
                    <a:pt x="28930" y="1206"/>
                  </a:lnTo>
                  <a:lnTo>
                    <a:pt x="28613" y="8178"/>
                  </a:lnTo>
                  <a:lnTo>
                    <a:pt x="28613" y="25539"/>
                  </a:lnTo>
                  <a:lnTo>
                    <a:pt x="28943" y="32588"/>
                  </a:lnTo>
                  <a:lnTo>
                    <a:pt x="29337" y="32588"/>
                  </a:lnTo>
                  <a:lnTo>
                    <a:pt x="29743" y="32588"/>
                  </a:lnTo>
                  <a:lnTo>
                    <a:pt x="30073" y="25539"/>
                  </a:lnTo>
                  <a:lnTo>
                    <a:pt x="30073" y="8178"/>
                  </a:lnTo>
                  <a:lnTo>
                    <a:pt x="29743" y="1206"/>
                  </a:lnTo>
                  <a:lnTo>
                    <a:pt x="38481" y="1219"/>
                  </a:lnTo>
                  <a:lnTo>
                    <a:pt x="38163" y="8178"/>
                  </a:lnTo>
                  <a:lnTo>
                    <a:pt x="38163" y="25539"/>
                  </a:lnTo>
                  <a:lnTo>
                    <a:pt x="38493" y="32588"/>
                  </a:lnTo>
                  <a:lnTo>
                    <a:pt x="38887" y="32588"/>
                  </a:lnTo>
                  <a:lnTo>
                    <a:pt x="39293" y="32588"/>
                  </a:lnTo>
                  <a:lnTo>
                    <a:pt x="39624" y="25539"/>
                  </a:lnTo>
                  <a:lnTo>
                    <a:pt x="39624" y="8178"/>
                  </a:lnTo>
                  <a:lnTo>
                    <a:pt x="39293" y="1219"/>
                  </a:lnTo>
                  <a:lnTo>
                    <a:pt x="49898" y="1244"/>
                  </a:lnTo>
                  <a:lnTo>
                    <a:pt x="49580" y="8178"/>
                  </a:lnTo>
                  <a:lnTo>
                    <a:pt x="49580" y="25539"/>
                  </a:lnTo>
                  <a:lnTo>
                    <a:pt x="49911" y="32588"/>
                  </a:lnTo>
                  <a:lnTo>
                    <a:pt x="50317" y="32588"/>
                  </a:lnTo>
                  <a:lnTo>
                    <a:pt x="50711" y="32588"/>
                  </a:lnTo>
                  <a:lnTo>
                    <a:pt x="51041" y="25539"/>
                  </a:lnTo>
                  <a:lnTo>
                    <a:pt x="51041" y="8178"/>
                  </a:lnTo>
                  <a:lnTo>
                    <a:pt x="50711" y="1244"/>
                  </a:lnTo>
                  <a:lnTo>
                    <a:pt x="59448" y="1257"/>
                  </a:lnTo>
                  <a:lnTo>
                    <a:pt x="59131" y="8178"/>
                  </a:lnTo>
                  <a:lnTo>
                    <a:pt x="59131" y="25539"/>
                  </a:lnTo>
                  <a:lnTo>
                    <a:pt x="59461" y="32588"/>
                  </a:lnTo>
                  <a:lnTo>
                    <a:pt x="59855" y="32588"/>
                  </a:lnTo>
                  <a:lnTo>
                    <a:pt x="60261" y="32588"/>
                  </a:lnTo>
                  <a:lnTo>
                    <a:pt x="60591" y="25539"/>
                  </a:lnTo>
                  <a:lnTo>
                    <a:pt x="60591" y="8178"/>
                  </a:lnTo>
                  <a:lnTo>
                    <a:pt x="60261" y="1257"/>
                  </a:lnTo>
                  <a:lnTo>
                    <a:pt x="70866" y="1270"/>
                  </a:lnTo>
                  <a:lnTo>
                    <a:pt x="70548" y="8178"/>
                  </a:lnTo>
                  <a:lnTo>
                    <a:pt x="70548" y="25539"/>
                  </a:lnTo>
                  <a:lnTo>
                    <a:pt x="70878" y="32588"/>
                  </a:lnTo>
                  <a:lnTo>
                    <a:pt x="71285" y="32588"/>
                  </a:lnTo>
                  <a:lnTo>
                    <a:pt x="71678" y="32588"/>
                  </a:lnTo>
                  <a:lnTo>
                    <a:pt x="72009" y="25539"/>
                  </a:lnTo>
                  <a:lnTo>
                    <a:pt x="72009" y="8178"/>
                  </a:lnTo>
                  <a:lnTo>
                    <a:pt x="71678" y="1270"/>
                  </a:lnTo>
                  <a:lnTo>
                    <a:pt x="80416" y="1282"/>
                  </a:lnTo>
                  <a:lnTo>
                    <a:pt x="80098" y="8178"/>
                  </a:lnTo>
                  <a:lnTo>
                    <a:pt x="80098" y="25539"/>
                  </a:lnTo>
                  <a:lnTo>
                    <a:pt x="80429" y="32588"/>
                  </a:lnTo>
                  <a:lnTo>
                    <a:pt x="80835" y="32588"/>
                  </a:lnTo>
                  <a:lnTo>
                    <a:pt x="81229" y="32588"/>
                  </a:lnTo>
                  <a:lnTo>
                    <a:pt x="81559" y="25539"/>
                  </a:lnTo>
                  <a:lnTo>
                    <a:pt x="81559" y="8178"/>
                  </a:lnTo>
                  <a:lnTo>
                    <a:pt x="81229" y="1282"/>
                  </a:lnTo>
                  <a:lnTo>
                    <a:pt x="91859" y="1308"/>
                  </a:lnTo>
                  <a:lnTo>
                    <a:pt x="91528" y="8178"/>
                  </a:lnTo>
                  <a:lnTo>
                    <a:pt x="91528" y="25539"/>
                  </a:lnTo>
                  <a:lnTo>
                    <a:pt x="91871" y="32588"/>
                  </a:lnTo>
                  <a:lnTo>
                    <a:pt x="92265" y="32588"/>
                  </a:lnTo>
                  <a:lnTo>
                    <a:pt x="92659" y="32588"/>
                  </a:lnTo>
                  <a:lnTo>
                    <a:pt x="93002" y="25539"/>
                  </a:lnTo>
                  <a:lnTo>
                    <a:pt x="93002" y="8178"/>
                  </a:lnTo>
                  <a:lnTo>
                    <a:pt x="92659" y="1308"/>
                  </a:lnTo>
                  <a:lnTo>
                    <a:pt x="101396" y="1320"/>
                  </a:lnTo>
                  <a:lnTo>
                    <a:pt x="101079" y="8178"/>
                  </a:lnTo>
                  <a:lnTo>
                    <a:pt x="101079" y="25539"/>
                  </a:lnTo>
                  <a:lnTo>
                    <a:pt x="101409" y="32588"/>
                  </a:lnTo>
                  <a:lnTo>
                    <a:pt x="101815" y="32588"/>
                  </a:lnTo>
                  <a:lnTo>
                    <a:pt x="102209" y="32588"/>
                  </a:lnTo>
                  <a:lnTo>
                    <a:pt x="102539" y="25539"/>
                  </a:lnTo>
                  <a:lnTo>
                    <a:pt x="102539" y="8178"/>
                  </a:lnTo>
                  <a:lnTo>
                    <a:pt x="102209" y="1320"/>
                  </a:lnTo>
                  <a:lnTo>
                    <a:pt x="112826" y="1333"/>
                  </a:lnTo>
                  <a:lnTo>
                    <a:pt x="112496" y="8178"/>
                  </a:lnTo>
                  <a:lnTo>
                    <a:pt x="112496" y="25539"/>
                  </a:lnTo>
                  <a:lnTo>
                    <a:pt x="112839" y="32588"/>
                  </a:lnTo>
                  <a:lnTo>
                    <a:pt x="113233" y="32588"/>
                  </a:lnTo>
                  <a:lnTo>
                    <a:pt x="113626" y="32588"/>
                  </a:lnTo>
                  <a:lnTo>
                    <a:pt x="113969" y="25539"/>
                  </a:lnTo>
                  <a:lnTo>
                    <a:pt x="113969" y="8178"/>
                  </a:lnTo>
                  <a:lnTo>
                    <a:pt x="113626" y="1333"/>
                  </a:lnTo>
                  <a:lnTo>
                    <a:pt x="121805" y="1346"/>
                  </a:lnTo>
                  <a:lnTo>
                    <a:pt x="122377" y="1346"/>
                  </a:lnTo>
                  <a:lnTo>
                    <a:pt x="122047" y="8178"/>
                  </a:lnTo>
                  <a:lnTo>
                    <a:pt x="122047" y="25539"/>
                  </a:lnTo>
                  <a:lnTo>
                    <a:pt x="122389" y="32588"/>
                  </a:lnTo>
                  <a:lnTo>
                    <a:pt x="122783" y="32588"/>
                  </a:lnTo>
                  <a:lnTo>
                    <a:pt x="123177" y="32588"/>
                  </a:lnTo>
                  <a:lnTo>
                    <a:pt x="123520" y="25539"/>
                  </a:lnTo>
                  <a:lnTo>
                    <a:pt x="123520" y="8178"/>
                  </a:lnTo>
                  <a:lnTo>
                    <a:pt x="123177" y="1346"/>
                  </a:lnTo>
                  <a:lnTo>
                    <a:pt x="133794" y="1257"/>
                  </a:lnTo>
                  <a:lnTo>
                    <a:pt x="133477" y="8178"/>
                  </a:lnTo>
                  <a:lnTo>
                    <a:pt x="133477" y="25539"/>
                  </a:lnTo>
                  <a:lnTo>
                    <a:pt x="133807" y="32588"/>
                  </a:lnTo>
                  <a:lnTo>
                    <a:pt x="134200" y="32588"/>
                  </a:lnTo>
                  <a:lnTo>
                    <a:pt x="134607" y="32588"/>
                  </a:lnTo>
                  <a:lnTo>
                    <a:pt x="134937" y="25539"/>
                  </a:lnTo>
                  <a:lnTo>
                    <a:pt x="134937" y="8178"/>
                  </a:lnTo>
                  <a:lnTo>
                    <a:pt x="134607" y="1244"/>
                  </a:lnTo>
                  <a:lnTo>
                    <a:pt x="143344" y="1168"/>
                  </a:lnTo>
                  <a:lnTo>
                    <a:pt x="143027" y="8178"/>
                  </a:lnTo>
                  <a:lnTo>
                    <a:pt x="143027" y="25539"/>
                  </a:lnTo>
                  <a:lnTo>
                    <a:pt x="143357" y="32588"/>
                  </a:lnTo>
                  <a:lnTo>
                    <a:pt x="143751" y="32588"/>
                  </a:lnTo>
                  <a:lnTo>
                    <a:pt x="144145" y="32588"/>
                  </a:lnTo>
                  <a:lnTo>
                    <a:pt x="144487" y="25539"/>
                  </a:lnTo>
                  <a:lnTo>
                    <a:pt x="144487" y="8178"/>
                  </a:lnTo>
                  <a:lnTo>
                    <a:pt x="144145" y="1168"/>
                  </a:lnTo>
                  <a:lnTo>
                    <a:pt x="168478" y="952"/>
                  </a:lnTo>
                  <a:lnTo>
                    <a:pt x="175374" y="673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7778343" y="5529211"/>
              <a:ext cx="174625" cy="165735"/>
            </a:xfrm>
            <a:custGeom>
              <a:avLst/>
              <a:gdLst/>
              <a:ahLst/>
              <a:cxnLst/>
              <a:rect l="l" t="t" r="r" b="b"/>
              <a:pathLst>
                <a:path w="174625" h="165735">
                  <a:moveTo>
                    <a:pt x="161315" y="159080"/>
                  </a:moveTo>
                  <a:lnTo>
                    <a:pt x="0" y="158610"/>
                  </a:lnTo>
                  <a:lnTo>
                    <a:pt x="19837" y="162471"/>
                  </a:lnTo>
                  <a:lnTo>
                    <a:pt x="40055" y="164604"/>
                  </a:lnTo>
                  <a:lnTo>
                    <a:pt x="60413" y="165201"/>
                  </a:lnTo>
                  <a:lnTo>
                    <a:pt x="80645" y="164465"/>
                  </a:lnTo>
                  <a:lnTo>
                    <a:pt x="120954" y="160985"/>
                  </a:lnTo>
                  <a:lnTo>
                    <a:pt x="141147" y="159524"/>
                  </a:lnTo>
                  <a:lnTo>
                    <a:pt x="161315" y="159080"/>
                  </a:lnTo>
                  <a:close/>
                </a:path>
                <a:path w="174625" h="165735">
                  <a:moveTo>
                    <a:pt x="164592" y="32016"/>
                  </a:moveTo>
                  <a:lnTo>
                    <a:pt x="3276" y="31546"/>
                  </a:lnTo>
                  <a:lnTo>
                    <a:pt x="23114" y="35420"/>
                  </a:lnTo>
                  <a:lnTo>
                    <a:pt x="43319" y="37553"/>
                  </a:lnTo>
                  <a:lnTo>
                    <a:pt x="63677" y="38150"/>
                  </a:lnTo>
                  <a:lnTo>
                    <a:pt x="83908" y="37414"/>
                  </a:lnTo>
                  <a:lnTo>
                    <a:pt x="124231" y="33934"/>
                  </a:lnTo>
                  <a:lnTo>
                    <a:pt x="144424" y="32473"/>
                  </a:lnTo>
                  <a:lnTo>
                    <a:pt x="164592" y="32016"/>
                  </a:lnTo>
                  <a:close/>
                </a:path>
                <a:path w="174625" h="165735">
                  <a:moveTo>
                    <a:pt x="166154" y="469"/>
                  </a:moveTo>
                  <a:lnTo>
                    <a:pt x="4838" y="0"/>
                  </a:lnTo>
                  <a:lnTo>
                    <a:pt x="24676" y="3873"/>
                  </a:lnTo>
                  <a:lnTo>
                    <a:pt x="44894" y="6007"/>
                  </a:lnTo>
                  <a:lnTo>
                    <a:pt x="65239" y="6604"/>
                  </a:lnTo>
                  <a:lnTo>
                    <a:pt x="85483" y="5867"/>
                  </a:lnTo>
                  <a:lnTo>
                    <a:pt x="125806" y="2374"/>
                  </a:lnTo>
                  <a:lnTo>
                    <a:pt x="145999" y="927"/>
                  </a:lnTo>
                  <a:lnTo>
                    <a:pt x="166154" y="469"/>
                  </a:lnTo>
                  <a:close/>
                </a:path>
                <a:path w="174625" h="165735">
                  <a:moveTo>
                    <a:pt x="167767" y="95427"/>
                  </a:moveTo>
                  <a:lnTo>
                    <a:pt x="6451" y="94957"/>
                  </a:lnTo>
                  <a:lnTo>
                    <a:pt x="26289" y="98831"/>
                  </a:lnTo>
                  <a:lnTo>
                    <a:pt x="46507" y="100965"/>
                  </a:lnTo>
                  <a:lnTo>
                    <a:pt x="66852" y="101574"/>
                  </a:lnTo>
                  <a:lnTo>
                    <a:pt x="87096" y="100825"/>
                  </a:lnTo>
                  <a:lnTo>
                    <a:pt x="127406" y="97345"/>
                  </a:lnTo>
                  <a:lnTo>
                    <a:pt x="147599" y="95885"/>
                  </a:lnTo>
                  <a:lnTo>
                    <a:pt x="167767" y="95427"/>
                  </a:lnTo>
                  <a:close/>
                </a:path>
                <a:path w="174625" h="165735">
                  <a:moveTo>
                    <a:pt x="169837" y="126949"/>
                  </a:moveTo>
                  <a:lnTo>
                    <a:pt x="8521" y="126479"/>
                  </a:lnTo>
                  <a:lnTo>
                    <a:pt x="28359" y="130352"/>
                  </a:lnTo>
                  <a:lnTo>
                    <a:pt x="48577" y="132486"/>
                  </a:lnTo>
                  <a:lnTo>
                    <a:pt x="68922" y="133083"/>
                  </a:lnTo>
                  <a:lnTo>
                    <a:pt x="89166" y="132346"/>
                  </a:lnTo>
                  <a:lnTo>
                    <a:pt x="129489" y="128854"/>
                  </a:lnTo>
                  <a:lnTo>
                    <a:pt x="149682" y="127406"/>
                  </a:lnTo>
                  <a:lnTo>
                    <a:pt x="169837" y="126949"/>
                  </a:lnTo>
                  <a:close/>
                </a:path>
                <a:path w="174625" h="165735">
                  <a:moveTo>
                    <a:pt x="174612" y="63792"/>
                  </a:moveTo>
                  <a:lnTo>
                    <a:pt x="13296" y="63322"/>
                  </a:lnTo>
                  <a:lnTo>
                    <a:pt x="33134" y="67183"/>
                  </a:lnTo>
                  <a:lnTo>
                    <a:pt x="53352" y="69316"/>
                  </a:lnTo>
                  <a:lnTo>
                    <a:pt x="73698" y="69913"/>
                  </a:lnTo>
                  <a:lnTo>
                    <a:pt x="93941" y="69176"/>
                  </a:lnTo>
                  <a:lnTo>
                    <a:pt x="134251" y="65697"/>
                  </a:lnTo>
                  <a:lnTo>
                    <a:pt x="154444" y="64236"/>
                  </a:lnTo>
                  <a:lnTo>
                    <a:pt x="174612" y="63792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7762672" y="5500306"/>
              <a:ext cx="158115" cy="216535"/>
            </a:xfrm>
            <a:custGeom>
              <a:avLst/>
              <a:gdLst/>
              <a:ahLst/>
              <a:cxnLst/>
              <a:rect l="l" t="t" r="r" b="b"/>
              <a:pathLst>
                <a:path w="158115" h="216535">
                  <a:moveTo>
                    <a:pt x="1066" y="202501"/>
                  </a:moveTo>
                  <a:lnTo>
                    <a:pt x="825" y="199440"/>
                  </a:lnTo>
                  <a:lnTo>
                    <a:pt x="254" y="199440"/>
                  </a:lnTo>
                  <a:lnTo>
                    <a:pt x="0" y="202501"/>
                  </a:lnTo>
                  <a:lnTo>
                    <a:pt x="0" y="210083"/>
                  </a:lnTo>
                  <a:lnTo>
                    <a:pt x="254" y="213156"/>
                  </a:lnTo>
                  <a:lnTo>
                    <a:pt x="533" y="213156"/>
                  </a:lnTo>
                  <a:lnTo>
                    <a:pt x="825" y="213156"/>
                  </a:lnTo>
                  <a:lnTo>
                    <a:pt x="1066" y="210083"/>
                  </a:lnTo>
                  <a:lnTo>
                    <a:pt x="1066" y="202501"/>
                  </a:lnTo>
                  <a:close/>
                </a:path>
                <a:path w="158115" h="216535">
                  <a:moveTo>
                    <a:pt x="8610" y="103060"/>
                  </a:moveTo>
                  <a:lnTo>
                    <a:pt x="8267" y="99733"/>
                  </a:lnTo>
                  <a:lnTo>
                    <a:pt x="7480" y="99733"/>
                  </a:lnTo>
                  <a:lnTo>
                    <a:pt x="7150" y="103060"/>
                  </a:lnTo>
                  <a:lnTo>
                    <a:pt x="7150" y="111239"/>
                  </a:lnTo>
                  <a:lnTo>
                    <a:pt x="7480" y="114554"/>
                  </a:lnTo>
                  <a:lnTo>
                    <a:pt x="7874" y="114554"/>
                  </a:lnTo>
                  <a:lnTo>
                    <a:pt x="8267" y="114554"/>
                  </a:lnTo>
                  <a:lnTo>
                    <a:pt x="8610" y="111239"/>
                  </a:lnTo>
                  <a:lnTo>
                    <a:pt x="8610" y="103060"/>
                  </a:lnTo>
                  <a:close/>
                </a:path>
                <a:path w="158115" h="216535">
                  <a:moveTo>
                    <a:pt x="9029" y="37426"/>
                  </a:moveTo>
                  <a:lnTo>
                    <a:pt x="8699" y="33261"/>
                  </a:lnTo>
                  <a:lnTo>
                    <a:pt x="7899" y="33261"/>
                  </a:lnTo>
                  <a:lnTo>
                    <a:pt x="7569" y="37426"/>
                  </a:lnTo>
                  <a:lnTo>
                    <a:pt x="7569" y="47713"/>
                  </a:lnTo>
                  <a:lnTo>
                    <a:pt x="7899" y="51892"/>
                  </a:lnTo>
                  <a:lnTo>
                    <a:pt x="8293" y="51892"/>
                  </a:lnTo>
                  <a:lnTo>
                    <a:pt x="8699" y="51892"/>
                  </a:lnTo>
                  <a:lnTo>
                    <a:pt x="9029" y="47713"/>
                  </a:lnTo>
                  <a:lnTo>
                    <a:pt x="9029" y="37426"/>
                  </a:lnTo>
                  <a:close/>
                </a:path>
                <a:path w="158115" h="216535">
                  <a:moveTo>
                    <a:pt x="20027" y="4546"/>
                  </a:moveTo>
                  <a:lnTo>
                    <a:pt x="19697" y="660"/>
                  </a:lnTo>
                  <a:lnTo>
                    <a:pt x="18897" y="660"/>
                  </a:lnTo>
                  <a:lnTo>
                    <a:pt x="18567" y="4546"/>
                  </a:lnTo>
                  <a:lnTo>
                    <a:pt x="18567" y="14122"/>
                  </a:lnTo>
                  <a:lnTo>
                    <a:pt x="18897" y="18021"/>
                  </a:lnTo>
                  <a:lnTo>
                    <a:pt x="19304" y="18021"/>
                  </a:lnTo>
                  <a:lnTo>
                    <a:pt x="19697" y="18021"/>
                  </a:lnTo>
                  <a:lnTo>
                    <a:pt x="20027" y="14122"/>
                  </a:lnTo>
                  <a:lnTo>
                    <a:pt x="20027" y="4546"/>
                  </a:lnTo>
                  <a:close/>
                </a:path>
                <a:path w="158115" h="216535">
                  <a:moveTo>
                    <a:pt x="24701" y="71678"/>
                  </a:moveTo>
                  <a:lnTo>
                    <a:pt x="24371" y="67983"/>
                  </a:lnTo>
                  <a:lnTo>
                    <a:pt x="23571" y="67983"/>
                  </a:lnTo>
                  <a:lnTo>
                    <a:pt x="23241" y="71678"/>
                  </a:lnTo>
                  <a:lnTo>
                    <a:pt x="23241" y="80797"/>
                  </a:lnTo>
                  <a:lnTo>
                    <a:pt x="23571" y="84493"/>
                  </a:lnTo>
                  <a:lnTo>
                    <a:pt x="23964" y="84493"/>
                  </a:lnTo>
                  <a:lnTo>
                    <a:pt x="24371" y="84493"/>
                  </a:lnTo>
                  <a:lnTo>
                    <a:pt x="24701" y="80797"/>
                  </a:lnTo>
                  <a:lnTo>
                    <a:pt x="24701" y="71678"/>
                  </a:lnTo>
                  <a:close/>
                </a:path>
                <a:path w="158115" h="216535">
                  <a:moveTo>
                    <a:pt x="25768" y="135801"/>
                  </a:moveTo>
                  <a:lnTo>
                    <a:pt x="25527" y="130378"/>
                  </a:lnTo>
                  <a:lnTo>
                    <a:pt x="24942" y="130378"/>
                  </a:lnTo>
                  <a:lnTo>
                    <a:pt x="24701" y="135801"/>
                  </a:lnTo>
                  <a:lnTo>
                    <a:pt x="24701" y="149186"/>
                  </a:lnTo>
                  <a:lnTo>
                    <a:pt x="24942" y="154609"/>
                  </a:lnTo>
                  <a:lnTo>
                    <a:pt x="25234" y="154609"/>
                  </a:lnTo>
                  <a:lnTo>
                    <a:pt x="25527" y="154609"/>
                  </a:lnTo>
                  <a:lnTo>
                    <a:pt x="25768" y="149186"/>
                  </a:lnTo>
                  <a:lnTo>
                    <a:pt x="25768" y="135801"/>
                  </a:lnTo>
                  <a:close/>
                </a:path>
                <a:path w="158115" h="216535">
                  <a:moveTo>
                    <a:pt x="71805" y="31140"/>
                  </a:moveTo>
                  <a:lnTo>
                    <a:pt x="69545" y="30861"/>
                  </a:lnTo>
                  <a:lnTo>
                    <a:pt x="63373" y="30632"/>
                  </a:lnTo>
                  <a:lnTo>
                    <a:pt x="54216" y="30467"/>
                  </a:lnTo>
                  <a:lnTo>
                    <a:pt x="43014" y="30403"/>
                  </a:lnTo>
                  <a:lnTo>
                    <a:pt x="31800" y="30467"/>
                  </a:lnTo>
                  <a:lnTo>
                    <a:pt x="22656" y="30632"/>
                  </a:lnTo>
                  <a:lnTo>
                    <a:pt x="16484" y="30861"/>
                  </a:lnTo>
                  <a:lnTo>
                    <a:pt x="14224" y="31140"/>
                  </a:lnTo>
                  <a:lnTo>
                    <a:pt x="16484" y="31432"/>
                  </a:lnTo>
                  <a:lnTo>
                    <a:pt x="22656" y="31661"/>
                  </a:lnTo>
                  <a:lnTo>
                    <a:pt x="31800" y="31826"/>
                  </a:lnTo>
                  <a:lnTo>
                    <a:pt x="43014" y="31877"/>
                  </a:lnTo>
                  <a:lnTo>
                    <a:pt x="54216" y="31826"/>
                  </a:lnTo>
                  <a:lnTo>
                    <a:pt x="63373" y="31661"/>
                  </a:lnTo>
                  <a:lnTo>
                    <a:pt x="69545" y="31432"/>
                  </a:lnTo>
                  <a:lnTo>
                    <a:pt x="71805" y="31140"/>
                  </a:lnTo>
                  <a:close/>
                </a:path>
                <a:path w="158115" h="216535">
                  <a:moveTo>
                    <a:pt x="90436" y="660"/>
                  </a:moveTo>
                  <a:lnTo>
                    <a:pt x="88163" y="381"/>
                  </a:lnTo>
                  <a:lnTo>
                    <a:pt x="81940" y="152"/>
                  </a:lnTo>
                  <a:lnTo>
                    <a:pt x="72732" y="0"/>
                  </a:lnTo>
                  <a:lnTo>
                    <a:pt x="50152" y="0"/>
                  </a:lnTo>
                  <a:lnTo>
                    <a:pt x="40932" y="152"/>
                  </a:lnTo>
                  <a:lnTo>
                    <a:pt x="34709" y="381"/>
                  </a:lnTo>
                  <a:lnTo>
                    <a:pt x="32435" y="660"/>
                  </a:lnTo>
                  <a:lnTo>
                    <a:pt x="34709" y="952"/>
                  </a:lnTo>
                  <a:lnTo>
                    <a:pt x="40932" y="1181"/>
                  </a:lnTo>
                  <a:lnTo>
                    <a:pt x="50152" y="1333"/>
                  </a:lnTo>
                  <a:lnTo>
                    <a:pt x="72732" y="1333"/>
                  </a:lnTo>
                  <a:lnTo>
                    <a:pt x="81940" y="1181"/>
                  </a:lnTo>
                  <a:lnTo>
                    <a:pt x="88163" y="952"/>
                  </a:lnTo>
                  <a:lnTo>
                    <a:pt x="90436" y="660"/>
                  </a:lnTo>
                  <a:close/>
                </a:path>
                <a:path w="158115" h="216535">
                  <a:moveTo>
                    <a:pt x="118376" y="685"/>
                  </a:moveTo>
                  <a:lnTo>
                    <a:pt x="114109" y="355"/>
                  </a:lnTo>
                  <a:lnTo>
                    <a:pt x="103581" y="355"/>
                  </a:lnTo>
                  <a:lnTo>
                    <a:pt x="99326" y="685"/>
                  </a:lnTo>
                  <a:lnTo>
                    <a:pt x="99326" y="1485"/>
                  </a:lnTo>
                  <a:lnTo>
                    <a:pt x="103581" y="1816"/>
                  </a:lnTo>
                  <a:lnTo>
                    <a:pt x="114109" y="1816"/>
                  </a:lnTo>
                  <a:lnTo>
                    <a:pt x="118376" y="1485"/>
                  </a:lnTo>
                  <a:lnTo>
                    <a:pt x="118376" y="1079"/>
                  </a:lnTo>
                  <a:lnTo>
                    <a:pt x="118376" y="685"/>
                  </a:lnTo>
                  <a:close/>
                </a:path>
                <a:path w="158115" h="216535">
                  <a:moveTo>
                    <a:pt x="124040" y="215900"/>
                  </a:moveTo>
                  <a:lnTo>
                    <a:pt x="119468" y="215696"/>
                  </a:lnTo>
                  <a:lnTo>
                    <a:pt x="88557" y="215417"/>
                  </a:lnTo>
                  <a:lnTo>
                    <a:pt x="24866" y="215531"/>
                  </a:lnTo>
                  <a:lnTo>
                    <a:pt x="7874" y="215900"/>
                  </a:lnTo>
                  <a:lnTo>
                    <a:pt x="24866" y="216281"/>
                  </a:lnTo>
                  <a:lnTo>
                    <a:pt x="107022" y="216281"/>
                  </a:lnTo>
                  <a:lnTo>
                    <a:pt x="124040" y="215900"/>
                  </a:lnTo>
                  <a:close/>
                </a:path>
                <a:path w="158115" h="216535">
                  <a:moveTo>
                    <a:pt x="129514" y="184353"/>
                  </a:moveTo>
                  <a:lnTo>
                    <a:pt x="125107" y="184150"/>
                  </a:lnTo>
                  <a:lnTo>
                    <a:pt x="95300" y="183857"/>
                  </a:lnTo>
                  <a:lnTo>
                    <a:pt x="33870" y="183972"/>
                  </a:lnTo>
                  <a:lnTo>
                    <a:pt x="17462" y="184353"/>
                  </a:lnTo>
                  <a:lnTo>
                    <a:pt x="21869" y="184556"/>
                  </a:lnTo>
                  <a:lnTo>
                    <a:pt x="51676" y="184835"/>
                  </a:lnTo>
                  <a:lnTo>
                    <a:pt x="113106" y="184721"/>
                  </a:lnTo>
                  <a:lnTo>
                    <a:pt x="129514" y="184353"/>
                  </a:lnTo>
                  <a:close/>
                </a:path>
                <a:path w="158115" h="216535">
                  <a:moveTo>
                    <a:pt x="157886" y="120319"/>
                  </a:moveTo>
                  <a:lnTo>
                    <a:pt x="137109" y="119938"/>
                  </a:lnTo>
                  <a:lnTo>
                    <a:pt x="36855" y="119938"/>
                  </a:lnTo>
                  <a:lnTo>
                    <a:pt x="16090" y="120319"/>
                  </a:lnTo>
                  <a:lnTo>
                    <a:pt x="36855" y="120688"/>
                  </a:lnTo>
                  <a:lnTo>
                    <a:pt x="137109" y="120688"/>
                  </a:lnTo>
                  <a:lnTo>
                    <a:pt x="157886" y="12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7760384" y="5592208"/>
              <a:ext cx="25400" cy="127635"/>
            </a:xfrm>
            <a:custGeom>
              <a:avLst/>
              <a:gdLst/>
              <a:ahLst/>
              <a:cxnLst/>
              <a:rect l="l" t="t" r="r" b="b"/>
              <a:pathLst>
                <a:path w="25400" h="127635">
                  <a:moveTo>
                    <a:pt x="0" y="94945"/>
                  </a:moveTo>
                  <a:lnTo>
                    <a:pt x="177" y="118694"/>
                  </a:lnTo>
                  <a:lnTo>
                    <a:pt x="292" y="125107"/>
                  </a:lnTo>
                  <a:lnTo>
                    <a:pt x="393" y="127355"/>
                  </a:lnTo>
                  <a:lnTo>
                    <a:pt x="533" y="125107"/>
                  </a:lnTo>
                  <a:lnTo>
                    <a:pt x="660" y="118694"/>
                  </a:lnTo>
                  <a:lnTo>
                    <a:pt x="834" y="95801"/>
                  </a:lnTo>
                  <a:lnTo>
                    <a:pt x="419" y="95796"/>
                  </a:lnTo>
                  <a:lnTo>
                    <a:pt x="838" y="95364"/>
                  </a:lnTo>
                  <a:lnTo>
                    <a:pt x="12394" y="95364"/>
                  </a:lnTo>
                  <a:lnTo>
                    <a:pt x="12394" y="95030"/>
                  </a:lnTo>
                  <a:lnTo>
                    <a:pt x="0" y="94945"/>
                  </a:lnTo>
                  <a:close/>
                </a:path>
                <a:path w="25400" h="127635">
                  <a:moveTo>
                    <a:pt x="12394" y="95364"/>
                  </a:moveTo>
                  <a:lnTo>
                    <a:pt x="838" y="95364"/>
                  </a:lnTo>
                  <a:lnTo>
                    <a:pt x="834" y="95801"/>
                  </a:lnTo>
                  <a:lnTo>
                    <a:pt x="13347" y="95973"/>
                  </a:lnTo>
                  <a:lnTo>
                    <a:pt x="13347" y="95503"/>
                  </a:lnTo>
                  <a:lnTo>
                    <a:pt x="12395" y="95503"/>
                  </a:lnTo>
                  <a:lnTo>
                    <a:pt x="12394" y="95364"/>
                  </a:lnTo>
                  <a:close/>
                </a:path>
                <a:path w="25400" h="127635">
                  <a:moveTo>
                    <a:pt x="838" y="95364"/>
                  </a:moveTo>
                  <a:lnTo>
                    <a:pt x="419" y="95796"/>
                  </a:lnTo>
                  <a:lnTo>
                    <a:pt x="834" y="95801"/>
                  </a:lnTo>
                  <a:lnTo>
                    <a:pt x="838" y="95364"/>
                  </a:lnTo>
                  <a:close/>
                </a:path>
                <a:path w="25400" h="127635">
                  <a:moveTo>
                    <a:pt x="12394" y="95030"/>
                  </a:moveTo>
                  <a:lnTo>
                    <a:pt x="12395" y="95503"/>
                  </a:lnTo>
                  <a:lnTo>
                    <a:pt x="12865" y="95034"/>
                  </a:lnTo>
                  <a:lnTo>
                    <a:pt x="12394" y="95030"/>
                  </a:lnTo>
                  <a:close/>
                </a:path>
                <a:path w="25400" h="127635">
                  <a:moveTo>
                    <a:pt x="23889" y="63309"/>
                  </a:moveTo>
                  <a:lnTo>
                    <a:pt x="12331" y="63322"/>
                  </a:lnTo>
                  <a:lnTo>
                    <a:pt x="12394" y="95030"/>
                  </a:lnTo>
                  <a:lnTo>
                    <a:pt x="12865" y="95034"/>
                  </a:lnTo>
                  <a:lnTo>
                    <a:pt x="12395" y="95503"/>
                  </a:lnTo>
                  <a:lnTo>
                    <a:pt x="13347" y="95503"/>
                  </a:lnTo>
                  <a:lnTo>
                    <a:pt x="13397" y="64376"/>
                  </a:lnTo>
                  <a:lnTo>
                    <a:pt x="12865" y="64376"/>
                  </a:lnTo>
                  <a:lnTo>
                    <a:pt x="13398" y="63842"/>
                  </a:lnTo>
                  <a:lnTo>
                    <a:pt x="23888" y="63842"/>
                  </a:lnTo>
                  <a:lnTo>
                    <a:pt x="23889" y="63309"/>
                  </a:lnTo>
                  <a:close/>
                </a:path>
                <a:path w="25400" h="127635">
                  <a:moveTo>
                    <a:pt x="13398" y="63842"/>
                  </a:moveTo>
                  <a:lnTo>
                    <a:pt x="12865" y="64376"/>
                  </a:lnTo>
                  <a:lnTo>
                    <a:pt x="13397" y="64376"/>
                  </a:lnTo>
                  <a:lnTo>
                    <a:pt x="13398" y="63842"/>
                  </a:lnTo>
                  <a:close/>
                </a:path>
                <a:path w="25400" h="127635">
                  <a:moveTo>
                    <a:pt x="24954" y="63309"/>
                  </a:moveTo>
                  <a:lnTo>
                    <a:pt x="24409" y="63322"/>
                  </a:lnTo>
                  <a:lnTo>
                    <a:pt x="23888" y="63842"/>
                  </a:lnTo>
                  <a:lnTo>
                    <a:pt x="13398" y="63842"/>
                  </a:lnTo>
                  <a:lnTo>
                    <a:pt x="13397" y="64376"/>
                  </a:lnTo>
                  <a:lnTo>
                    <a:pt x="24955" y="64376"/>
                  </a:lnTo>
                  <a:lnTo>
                    <a:pt x="24954" y="63309"/>
                  </a:lnTo>
                  <a:close/>
                </a:path>
                <a:path w="25400" h="127635">
                  <a:moveTo>
                    <a:pt x="23938" y="32179"/>
                  </a:moveTo>
                  <a:lnTo>
                    <a:pt x="23888" y="63842"/>
                  </a:lnTo>
                  <a:lnTo>
                    <a:pt x="24422" y="63309"/>
                  </a:lnTo>
                  <a:lnTo>
                    <a:pt x="24954" y="63309"/>
                  </a:lnTo>
                  <a:lnTo>
                    <a:pt x="24906" y="32181"/>
                  </a:lnTo>
                  <a:lnTo>
                    <a:pt x="23938" y="32179"/>
                  </a:lnTo>
                  <a:close/>
                </a:path>
                <a:path w="25400" h="127635">
                  <a:moveTo>
                    <a:pt x="23939" y="31699"/>
                  </a:moveTo>
                  <a:lnTo>
                    <a:pt x="23938" y="32179"/>
                  </a:lnTo>
                  <a:lnTo>
                    <a:pt x="24422" y="32181"/>
                  </a:lnTo>
                  <a:lnTo>
                    <a:pt x="23939" y="31699"/>
                  </a:lnTo>
                  <a:close/>
                </a:path>
                <a:path w="25400" h="127635">
                  <a:moveTo>
                    <a:pt x="24904" y="31216"/>
                  </a:moveTo>
                  <a:lnTo>
                    <a:pt x="7972" y="31278"/>
                  </a:lnTo>
                  <a:lnTo>
                    <a:pt x="7975" y="31699"/>
                  </a:lnTo>
                  <a:lnTo>
                    <a:pt x="23939" y="31699"/>
                  </a:lnTo>
                  <a:lnTo>
                    <a:pt x="24422" y="32181"/>
                  </a:lnTo>
                  <a:lnTo>
                    <a:pt x="24906" y="32181"/>
                  </a:lnTo>
                  <a:lnTo>
                    <a:pt x="24904" y="31216"/>
                  </a:lnTo>
                  <a:close/>
                </a:path>
                <a:path w="25400" h="127635">
                  <a:moveTo>
                    <a:pt x="7569" y="0"/>
                  </a:moveTo>
                  <a:lnTo>
                    <a:pt x="7441" y="2209"/>
                  </a:lnTo>
                  <a:lnTo>
                    <a:pt x="7315" y="8559"/>
                  </a:lnTo>
                  <a:lnTo>
                    <a:pt x="7124" y="32105"/>
                  </a:lnTo>
                  <a:lnTo>
                    <a:pt x="23938" y="32179"/>
                  </a:lnTo>
                  <a:lnTo>
                    <a:pt x="23939" y="31699"/>
                  </a:lnTo>
                  <a:lnTo>
                    <a:pt x="7975" y="31699"/>
                  </a:lnTo>
                  <a:lnTo>
                    <a:pt x="7556" y="31280"/>
                  </a:lnTo>
                  <a:lnTo>
                    <a:pt x="7972" y="31278"/>
                  </a:lnTo>
                  <a:lnTo>
                    <a:pt x="7785" y="8559"/>
                  </a:lnTo>
                  <a:lnTo>
                    <a:pt x="7670" y="2209"/>
                  </a:lnTo>
                  <a:lnTo>
                    <a:pt x="7569" y="0"/>
                  </a:lnTo>
                  <a:close/>
                </a:path>
                <a:path w="25400" h="127635">
                  <a:moveTo>
                    <a:pt x="7972" y="31278"/>
                  </a:moveTo>
                  <a:lnTo>
                    <a:pt x="7556" y="31280"/>
                  </a:lnTo>
                  <a:lnTo>
                    <a:pt x="7975" y="31699"/>
                  </a:lnTo>
                  <a:lnTo>
                    <a:pt x="7972" y="31278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3" name="object 363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7763974" y="5058313"/>
              <a:ext cx="182882" cy="190182"/>
            </a:xfrm>
            <a:prstGeom prst="rect">
              <a:avLst/>
            </a:prstGeom>
          </p:spPr>
        </p:pic>
        <p:sp>
          <p:nvSpPr>
            <p:cNvPr id="364" name="object 364"/>
            <p:cNvSpPr/>
            <p:nvPr/>
          </p:nvSpPr>
          <p:spPr>
            <a:xfrm>
              <a:off x="7733456" y="5611792"/>
              <a:ext cx="58419" cy="78105"/>
            </a:xfrm>
            <a:custGeom>
              <a:avLst/>
              <a:gdLst/>
              <a:ahLst/>
              <a:cxnLst/>
              <a:rect l="l" t="t" r="r" b="b"/>
              <a:pathLst>
                <a:path w="58420" h="78104">
                  <a:moveTo>
                    <a:pt x="37312" y="0"/>
                  </a:moveTo>
                  <a:lnTo>
                    <a:pt x="0" y="27317"/>
                  </a:lnTo>
                  <a:lnTo>
                    <a:pt x="20815" y="77825"/>
                  </a:lnTo>
                  <a:lnTo>
                    <a:pt x="58419" y="62306"/>
                  </a:lnTo>
                  <a:lnTo>
                    <a:pt x="37312" y="0"/>
                  </a:lnTo>
                  <a:close/>
                </a:path>
              </a:pathLst>
            </a:custGeom>
            <a:solidFill>
              <a:srgbClr val="FF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7728494" y="5666912"/>
              <a:ext cx="83185" cy="87630"/>
            </a:xfrm>
            <a:custGeom>
              <a:avLst/>
              <a:gdLst/>
              <a:ahLst/>
              <a:cxnLst/>
              <a:rect l="l" t="t" r="r" b="b"/>
              <a:pathLst>
                <a:path w="83184" h="87629">
                  <a:moveTo>
                    <a:pt x="63136" y="0"/>
                  </a:moveTo>
                  <a:lnTo>
                    <a:pt x="21594" y="19215"/>
                  </a:lnTo>
                  <a:lnTo>
                    <a:pt x="33900" y="45250"/>
                  </a:lnTo>
                  <a:lnTo>
                    <a:pt x="13321" y="64994"/>
                  </a:lnTo>
                  <a:lnTo>
                    <a:pt x="3046" y="75947"/>
                  </a:lnTo>
                  <a:lnTo>
                    <a:pt x="0" y="82045"/>
                  </a:lnTo>
                  <a:lnTo>
                    <a:pt x="1109" y="87223"/>
                  </a:lnTo>
                  <a:lnTo>
                    <a:pt x="83100" y="52019"/>
                  </a:lnTo>
                  <a:lnTo>
                    <a:pt x="63136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7783104" y="5697468"/>
              <a:ext cx="7620" cy="7620"/>
            </a:xfrm>
            <a:custGeom>
              <a:avLst/>
              <a:gdLst/>
              <a:ahLst/>
              <a:cxnLst/>
              <a:rect l="l" t="t" r="r" b="b"/>
              <a:pathLst>
                <a:path w="7620" h="7620">
                  <a:moveTo>
                    <a:pt x="1676" y="63"/>
                  </a:moveTo>
                  <a:lnTo>
                    <a:pt x="0" y="2209"/>
                  </a:lnTo>
                  <a:lnTo>
                    <a:pt x="241" y="5803"/>
                  </a:lnTo>
                  <a:lnTo>
                    <a:pt x="2527" y="7302"/>
                  </a:lnTo>
                  <a:lnTo>
                    <a:pt x="6057" y="6743"/>
                  </a:lnTo>
                  <a:lnTo>
                    <a:pt x="7391" y="4838"/>
                  </a:lnTo>
                  <a:lnTo>
                    <a:pt x="6743" y="1320"/>
                  </a:lnTo>
                  <a:lnTo>
                    <a:pt x="5246" y="254"/>
                  </a:lnTo>
                  <a:lnTo>
                    <a:pt x="3111" y="254"/>
                  </a:lnTo>
                  <a:lnTo>
                    <a:pt x="3406" y="211"/>
                  </a:lnTo>
                  <a:lnTo>
                    <a:pt x="1676" y="63"/>
                  </a:lnTo>
                  <a:close/>
                </a:path>
                <a:path w="7620" h="7620">
                  <a:moveTo>
                    <a:pt x="3406" y="211"/>
                  </a:moveTo>
                  <a:lnTo>
                    <a:pt x="3111" y="254"/>
                  </a:lnTo>
                  <a:lnTo>
                    <a:pt x="3454" y="215"/>
                  </a:lnTo>
                  <a:close/>
                </a:path>
                <a:path w="7620" h="7620">
                  <a:moveTo>
                    <a:pt x="4889" y="0"/>
                  </a:moveTo>
                  <a:lnTo>
                    <a:pt x="3406" y="211"/>
                  </a:lnTo>
                  <a:lnTo>
                    <a:pt x="3111" y="254"/>
                  </a:lnTo>
                  <a:lnTo>
                    <a:pt x="5246" y="254"/>
                  </a:lnTo>
                  <a:lnTo>
                    <a:pt x="488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7728088" y="5712378"/>
              <a:ext cx="83820" cy="41910"/>
            </a:xfrm>
            <a:custGeom>
              <a:avLst/>
              <a:gdLst/>
              <a:ahLst/>
              <a:cxnLst/>
              <a:rect l="l" t="t" r="r" b="b"/>
              <a:pathLst>
                <a:path w="83820" h="41910">
                  <a:moveTo>
                    <a:pt x="80429" y="0"/>
                  </a:moveTo>
                  <a:lnTo>
                    <a:pt x="2971" y="36207"/>
                  </a:lnTo>
                  <a:lnTo>
                    <a:pt x="0" y="39370"/>
                  </a:lnTo>
                  <a:lnTo>
                    <a:pt x="1511" y="41757"/>
                  </a:lnTo>
                  <a:lnTo>
                    <a:pt x="83502" y="6553"/>
                  </a:lnTo>
                  <a:lnTo>
                    <a:pt x="80429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7679995" y="5420613"/>
              <a:ext cx="264795" cy="311785"/>
            </a:xfrm>
            <a:custGeom>
              <a:avLst/>
              <a:gdLst/>
              <a:ahLst/>
              <a:cxnLst/>
              <a:rect l="l" t="t" r="r" b="b"/>
              <a:pathLst>
                <a:path w="264795" h="311785">
                  <a:moveTo>
                    <a:pt x="73748" y="311264"/>
                  </a:moveTo>
                  <a:lnTo>
                    <a:pt x="73444" y="309016"/>
                  </a:lnTo>
                  <a:lnTo>
                    <a:pt x="71475" y="307276"/>
                  </a:lnTo>
                  <a:lnTo>
                    <a:pt x="69519" y="305511"/>
                  </a:lnTo>
                  <a:lnTo>
                    <a:pt x="67259" y="305460"/>
                  </a:lnTo>
                  <a:lnTo>
                    <a:pt x="67233" y="305854"/>
                  </a:lnTo>
                  <a:lnTo>
                    <a:pt x="67157" y="306298"/>
                  </a:lnTo>
                  <a:lnTo>
                    <a:pt x="68859" y="306933"/>
                  </a:lnTo>
                  <a:lnTo>
                    <a:pt x="70459" y="308406"/>
                  </a:lnTo>
                  <a:lnTo>
                    <a:pt x="72085" y="309829"/>
                  </a:lnTo>
                  <a:lnTo>
                    <a:pt x="72936" y="311467"/>
                  </a:lnTo>
                  <a:lnTo>
                    <a:pt x="73342" y="311340"/>
                  </a:lnTo>
                  <a:lnTo>
                    <a:pt x="73748" y="311264"/>
                  </a:lnTo>
                  <a:close/>
                </a:path>
                <a:path w="264795" h="311785">
                  <a:moveTo>
                    <a:pt x="82029" y="302882"/>
                  </a:moveTo>
                  <a:lnTo>
                    <a:pt x="81318" y="300405"/>
                  </a:lnTo>
                  <a:lnTo>
                    <a:pt x="78689" y="299085"/>
                  </a:lnTo>
                  <a:lnTo>
                    <a:pt x="76085" y="297726"/>
                  </a:lnTo>
                  <a:lnTo>
                    <a:pt x="73647" y="298577"/>
                  </a:lnTo>
                  <a:lnTo>
                    <a:pt x="73812" y="298958"/>
                  </a:lnTo>
                  <a:lnTo>
                    <a:pt x="73888" y="299377"/>
                  </a:lnTo>
                  <a:lnTo>
                    <a:pt x="75907" y="299313"/>
                  </a:lnTo>
                  <a:lnTo>
                    <a:pt x="77990" y="300431"/>
                  </a:lnTo>
                  <a:lnTo>
                    <a:pt x="80111" y="301472"/>
                  </a:lnTo>
                  <a:lnTo>
                    <a:pt x="81241" y="303161"/>
                  </a:lnTo>
                  <a:lnTo>
                    <a:pt x="81635" y="302971"/>
                  </a:lnTo>
                  <a:lnTo>
                    <a:pt x="82029" y="302882"/>
                  </a:lnTo>
                  <a:close/>
                </a:path>
                <a:path w="264795" h="311785">
                  <a:moveTo>
                    <a:pt x="86271" y="278180"/>
                  </a:moveTo>
                  <a:lnTo>
                    <a:pt x="83921" y="277431"/>
                  </a:lnTo>
                  <a:lnTo>
                    <a:pt x="81191" y="278434"/>
                  </a:lnTo>
                  <a:lnTo>
                    <a:pt x="78447" y="279412"/>
                  </a:lnTo>
                  <a:lnTo>
                    <a:pt x="77127" y="281495"/>
                  </a:lnTo>
                  <a:lnTo>
                    <a:pt x="77457" y="281724"/>
                  </a:lnTo>
                  <a:lnTo>
                    <a:pt x="77774" y="282016"/>
                  </a:lnTo>
                  <a:lnTo>
                    <a:pt x="79375" y="280682"/>
                  </a:lnTo>
                  <a:lnTo>
                    <a:pt x="81711" y="279869"/>
                  </a:lnTo>
                  <a:lnTo>
                    <a:pt x="84023" y="278993"/>
                  </a:lnTo>
                  <a:lnTo>
                    <a:pt x="86106" y="278993"/>
                  </a:lnTo>
                  <a:lnTo>
                    <a:pt x="86169" y="278561"/>
                  </a:lnTo>
                  <a:lnTo>
                    <a:pt x="86271" y="278180"/>
                  </a:lnTo>
                  <a:close/>
                </a:path>
                <a:path w="264795" h="311785">
                  <a:moveTo>
                    <a:pt x="90601" y="292989"/>
                  </a:moveTo>
                  <a:lnTo>
                    <a:pt x="88976" y="290855"/>
                  </a:lnTo>
                  <a:lnTo>
                    <a:pt x="85902" y="290372"/>
                  </a:lnTo>
                  <a:lnTo>
                    <a:pt x="82842" y="289852"/>
                  </a:lnTo>
                  <a:lnTo>
                    <a:pt x="80619" y="291388"/>
                  </a:lnTo>
                  <a:lnTo>
                    <a:pt x="80873" y="291706"/>
                  </a:lnTo>
                  <a:lnTo>
                    <a:pt x="81064" y="292100"/>
                  </a:lnTo>
                  <a:lnTo>
                    <a:pt x="83146" y="291426"/>
                  </a:lnTo>
                  <a:lnTo>
                    <a:pt x="85661" y="291871"/>
                  </a:lnTo>
                  <a:lnTo>
                    <a:pt x="88188" y="292239"/>
                  </a:lnTo>
                  <a:lnTo>
                    <a:pt x="89954" y="293547"/>
                  </a:lnTo>
                  <a:lnTo>
                    <a:pt x="90258" y="293217"/>
                  </a:lnTo>
                  <a:lnTo>
                    <a:pt x="90601" y="292989"/>
                  </a:lnTo>
                  <a:close/>
                </a:path>
                <a:path w="264795" h="311785">
                  <a:moveTo>
                    <a:pt x="264287" y="46380"/>
                  </a:moveTo>
                  <a:lnTo>
                    <a:pt x="236715" y="15481"/>
                  </a:lnTo>
                  <a:lnTo>
                    <a:pt x="193446" y="0"/>
                  </a:lnTo>
                  <a:lnTo>
                    <a:pt x="179857" y="1092"/>
                  </a:lnTo>
                  <a:lnTo>
                    <a:pt x="135318" y="11747"/>
                  </a:lnTo>
                  <a:lnTo>
                    <a:pt x="84721" y="26873"/>
                  </a:lnTo>
                  <a:lnTo>
                    <a:pt x="33185" y="43472"/>
                  </a:lnTo>
                  <a:lnTo>
                    <a:pt x="1473" y="73164"/>
                  </a:lnTo>
                  <a:lnTo>
                    <a:pt x="0" y="88138"/>
                  </a:lnTo>
                  <a:lnTo>
                    <a:pt x="50533" y="245338"/>
                  </a:lnTo>
                  <a:lnTo>
                    <a:pt x="86652" y="233108"/>
                  </a:lnTo>
                  <a:lnTo>
                    <a:pt x="79121" y="114465"/>
                  </a:lnTo>
                  <a:lnTo>
                    <a:pt x="81965" y="110185"/>
                  </a:lnTo>
                  <a:lnTo>
                    <a:pt x="183870" y="95097"/>
                  </a:lnTo>
                  <a:lnTo>
                    <a:pt x="202933" y="93751"/>
                  </a:lnTo>
                  <a:lnTo>
                    <a:pt x="221881" y="91109"/>
                  </a:lnTo>
                  <a:lnTo>
                    <a:pt x="238848" y="83134"/>
                  </a:lnTo>
                  <a:lnTo>
                    <a:pt x="252653" y="70535"/>
                  </a:lnTo>
                  <a:lnTo>
                    <a:pt x="262089" y="53987"/>
                  </a:lnTo>
                  <a:lnTo>
                    <a:pt x="263842" y="48793"/>
                  </a:lnTo>
                  <a:lnTo>
                    <a:pt x="264287" y="4638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7681059" y="5548744"/>
              <a:ext cx="49530" cy="65405"/>
            </a:xfrm>
            <a:custGeom>
              <a:avLst/>
              <a:gdLst/>
              <a:ahLst/>
              <a:cxnLst/>
              <a:rect l="l" t="t" r="r" b="b"/>
              <a:pathLst>
                <a:path w="49529" h="65404">
                  <a:moveTo>
                    <a:pt x="49161" y="0"/>
                  </a:moveTo>
                  <a:lnTo>
                    <a:pt x="3619" y="8051"/>
                  </a:lnTo>
                  <a:lnTo>
                    <a:pt x="0" y="62547"/>
                  </a:lnTo>
                  <a:lnTo>
                    <a:pt x="40589" y="65227"/>
                  </a:lnTo>
                  <a:lnTo>
                    <a:pt x="49161" y="0"/>
                  </a:lnTo>
                  <a:close/>
                </a:path>
              </a:pathLst>
            </a:custGeom>
            <a:solidFill>
              <a:srgbClr val="FF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7630439" y="5604036"/>
              <a:ext cx="94615" cy="59055"/>
            </a:xfrm>
            <a:custGeom>
              <a:avLst/>
              <a:gdLst/>
              <a:ahLst/>
              <a:cxnLst/>
              <a:rect l="l" t="t" r="r" b="b"/>
              <a:pathLst>
                <a:path w="94615" h="59054">
                  <a:moveTo>
                    <a:pt x="50926" y="0"/>
                  </a:moveTo>
                  <a:lnTo>
                    <a:pt x="47955" y="31064"/>
                  </a:lnTo>
                  <a:lnTo>
                    <a:pt x="20774" y="39699"/>
                  </a:lnTo>
                  <a:lnTo>
                    <a:pt x="6718" y="44994"/>
                  </a:lnTo>
                  <a:lnTo>
                    <a:pt x="1292" y="49125"/>
                  </a:lnTo>
                  <a:lnTo>
                    <a:pt x="0" y="54267"/>
                  </a:lnTo>
                  <a:lnTo>
                    <a:pt x="89115" y="58877"/>
                  </a:lnTo>
                  <a:lnTo>
                    <a:pt x="94170" y="3390"/>
                  </a:lnTo>
                  <a:lnTo>
                    <a:pt x="50926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7671197" y="5608512"/>
              <a:ext cx="13970" cy="10160"/>
            </a:xfrm>
            <a:custGeom>
              <a:avLst/>
              <a:gdLst/>
              <a:ahLst/>
              <a:cxnLst/>
              <a:rect l="l" t="t" r="r" b="b"/>
              <a:pathLst>
                <a:path w="13970" h="10160">
                  <a:moveTo>
                    <a:pt x="2054" y="0"/>
                  </a:moveTo>
                  <a:lnTo>
                    <a:pt x="238" y="533"/>
                  </a:lnTo>
                  <a:lnTo>
                    <a:pt x="95" y="914"/>
                  </a:lnTo>
                  <a:lnTo>
                    <a:pt x="0" y="1968"/>
                  </a:lnTo>
                  <a:lnTo>
                    <a:pt x="187" y="2908"/>
                  </a:lnTo>
                  <a:lnTo>
                    <a:pt x="7769" y="9563"/>
                  </a:lnTo>
                  <a:lnTo>
                    <a:pt x="8696" y="9753"/>
                  </a:lnTo>
                  <a:lnTo>
                    <a:pt x="9725" y="9283"/>
                  </a:lnTo>
                  <a:lnTo>
                    <a:pt x="9891" y="9080"/>
                  </a:lnTo>
                  <a:lnTo>
                    <a:pt x="7719" y="9080"/>
                  </a:lnTo>
                  <a:lnTo>
                    <a:pt x="7503" y="9017"/>
                  </a:lnTo>
                  <a:lnTo>
                    <a:pt x="7326" y="8521"/>
                  </a:lnTo>
                  <a:lnTo>
                    <a:pt x="6715" y="8204"/>
                  </a:lnTo>
                  <a:lnTo>
                    <a:pt x="986" y="1968"/>
                  </a:lnTo>
                  <a:lnTo>
                    <a:pt x="998" y="1397"/>
                  </a:lnTo>
                  <a:lnTo>
                    <a:pt x="1115" y="1143"/>
                  </a:lnTo>
                  <a:lnTo>
                    <a:pt x="1457" y="1041"/>
                  </a:lnTo>
                  <a:lnTo>
                    <a:pt x="1788" y="914"/>
                  </a:lnTo>
                  <a:lnTo>
                    <a:pt x="3418" y="914"/>
                  </a:lnTo>
                  <a:lnTo>
                    <a:pt x="2778" y="431"/>
                  </a:lnTo>
                  <a:lnTo>
                    <a:pt x="2054" y="0"/>
                  </a:lnTo>
                  <a:close/>
                </a:path>
                <a:path w="13970" h="10160">
                  <a:moveTo>
                    <a:pt x="7408" y="8543"/>
                  </a:moveTo>
                  <a:lnTo>
                    <a:pt x="7439" y="9017"/>
                  </a:lnTo>
                  <a:lnTo>
                    <a:pt x="7719" y="9080"/>
                  </a:lnTo>
                  <a:lnTo>
                    <a:pt x="7589" y="8573"/>
                  </a:lnTo>
                  <a:lnTo>
                    <a:pt x="7408" y="8543"/>
                  </a:lnTo>
                  <a:close/>
                </a:path>
                <a:path w="13970" h="10160">
                  <a:moveTo>
                    <a:pt x="7863" y="8618"/>
                  </a:moveTo>
                  <a:lnTo>
                    <a:pt x="7726" y="8724"/>
                  </a:lnTo>
                  <a:lnTo>
                    <a:pt x="7719" y="9080"/>
                  </a:lnTo>
                  <a:lnTo>
                    <a:pt x="9891" y="9080"/>
                  </a:lnTo>
                  <a:lnTo>
                    <a:pt x="10181" y="8724"/>
                  </a:lnTo>
                  <a:lnTo>
                    <a:pt x="8519" y="8724"/>
                  </a:lnTo>
                  <a:lnTo>
                    <a:pt x="7863" y="8618"/>
                  </a:lnTo>
                  <a:close/>
                </a:path>
                <a:path w="13970" h="10160">
                  <a:moveTo>
                    <a:pt x="7589" y="8573"/>
                  </a:moveTo>
                  <a:lnTo>
                    <a:pt x="7630" y="8750"/>
                  </a:lnTo>
                  <a:lnTo>
                    <a:pt x="7729" y="8596"/>
                  </a:lnTo>
                  <a:lnTo>
                    <a:pt x="7589" y="8573"/>
                  </a:lnTo>
                  <a:close/>
                </a:path>
                <a:path w="13970" h="10160">
                  <a:moveTo>
                    <a:pt x="7726" y="8724"/>
                  </a:moveTo>
                  <a:close/>
                </a:path>
                <a:path w="13970" h="10160">
                  <a:moveTo>
                    <a:pt x="7729" y="8596"/>
                  </a:moveTo>
                  <a:lnTo>
                    <a:pt x="7726" y="8724"/>
                  </a:lnTo>
                  <a:lnTo>
                    <a:pt x="7871" y="8686"/>
                  </a:lnTo>
                  <a:lnTo>
                    <a:pt x="7729" y="8596"/>
                  </a:lnTo>
                  <a:close/>
                </a:path>
                <a:path w="13970" h="10160">
                  <a:moveTo>
                    <a:pt x="13427" y="2400"/>
                  </a:moveTo>
                  <a:lnTo>
                    <a:pt x="11592" y="2400"/>
                  </a:lnTo>
                  <a:lnTo>
                    <a:pt x="12735" y="2870"/>
                  </a:lnTo>
                  <a:lnTo>
                    <a:pt x="12796" y="3225"/>
                  </a:lnTo>
                  <a:lnTo>
                    <a:pt x="12443" y="4025"/>
                  </a:lnTo>
                  <a:lnTo>
                    <a:pt x="12003" y="4533"/>
                  </a:lnTo>
                  <a:lnTo>
                    <a:pt x="11630" y="5080"/>
                  </a:lnTo>
                  <a:lnTo>
                    <a:pt x="10855" y="6134"/>
                  </a:lnTo>
                  <a:lnTo>
                    <a:pt x="10195" y="7162"/>
                  </a:lnTo>
                  <a:lnTo>
                    <a:pt x="9001" y="8521"/>
                  </a:lnTo>
                  <a:lnTo>
                    <a:pt x="8519" y="8724"/>
                  </a:lnTo>
                  <a:lnTo>
                    <a:pt x="10181" y="8724"/>
                  </a:lnTo>
                  <a:lnTo>
                    <a:pt x="11168" y="7502"/>
                  </a:lnTo>
                  <a:lnTo>
                    <a:pt x="11832" y="6426"/>
                  </a:lnTo>
                  <a:lnTo>
                    <a:pt x="12506" y="5511"/>
                  </a:lnTo>
                  <a:lnTo>
                    <a:pt x="12858" y="4965"/>
                  </a:lnTo>
                  <a:lnTo>
                    <a:pt x="13224" y="4521"/>
                  </a:lnTo>
                  <a:lnTo>
                    <a:pt x="13510" y="3924"/>
                  </a:lnTo>
                  <a:lnTo>
                    <a:pt x="13624" y="3606"/>
                  </a:lnTo>
                  <a:lnTo>
                    <a:pt x="13546" y="2679"/>
                  </a:lnTo>
                  <a:lnTo>
                    <a:pt x="13427" y="2400"/>
                  </a:lnTo>
                  <a:close/>
                </a:path>
                <a:path w="13970" h="10160">
                  <a:moveTo>
                    <a:pt x="7743" y="7918"/>
                  </a:moveTo>
                  <a:lnTo>
                    <a:pt x="7729" y="8596"/>
                  </a:lnTo>
                  <a:lnTo>
                    <a:pt x="7863" y="8618"/>
                  </a:lnTo>
                  <a:lnTo>
                    <a:pt x="7743" y="7918"/>
                  </a:lnTo>
                  <a:close/>
                </a:path>
                <a:path w="13970" h="10160">
                  <a:moveTo>
                    <a:pt x="7607" y="7502"/>
                  </a:moveTo>
                  <a:lnTo>
                    <a:pt x="7589" y="8573"/>
                  </a:lnTo>
                  <a:lnTo>
                    <a:pt x="7729" y="8596"/>
                  </a:lnTo>
                  <a:lnTo>
                    <a:pt x="7607" y="7502"/>
                  </a:lnTo>
                  <a:close/>
                </a:path>
                <a:path w="13970" h="10160">
                  <a:moveTo>
                    <a:pt x="7477" y="8088"/>
                  </a:moveTo>
                  <a:lnTo>
                    <a:pt x="7408" y="8543"/>
                  </a:lnTo>
                  <a:lnTo>
                    <a:pt x="7589" y="8573"/>
                  </a:lnTo>
                  <a:lnTo>
                    <a:pt x="7477" y="8088"/>
                  </a:lnTo>
                  <a:close/>
                </a:path>
                <a:path w="13970" h="10160">
                  <a:moveTo>
                    <a:pt x="3418" y="914"/>
                  </a:moveTo>
                  <a:lnTo>
                    <a:pt x="1788" y="914"/>
                  </a:lnTo>
                  <a:lnTo>
                    <a:pt x="2346" y="1143"/>
                  </a:lnTo>
                  <a:lnTo>
                    <a:pt x="2795" y="1447"/>
                  </a:lnTo>
                  <a:lnTo>
                    <a:pt x="7477" y="8088"/>
                  </a:lnTo>
                  <a:lnTo>
                    <a:pt x="7595" y="7556"/>
                  </a:lnTo>
                  <a:lnTo>
                    <a:pt x="7496" y="7162"/>
                  </a:lnTo>
                  <a:lnTo>
                    <a:pt x="7100" y="5994"/>
                  </a:lnTo>
                  <a:lnTo>
                    <a:pt x="6563" y="4737"/>
                  </a:lnTo>
                  <a:lnTo>
                    <a:pt x="4251" y="1587"/>
                  </a:lnTo>
                  <a:lnTo>
                    <a:pt x="3418" y="914"/>
                  </a:lnTo>
                  <a:close/>
                </a:path>
                <a:path w="13970" h="10160">
                  <a:moveTo>
                    <a:pt x="7767" y="6780"/>
                  </a:moveTo>
                  <a:lnTo>
                    <a:pt x="7625" y="7556"/>
                  </a:lnTo>
                  <a:lnTo>
                    <a:pt x="7743" y="7918"/>
                  </a:lnTo>
                  <a:lnTo>
                    <a:pt x="7767" y="6780"/>
                  </a:lnTo>
                  <a:close/>
                </a:path>
                <a:path w="13970" h="10160">
                  <a:moveTo>
                    <a:pt x="11986" y="1714"/>
                  </a:moveTo>
                  <a:lnTo>
                    <a:pt x="7800" y="6631"/>
                  </a:lnTo>
                  <a:lnTo>
                    <a:pt x="10780" y="3162"/>
                  </a:lnTo>
                  <a:lnTo>
                    <a:pt x="11592" y="2400"/>
                  </a:lnTo>
                  <a:lnTo>
                    <a:pt x="13427" y="2400"/>
                  </a:lnTo>
                  <a:lnTo>
                    <a:pt x="13103" y="2120"/>
                  </a:lnTo>
                  <a:lnTo>
                    <a:pt x="11986" y="1714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7701117" y="5631885"/>
              <a:ext cx="8255" cy="8255"/>
            </a:xfrm>
            <a:custGeom>
              <a:avLst/>
              <a:gdLst/>
              <a:ahLst/>
              <a:cxnLst/>
              <a:rect l="l" t="t" r="r" b="b"/>
              <a:pathLst>
                <a:path w="8254" h="8254">
                  <a:moveTo>
                    <a:pt x="3822" y="0"/>
                  </a:moveTo>
                  <a:lnTo>
                    <a:pt x="1371" y="1181"/>
                  </a:lnTo>
                  <a:lnTo>
                    <a:pt x="0" y="4495"/>
                  </a:lnTo>
                  <a:lnTo>
                    <a:pt x="1396" y="6857"/>
                  </a:lnTo>
                  <a:lnTo>
                    <a:pt x="4813" y="7924"/>
                  </a:lnTo>
                  <a:lnTo>
                    <a:pt x="6845" y="6794"/>
                  </a:lnTo>
                  <a:lnTo>
                    <a:pt x="7823" y="3340"/>
                  </a:lnTo>
                  <a:lnTo>
                    <a:pt x="6730" y="1346"/>
                  </a:lnTo>
                  <a:lnTo>
                    <a:pt x="5415" y="914"/>
                  </a:lnTo>
                  <a:lnTo>
                    <a:pt x="5221" y="864"/>
                  </a:lnTo>
                  <a:lnTo>
                    <a:pt x="3822" y="0"/>
                  </a:lnTo>
                  <a:close/>
                </a:path>
                <a:path w="8254" h="8254">
                  <a:moveTo>
                    <a:pt x="5029" y="787"/>
                  </a:moveTo>
                  <a:lnTo>
                    <a:pt x="5346" y="914"/>
                  </a:lnTo>
                  <a:lnTo>
                    <a:pt x="5029" y="787"/>
                  </a:lnTo>
                  <a:close/>
                </a:path>
                <a:path w="8254" h="8254">
                  <a:moveTo>
                    <a:pt x="5262" y="864"/>
                  </a:moveTo>
                  <a:lnTo>
                    <a:pt x="5415" y="914"/>
                  </a:lnTo>
                  <a:lnTo>
                    <a:pt x="5262" y="864"/>
                  </a:lnTo>
                  <a:close/>
                </a:path>
                <a:path w="8254" h="8254">
                  <a:moveTo>
                    <a:pt x="5135" y="787"/>
                  </a:moveTo>
                  <a:lnTo>
                    <a:pt x="5262" y="864"/>
                  </a:lnTo>
                  <a:lnTo>
                    <a:pt x="5135" y="787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7630145" y="5653968"/>
              <a:ext cx="90170" cy="9525"/>
            </a:xfrm>
            <a:custGeom>
              <a:avLst/>
              <a:gdLst/>
              <a:ahLst/>
              <a:cxnLst/>
              <a:rect l="l" t="t" r="r" b="b"/>
              <a:pathLst>
                <a:path w="90170" h="9525">
                  <a:moveTo>
                    <a:pt x="4051" y="0"/>
                  </a:moveTo>
                  <a:lnTo>
                    <a:pt x="0" y="1511"/>
                  </a:lnTo>
                  <a:lnTo>
                    <a:pt x="292" y="4343"/>
                  </a:lnTo>
                  <a:lnTo>
                    <a:pt x="89407" y="8940"/>
                  </a:lnTo>
                  <a:lnTo>
                    <a:pt x="89547" y="1701"/>
                  </a:lnTo>
                  <a:lnTo>
                    <a:pt x="4051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7658189" y="5374817"/>
              <a:ext cx="289560" cy="274320"/>
            </a:xfrm>
            <a:custGeom>
              <a:avLst/>
              <a:gdLst/>
              <a:ahLst/>
              <a:cxnLst/>
              <a:rect l="l" t="t" r="r" b="b"/>
              <a:pathLst>
                <a:path w="289559" h="274320">
                  <a:moveTo>
                    <a:pt x="4457" y="272034"/>
                  </a:moveTo>
                  <a:lnTo>
                    <a:pt x="3454" y="269582"/>
                  </a:lnTo>
                  <a:lnTo>
                    <a:pt x="2489" y="267144"/>
                  </a:lnTo>
                  <a:lnTo>
                    <a:pt x="469" y="266090"/>
                  </a:lnTo>
                  <a:lnTo>
                    <a:pt x="279" y="266446"/>
                  </a:lnTo>
                  <a:lnTo>
                    <a:pt x="0" y="266801"/>
                  </a:lnTo>
                  <a:lnTo>
                    <a:pt x="1270" y="268135"/>
                  </a:lnTo>
                  <a:lnTo>
                    <a:pt x="2044" y="270154"/>
                  </a:lnTo>
                  <a:lnTo>
                    <a:pt x="2882" y="272161"/>
                  </a:lnTo>
                  <a:lnTo>
                    <a:pt x="2921" y="273989"/>
                  </a:lnTo>
                  <a:lnTo>
                    <a:pt x="3340" y="274053"/>
                  </a:lnTo>
                  <a:lnTo>
                    <a:pt x="3733" y="274180"/>
                  </a:lnTo>
                  <a:lnTo>
                    <a:pt x="4457" y="272034"/>
                  </a:lnTo>
                  <a:close/>
                </a:path>
                <a:path w="289559" h="274320">
                  <a:moveTo>
                    <a:pt x="15316" y="267766"/>
                  </a:moveTo>
                  <a:lnTo>
                    <a:pt x="11811" y="263055"/>
                  </a:lnTo>
                  <a:lnTo>
                    <a:pt x="9258" y="262737"/>
                  </a:lnTo>
                  <a:lnTo>
                    <a:pt x="9232" y="263156"/>
                  </a:lnTo>
                  <a:lnTo>
                    <a:pt x="9105" y="263563"/>
                  </a:lnTo>
                  <a:lnTo>
                    <a:pt x="10960" y="264414"/>
                  </a:lnTo>
                  <a:lnTo>
                    <a:pt x="12331" y="266319"/>
                  </a:lnTo>
                  <a:lnTo>
                    <a:pt x="13779" y="268185"/>
                  </a:lnTo>
                  <a:lnTo>
                    <a:pt x="14046" y="270205"/>
                  </a:lnTo>
                  <a:lnTo>
                    <a:pt x="14478" y="270217"/>
                  </a:lnTo>
                  <a:lnTo>
                    <a:pt x="14884" y="270294"/>
                  </a:lnTo>
                  <a:lnTo>
                    <a:pt x="15316" y="267766"/>
                  </a:lnTo>
                  <a:close/>
                </a:path>
                <a:path w="289559" h="274320">
                  <a:moveTo>
                    <a:pt x="26936" y="265201"/>
                  </a:moveTo>
                  <a:lnTo>
                    <a:pt x="26428" y="262572"/>
                  </a:lnTo>
                  <a:lnTo>
                    <a:pt x="23876" y="260781"/>
                  </a:lnTo>
                  <a:lnTo>
                    <a:pt x="21361" y="258978"/>
                  </a:lnTo>
                  <a:lnTo>
                    <a:pt x="18707" y="259359"/>
                  </a:lnTo>
                  <a:lnTo>
                    <a:pt x="18783" y="259765"/>
                  </a:lnTo>
                  <a:lnTo>
                    <a:pt x="18770" y="260197"/>
                  </a:lnTo>
                  <a:lnTo>
                    <a:pt x="20942" y="260515"/>
                  </a:lnTo>
                  <a:lnTo>
                    <a:pt x="22999" y="262026"/>
                  </a:lnTo>
                  <a:lnTo>
                    <a:pt x="25107" y="263474"/>
                  </a:lnTo>
                  <a:lnTo>
                    <a:pt x="26123" y="265417"/>
                  </a:lnTo>
                  <a:lnTo>
                    <a:pt x="26530" y="265264"/>
                  </a:lnTo>
                  <a:lnTo>
                    <a:pt x="26936" y="265201"/>
                  </a:lnTo>
                  <a:close/>
                </a:path>
                <a:path w="289559" h="274320">
                  <a:moveTo>
                    <a:pt x="29578" y="250012"/>
                  </a:moveTo>
                  <a:lnTo>
                    <a:pt x="27787" y="248310"/>
                  </a:lnTo>
                  <a:lnTo>
                    <a:pt x="22009" y="247675"/>
                  </a:lnTo>
                  <a:lnTo>
                    <a:pt x="19900" y="248958"/>
                  </a:lnTo>
                  <a:lnTo>
                    <a:pt x="20104" y="249301"/>
                  </a:lnTo>
                  <a:lnTo>
                    <a:pt x="20269" y="249707"/>
                  </a:lnTo>
                  <a:lnTo>
                    <a:pt x="22288" y="249212"/>
                  </a:lnTo>
                  <a:lnTo>
                    <a:pt x="24739" y="249516"/>
                  </a:lnTo>
                  <a:lnTo>
                    <a:pt x="27203" y="249745"/>
                  </a:lnTo>
                  <a:lnTo>
                    <a:pt x="29070" y="250672"/>
                  </a:lnTo>
                  <a:lnTo>
                    <a:pt x="29324" y="250317"/>
                  </a:lnTo>
                  <a:lnTo>
                    <a:pt x="29578" y="250012"/>
                  </a:lnTo>
                  <a:close/>
                </a:path>
                <a:path w="289559" h="274320">
                  <a:moveTo>
                    <a:pt x="289242" y="72326"/>
                  </a:moveTo>
                  <a:lnTo>
                    <a:pt x="274459" y="29311"/>
                  </a:lnTo>
                  <a:lnTo>
                    <a:pt x="158330" y="0"/>
                  </a:lnTo>
                  <a:lnTo>
                    <a:pt x="148831" y="23672"/>
                  </a:lnTo>
                  <a:lnTo>
                    <a:pt x="144221" y="36309"/>
                  </a:lnTo>
                  <a:lnTo>
                    <a:pt x="143192" y="42189"/>
                  </a:lnTo>
                  <a:lnTo>
                    <a:pt x="143675" y="43484"/>
                  </a:lnTo>
                  <a:lnTo>
                    <a:pt x="117792" y="38163"/>
                  </a:lnTo>
                  <a:lnTo>
                    <a:pt x="84226" y="31889"/>
                  </a:lnTo>
                  <a:lnTo>
                    <a:pt x="67652" y="30264"/>
                  </a:lnTo>
                  <a:lnTo>
                    <a:pt x="56502" y="31483"/>
                  </a:lnTo>
                  <a:lnTo>
                    <a:pt x="42418" y="30187"/>
                  </a:lnTo>
                  <a:lnTo>
                    <a:pt x="34798" y="32194"/>
                  </a:lnTo>
                  <a:lnTo>
                    <a:pt x="31013" y="39674"/>
                  </a:lnTo>
                  <a:lnTo>
                    <a:pt x="28435" y="54838"/>
                  </a:lnTo>
                  <a:lnTo>
                    <a:pt x="6845" y="203034"/>
                  </a:lnTo>
                  <a:lnTo>
                    <a:pt x="73558" y="211391"/>
                  </a:lnTo>
                  <a:lnTo>
                    <a:pt x="87579" y="85775"/>
                  </a:lnTo>
                  <a:lnTo>
                    <a:pt x="161810" y="57785"/>
                  </a:lnTo>
                  <a:lnTo>
                    <a:pt x="165354" y="59982"/>
                  </a:lnTo>
                  <a:lnTo>
                    <a:pt x="184289" y="70853"/>
                  </a:lnTo>
                  <a:lnTo>
                    <a:pt x="277837" y="111315"/>
                  </a:lnTo>
                  <a:lnTo>
                    <a:pt x="283870" y="102196"/>
                  </a:lnTo>
                  <a:lnTo>
                    <a:pt x="287070" y="95097"/>
                  </a:lnTo>
                  <a:lnTo>
                    <a:pt x="288505" y="86360"/>
                  </a:lnTo>
                  <a:lnTo>
                    <a:pt x="289242" y="72326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7675042" y="5407545"/>
              <a:ext cx="243204" cy="179705"/>
            </a:xfrm>
            <a:custGeom>
              <a:avLst/>
              <a:gdLst/>
              <a:ahLst/>
              <a:cxnLst/>
              <a:rect l="l" t="t" r="r" b="b"/>
              <a:pathLst>
                <a:path w="243204" h="179704">
                  <a:moveTo>
                    <a:pt x="167678" y="16294"/>
                  </a:moveTo>
                  <a:lnTo>
                    <a:pt x="70256" y="52692"/>
                  </a:lnTo>
                  <a:lnTo>
                    <a:pt x="65760" y="92786"/>
                  </a:lnTo>
                  <a:lnTo>
                    <a:pt x="56324" y="178193"/>
                  </a:lnTo>
                  <a:lnTo>
                    <a:pt x="2755" y="171805"/>
                  </a:lnTo>
                  <a:lnTo>
                    <a:pt x="12" y="171551"/>
                  </a:lnTo>
                  <a:lnTo>
                    <a:pt x="2730" y="172008"/>
                  </a:lnTo>
                  <a:lnTo>
                    <a:pt x="57073" y="179133"/>
                  </a:lnTo>
                  <a:lnTo>
                    <a:pt x="57124" y="178612"/>
                  </a:lnTo>
                  <a:lnTo>
                    <a:pt x="66840" y="92671"/>
                  </a:lnTo>
                  <a:lnTo>
                    <a:pt x="71183" y="53543"/>
                  </a:lnTo>
                  <a:lnTo>
                    <a:pt x="72047" y="53111"/>
                  </a:lnTo>
                  <a:lnTo>
                    <a:pt x="160489" y="19202"/>
                  </a:lnTo>
                  <a:lnTo>
                    <a:pt x="167220" y="16522"/>
                  </a:lnTo>
                  <a:lnTo>
                    <a:pt x="167678" y="16294"/>
                  </a:lnTo>
                  <a:close/>
                </a:path>
                <a:path w="243204" h="179704">
                  <a:moveTo>
                    <a:pt x="230593" y="1104"/>
                  </a:moveTo>
                  <a:lnTo>
                    <a:pt x="229831" y="838"/>
                  </a:lnTo>
                  <a:lnTo>
                    <a:pt x="226974" y="279"/>
                  </a:lnTo>
                  <a:lnTo>
                    <a:pt x="224866" y="38"/>
                  </a:lnTo>
                  <a:lnTo>
                    <a:pt x="219659" y="0"/>
                  </a:lnTo>
                  <a:lnTo>
                    <a:pt x="205981" y="889"/>
                  </a:lnTo>
                  <a:lnTo>
                    <a:pt x="176618" y="13589"/>
                  </a:lnTo>
                  <a:lnTo>
                    <a:pt x="176758" y="13728"/>
                  </a:lnTo>
                  <a:lnTo>
                    <a:pt x="178879" y="11264"/>
                  </a:lnTo>
                  <a:lnTo>
                    <a:pt x="187667" y="5981"/>
                  </a:lnTo>
                  <a:lnTo>
                    <a:pt x="194424" y="3556"/>
                  </a:lnTo>
                  <a:lnTo>
                    <a:pt x="206082" y="1943"/>
                  </a:lnTo>
                  <a:lnTo>
                    <a:pt x="219710" y="863"/>
                  </a:lnTo>
                  <a:lnTo>
                    <a:pt x="227418" y="596"/>
                  </a:lnTo>
                  <a:lnTo>
                    <a:pt x="230543" y="1346"/>
                  </a:lnTo>
                  <a:lnTo>
                    <a:pt x="230581" y="1168"/>
                  </a:lnTo>
                  <a:close/>
                </a:path>
                <a:path w="243204" h="179704">
                  <a:moveTo>
                    <a:pt x="243128" y="23507"/>
                  </a:moveTo>
                  <a:lnTo>
                    <a:pt x="240626" y="22339"/>
                  </a:lnTo>
                  <a:lnTo>
                    <a:pt x="219494" y="13919"/>
                  </a:lnTo>
                  <a:lnTo>
                    <a:pt x="200304" y="10134"/>
                  </a:lnTo>
                  <a:lnTo>
                    <a:pt x="191300" y="10350"/>
                  </a:lnTo>
                  <a:lnTo>
                    <a:pt x="181889" y="12255"/>
                  </a:lnTo>
                  <a:lnTo>
                    <a:pt x="179400" y="13017"/>
                  </a:lnTo>
                  <a:lnTo>
                    <a:pt x="176072" y="14312"/>
                  </a:lnTo>
                  <a:lnTo>
                    <a:pt x="175209" y="14820"/>
                  </a:lnTo>
                  <a:lnTo>
                    <a:pt x="175285" y="15024"/>
                  </a:lnTo>
                  <a:lnTo>
                    <a:pt x="178917" y="13398"/>
                  </a:lnTo>
                  <a:lnTo>
                    <a:pt x="191389" y="11303"/>
                  </a:lnTo>
                  <a:lnTo>
                    <a:pt x="200228" y="11214"/>
                  </a:lnTo>
                  <a:lnTo>
                    <a:pt x="219176" y="14935"/>
                  </a:lnTo>
                  <a:lnTo>
                    <a:pt x="243078" y="23647"/>
                  </a:lnTo>
                  <a:lnTo>
                    <a:pt x="243128" y="23507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7744685" y="5687741"/>
              <a:ext cx="13970" cy="10160"/>
            </a:xfrm>
            <a:custGeom>
              <a:avLst/>
              <a:gdLst/>
              <a:ahLst/>
              <a:cxnLst/>
              <a:rect l="l" t="t" r="r" b="b"/>
              <a:pathLst>
                <a:path w="13970" h="10160">
                  <a:moveTo>
                    <a:pt x="1353" y="2793"/>
                  </a:moveTo>
                  <a:lnTo>
                    <a:pt x="6" y="4114"/>
                  </a:lnTo>
                  <a:lnTo>
                    <a:pt x="0" y="4368"/>
                  </a:lnTo>
                  <a:lnTo>
                    <a:pt x="121" y="5219"/>
                  </a:lnTo>
                  <a:lnTo>
                    <a:pt x="10256" y="10096"/>
                  </a:lnTo>
                  <a:lnTo>
                    <a:pt x="11119" y="9829"/>
                  </a:lnTo>
                  <a:lnTo>
                    <a:pt x="12034" y="9613"/>
                  </a:lnTo>
                  <a:lnTo>
                    <a:pt x="12168" y="9436"/>
                  </a:lnTo>
                  <a:lnTo>
                    <a:pt x="10560" y="9436"/>
                  </a:lnTo>
                  <a:lnTo>
                    <a:pt x="10366" y="9093"/>
                  </a:lnTo>
                  <a:lnTo>
                    <a:pt x="9478" y="8932"/>
                  </a:lnTo>
                  <a:lnTo>
                    <a:pt x="7360" y="8483"/>
                  </a:lnTo>
                  <a:lnTo>
                    <a:pt x="1061" y="4368"/>
                  </a:lnTo>
                  <a:lnTo>
                    <a:pt x="1328" y="4114"/>
                  </a:lnTo>
                  <a:lnTo>
                    <a:pt x="1543" y="3835"/>
                  </a:lnTo>
                  <a:lnTo>
                    <a:pt x="2115" y="3809"/>
                  </a:lnTo>
                  <a:lnTo>
                    <a:pt x="4780" y="3809"/>
                  </a:lnTo>
                  <a:lnTo>
                    <a:pt x="4083" y="3403"/>
                  </a:lnTo>
                  <a:lnTo>
                    <a:pt x="2813" y="3047"/>
                  </a:lnTo>
                  <a:lnTo>
                    <a:pt x="2204" y="2920"/>
                  </a:lnTo>
                  <a:lnTo>
                    <a:pt x="1353" y="2793"/>
                  </a:lnTo>
                  <a:close/>
                </a:path>
                <a:path w="13970" h="10160">
                  <a:moveTo>
                    <a:pt x="10475" y="8932"/>
                  </a:moveTo>
                  <a:lnTo>
                    <a:pt x="10366" y="9093"/>
                  </a:lnTo>
                  <a:lnTo>
                    <a:pt x="10560" y="9436"/>
                  </a:lnTo>
                  <a:lnTo>
                    <a:pt x="10840" y="9385"/>
                  </a:lnTo>
                  <a:lnTo>
                    <a:pt x="10707" y="9093"/>
                  </a:lnTo>
                  <a:lnTo>
                    <a:pt x="10475" y="8932"/>
                  </a:lnTo>
                  <a:close/>
                </a:path>
                <a:path w="13970" h="10160">
                  <a:moveTo>
                    <a:pt x="13375" y="914"/>
                  </a:moveTo>
                  <a:lnTo>
                    <a:pt x="12300" y="914"/>
                  </a:lnTo>
                  <a:lnTo>
                    <a:pt x="12516" y="1168"/>
                  </a:lnTo>
                  <a:lnTo>
                    <a:pt x="12484" y="2793"/>
                  </a:lnTo>
                  <a:lnTo>
                    <a:pt x="12289" y="4368"/>
                  </a:lnTo>
                  <a:lnTo>
                    <a:pt x="12052" y="6654"/>
                  </a:lnTo>
                  <a:lnTo>
                    <a:pt x="11724" y="8211"/>
                  </a:lnTo>
                  <a:lnTo>
                    <a:pt x="11386" y="8648"/>
                  </a:lnTo>
                  <a:lnTo>
                    <a:pt x="10752" y="8845"/>
                  </a:lnTo>
                  <a:lnTo>
                    <a:pt x="10707" y="9093"/>
                  </a:lnTo>
                  <a:lnTo>
                    <a:pt x="10840" y="9385"/>
                  </a:lnTo>
                  <a:lnTo>
                    <a:pt x="10611" y="9410"/>
                  </a:lnTo>
                  <a:lnTo>
                    <a:pt x="12168" y="9436"/>
                  </a:lnTo>
                  <a:lnTo>
                    <a:pt x="12612" y="8845"/>
                  </a:lnTo>
                  <a:lnTo>
                    <a:pt x="12739" y="8648"/>
                  </a:lnTo>
                  <a:lnTo>
                    <a:pt x="13093" y="6654"/>
                  </a:lnTo>
                  <a:lnTo>
                    <a:pt x="13215" y="5016"/>
                  </a:lnTo>
                  <a:lnTo>
                    <a:pt x="13446" y="2920"/>
                  </a:lnTo>
                  <a:lnTo>
                    <a:pt x="13375" y="914"/>
                  </a:lnTo>
                  <a:close/>
                </a:path>
                <a:path w="13970" h="10160">
                  <a:moveTo>
                    <a:pt x="10673" y="9018"/>
                  </a:moveTo>
                  <a:close/>
                </a:path>
                <a:path w="13970" h="10160">
                  <a:moveTo>
                    <a:pt x="10304" y="8985"/>
                  </a:moveTo>
                  <a:close/>
                </a:path>
                <a:path w="13970" h="10160">
                  <a:moveTo>
                    <a:pt x="10143" y="8498"/>
                  </a:moveTo>
                  <a:lnTo>
                    <a:pt x="10304" y="8985"/>
                  </a:lnTo>
                  <a:lnTo>
                    <a:pt x="10447" y="8940"/>
                  </a:lnTo>
                  <a:lnTo>
                    <a:pt x="10143" y="8498"/>
                  </a:lnTo>
                  <a:close/>
                </a:path>
                <a:path w="13970" h="10160">
                  <a:moveTo>
                    <a:pt x="9970" y="7837"/>
                  </a:moveTo>
                  <a:lnTo>
                    <a:pt x="10139" y="8483"/>
                  </a:lnTo>
                  <a:lnTo>
                    <a:pt x="10475" y="8932"/>
                  </a:lnTo>
                  <a:lnTo>
                    <a:pt x="10504" y="8648"/>
                  </a:lnTo>
                  <a:lnTo>
                    <a:pt x="10304" y="8211"/>
                  </a:lnTo>
                  <a:lnTo>
                    <a:pt x="9970" y="7837"/>
                  </a:lnTo>
                  <a:close/>
                </a:path>
                <a:path w="13970" h="10160">
                  <a:moveTo>
                    <a:pt x="10304" y="8211"/>
                  </a:moveTo>
                  <a:lnTo>
                    <a:pt x="10614" y="8888"/>
                  </a:lnTo>
                  <a:lnTo>
                    <a:pt x="10529" y="8498"/>
                  </a:lnTo>
                  <a:lnTo>
                    <a:pt x="10446" y="8369"/>
                  </a:lnTo>
                  <a:lnTo>
                    <a:pt x="10304" y="8211"/>
                  </a:lnTo>
                  <a:close/>
                </a:path>
                <a:path w="13970" h="10160">
                  <a:moveTo>
                    <a:pt x="4780" y="3809"/>
                  </a:moveTo>
                  <a:lnTo>
                    <a:pt x="2115" y="3809"/>
                  </a:lnTo>
                  <a:lnTo>
                    <a:pt x="2623" y="3898"/>
                  </a:lnTo>
                  <a:lnTo>
                    <a:pt x="3639" y="4152"/>
                  </a:lnTo>
                  <a:lnTo>
                    <a:pt x="5544" y="5130"/>
                  </a:lnTo>
                  <a:lnTo>
                    <a:pt x="9024" y="7035"/>
                  </a:lnTo>
                  <a:lnTo>
                    <a:pt x="10143" y="8498"/>
                  </a:lnTo>
                  <a:lnTo>
                    <a:pt x="9970" y="7837"/>
                  </a:lnTo>
                  <a:lnTo>
                    <a:pt x="8749" y="6540"/>
                  </a:lnTo>
                  <a:lnTo>
                    <a:pt x="7690" y="5537"/>
                  </a:lnTo>
                  <a:lnTo>
                    <a:pt x="4780" y="3809"/>
                  </a:lnTo>
                  <a:close/>
                </a:path>
                <a:path w="13970" h="10160">
                  <a:moveTo>
                    <a:pt x="9746" y="6985"/>
                  </a:moveTo>
                  <a:lnTo>
                    <a:pt x="9970" y="7837"/>
                  </a:lnTo>
                  <a:lnTo>
                    <a:pt x="10304" y="8211"/>
                  </a:lnTo>
                  <a:lnTo>
                    <a:pt x="9746" y="6985"/>
                  </a:lnTo>
                  <a:close/>
                </a:path>
                <a:path w="13970" h="10160">
                  <a:moveTo>
                    <a:pt x="12275" y="0"/>
                  </a:moveTo>
                  <a:lnTo>
                    <a:pt x="11881" y="50"/>
                  </a:lnTo>
                  <a:lnTo>
                    <a:pt x="11056" y="101"/>
                  </a:lnTo>
                  <a:lnTo>
                    <a:pt x="10459" y="698"/>
                  </a:lnTo>
                  <a:lnTo>
                    <a:pt x="10218" y="1269"/>
                  </a:lnTo>
                  <a:lnTo>
                    <a:pt x="9938" y="1841"/>
                  </a:lnTo>
                  <a:lnTo>
                    <a:pt x="9609" y="3809"/>
                  </a:lnTo>
                  <a:lnTo>
                    <a:pt x="9500" y="5537"/>
                  </a:lnTo>
                  <a:lnTo>
                    <a:pt x="9612" y="6324"/>
                  </a:lnTo>
                  <a:lnTo>
                    <a:pt x="9727" y="6912"/>
                  </a:lnTo>
                  <a:lnTo>
                    <a:pt x="10665" y="2222"/>
                  </a:lnTo>
                  <a:lnTo>
                    <a:pt x="11043" y="939"/>
                  </a:lnTo>
                  <a:lnTo>
                    <a:pt x="12300" y="914"/>
                  </a:lnTo>
                  <a:lnTo>
                    <a:pt x="13375" y="914"/>
                  </a:lnTo>
                  <a:lnTo>
                    <a:pt x="13037" y="507"/>
                  </a:lnTo>
                  <a:lnTo>
                    <a:pt x="12758" y="152"/>
                  </a:lnTo>
                  <a:lnTo>
                    <a:pt x="12275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7739456" y="5206402"/>
              <a:ext cx="227329" cy="197485"/>
            </a:xfrm>
            <a:custGeom>
              <a:avLst/>
              <a:gdLst/>
              <a:ahLst/>
              <a:cxnLst/>
              <a:rect l="l" t="t" r="r" b="b"/>
              <a:pathLst>
                <a:path w="227329" h="197485">
                  <a:moveTo>
                    <a:pt x="226783" y="135915"/>
                  </a:moveTo>
                  <a:lnTo>
                    <a:pt x="225806" y="132181"/>
                  </a:lnTo>
                  <a:lnTo>
                    <a:pt x="210032" y="82296"/>
                  </a:lnTo>
                  <a:lnTo>
                    <a:pt x="204216" y="45567"/>
                  </a:lnTo>
                  <a:lnTo>
                    <a:pt x="198983" y="25819"/>
                  </a:lnTo>
                  <a:lnTo>
                    <a:pt x="191401" y="16281"/>
                  </a:lnTo>
                  <a:lnTo>
                    <a:pt x="178511" y="10223"/>
                  </a:lnTo>
                  <a:lnTo>
                    <a:pt x="176479" y="9804"/>
                  </a:lnTo>
                  <a:lnTo>
                    <a:pt x="148399" y="0"/>
                  </a:lnTo>
                  <a:lnTo>
                    <a:pt x="125857" y="6743"/>
                  </a:lnTo>
                  <a:lnTo>
                    <a:pt x="121119" y="10426"/>
                  </a:lnTo>
                  <a:lnTo>
                    <a:pt x="115443" y="16217"/>
                  </a:lnTo>
                  <a:lnTo>
                    <a:pt x="109677" y="21424"/>
                  </a:lnTo>
                  <a:lnTo>
                    <a:pt x="104711" y="23368"/>
                  </a:lnTo>
                  <a:lnTo>
                    <a:pt x="98310" y="22491"/>
                  </a:lnTo>
                  <a:lnTo>
                    <a:pt x="97104" y="5689"/>
                  </a:lnTo>
                  <a:lnTo>
                    <a:pt x="94475" y="838"/>
                  </a:lnTo>
                  <a:lnTo>
                    <a:pt x="82943" y="3810"/>
                  </a:lnTo>
                  <a:lnTo>
                    <a:pt x="53505" y="29210"/>
                  </a:lnTo>
                  <a:lnTo>
                    <a:pt x="23698" y="146024"/>
                  </a:lnTo>
                  <a:lnTo>
                    <a:pt x="0" y="165214"/>
                  </a:lnTo>
                  <a:lnTo>
                    <a:pt x="15100" y="190284"/>
                  </a:lnTo>
                  <a:lnTo>
                    <a:pt x="30556" y="185051"/>
                  </a:lnTo>
                  <a:lnTo>
                    <a:pt x="39611" y="180911"/>
                  </a:lnTo>
                  <a:lnTo>
                    <a:pt x="67868" y="128473"/>
                  </a:lnTo>
                  <a:lnTo>
                    <a:pt x="68897" y="124421"/>
                  </a:lnTo>
                  <a:lnTo>
                    <a:pt x="69189" y="137185"/>
                  </a:lnTo>
                  <a:lnTo>
                    <a:pt x="68707" y="148869"/>
                  </a:lnTo>
                  <a:lnTo>
                    <a:pt x="69062" y="158750"/>
                  </a:lnTo>
                  <a:lnTo>
                    <a:pt x="71462" y="165646"/>
                  </a:lnTo>
                  <a:lnTo>
                    <a:pt x="77063" y="168427"/>
                  </a:lnTo>
                  <a:lnTo>
                    <a:pt x="93357" y="169113"/>
                  </a:lnTo>
                  <a:lnTo>
                    <a:pt x="104089" y="197180"/>
                  </a:lnTo>
                  <a:lnTo>
                    <a:pt x="172237" y="172389"/>
                  </a:lnTo>
                  <a:lnTo>
                    <a:pt x="177673" y="172605"/>
                  </a:lnTo>
                  <a:lnTo>
                    <a:pt x="190982" y="169303"/>
                  </a:lnTo>
                  <a:lnTo>
                    <a:pt x="197980" y="166217"/>
                  </a:lnTo>
                  <a:lnTo>
                    <a:pt x="200660" y="162039"/>
                  </a:lnTo>
                  <a:lnTo>
                    <a:pt x="217754" y="155816"/>
                  </a:lnTo>
                  <a:lnTo>
                    <a:pt x="223532" y="150037"/>
                  </a:lnTo>
                  <a:lnTo>
                    <a:pt x="226504" y="139484"/>
                  </a:lnTo>
                  <a:lnTo>
                    <a:pt x="226783" y="135915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7767017" y="5379852"/>
              <a:ext cx="76835" cy="29209"/>
            </a:xfrm>
            <a:custGeom>
              <a:avLst/>
              <a:gdLst/>
              <a:ahLst/>
              <a:cxnLst/>
              <a:rect l="l" t="t" r="r" b="b"/>
              <a:pathLst>
                <a:path w="76834" h="29210">
                  <a:moveTo>
                    <a:pt x="70728" y="26212"/>
                  </a:moveTo>
                  <a:lnTo>
                    <a:pt x="24371" y="26212"/>
                  </a:lnTo>
                  <a:lnTo>
                    <a:pt x="59550" y="28752"/>
                  </a:lnTo>
                  <a:lnTo>
                    <a:pt x="65341" y="28524"/>
                  </a:lnTo>
                  <a:lnTo>
                    <a:pt x="70728" y="26212"/>
                  </a:lnTo>
                  <a:close/>
                </a:path>
                <a:path w="76834" h="29210">
                  <a:moveTo>
                    <a:pt x="67462" y="0"/>
                  </a:moveTo>
                  <a:lnTo>
                    <a:pt x="63957" y="2235"/>
                  </a:lnTo>
                  <a:lnTo>
                    <a:pt x="21907" y="3809"/>
                  </a:lnTo>
                  <a:lnTo>
                    <a:pt x="0" y="13195"/>
                  </a:lnTo>
                  <a:lnTo>
                    <a:pt x="5867" y="27381"/>
                  </a:lnTo>
                  <a:lnTo>
                    <a:pt x="24371" y="26212"/>
                  </a:lnTo>
                  <a:lnTo>
                    <a:pt x="70728" y="26212"/>
                  </a:lnTo>
                  <a:lnTo>
                    <a:pt x="76530" y="23723"/>
                  </a:lnTo>
                  <a:lnTo>
                    <a:pt x="67462" y="0"/>
                  </a:lnTo>
                  <a:close/>
                </a:path>
              </a:pathLst>
            </a:custGeom>
            <a:solidFill>
              <a:srgbClr val="FF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7640891" y="5305097"/>
              <a:ext cx="213360" cy="111125"/>
            </a:xfrm>
            <a:custGeom>
              <a:avLst/>
              <a:gdLst/>
              <a:ahLst/>
              <a:cxnLst/>
              <a:rect l="l" t="t" r="r" b="b"/>
              <a:pathLst>
                <a:path w="213359" h="111125">
                  <a:moveTo>
                    <a:pt x="3886" y="0"/>
                  </a:moveTo>
                  <a:lnTo>
                    <a:pt x="0" y="4165"/>
                  </a:lnTo>
                  <a:lnTo>
                    <a:pt x="10248" y="102514"/>
                  </a:lnTo>
                  <a:lnTo>
                    <a:pt x="211023" y="110832"/>
                  </a:lnTo>
                  <a:lnTo>
                    <a:pt x="212724" y="109283"/>
                  </a:lnTo>
                  <a:lnTo>
                    <a:pt x="212877" y="105270"/>
                  </a:lnTo>
                  <a:lnTo>
                    <a:pt x="211327" y="103581"/>
                  </a:lnTo>
                  <a:lnTo>
                    <a:pt x="147091" y="100914"/>
                  </a:lnTo>
                  <a:lnTo>
                    <a:pt x="137109" y="8407"/>
                  </a:lnTo>
                  <a:lnTo>
                    <a:pt x="133438" y="6362"/>
                  </a:lnTo>
                  <a:lnTo>
                    <a:pt x="8737" y="203"/>
                  </a:lnTo>
                  <a:lnTo>
                    <a:pt x="3886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7641056" y="5305186"/>
              <a:ext cx="213995" cy="111760"/>
            </a:xfrm>
            <a:custGeom>
              <a:avLst/>
              <a:gdLst/>
              <a:ahLst/>
              <a:cxnLst/>
              <a:rect l="l" t="t" r="r" b="b"/>
              <a:pathLst>
                <a:path w="213995" h="111760">
                  <a:moveTo>
                    <a:pt x="7912" y="0"/>
                  </a:moveTo>
                  <a:lnTo>
                    <a:pt x="0" y="8420"/>
                  </a:lnTo>
                  <a:lnTo>
                    <a:pt x="368" y="10083"/>
                  </a:lnTo>
                  <a:lnTo>
                    <a:pt x="492" y="11836"/>
                  </a:lnTo>
                  <a:lnTo>
                    <a:pt x="9740" y="102781"/>
                  </a:lnTo>
                  <a:lnTo>
                    <a:pt x="208089" y="111124"/>
                  </a:lnTo>
                  <a:lnTo>
                    <a:pt x="208889" y="111188"/>
                  </a:lnTo>
                  <a:lnTo>
                    <a:pt x="210007" y="111188"/>
                  </a:lnTo>
                  <a:lnTo>
                    <a:pt x="210870" y="110718"/>
                  </a:lnTo>
                  <a:lnTo>
                    <a:pt x="211734" y="110286"/>
                  </a:lnTo>
                  <a:lnTo>
                    <a:pt x="209041" y="110210"/>
                  </a:lnTo>
                  <a:lnTo>
                    <a:pt x="208140" y="110147"/>
                  </a:lnTo>
                  <a:lnTo>
                    <a:pt x="18477" y="102387"/>
                  </a:lnTo>
                  <a:lnTo>
                    <a:pt x="10452" y="102387"/>
                  </a:lnTo>
                  <a:lnTo>
                    <a:pt x="10096" y="102044"/>
                  </a:lnTo>
                  <a:lnTo>
                    <a:pt x="10415" y="102044"/>
                  </a:lnTo>
                  <a:lnTo>
                    <a:pt x="825" y="11836"/>
                  </a:lnTo>
                  <a:lnTo>
                    <a:pt x="685" y="10045"/>
                  </a:lnTo>
                  <a:lnTo>
                    <a:pt x="7912" y="76"/>
                  </a:lnTo>
                  <a:lnTo>
                    <a:pt x="8352" y="76"/>
                  </a:lnTo>
                  <a:lnTo>
                    <a:pt x="7912" y="0"/>
                  </a:lnTo>
                  <a:close/>
                </a:path>
                <a:path w="213995" h="111760">
                  <a:moveTo>
                    <a:pt x="133239" y="6413"/>
                  </a:moveTo>
                  <a:lnTo>
                    <a:pt x="129590" y="6413"/>
                  </a:lnTo>
                  <a:lnTo>
                    <a:pt x="132651" y="7035"/>
                  </a:lnTo>
                  <a:lnTo>
                    <a:pt x="134137" y="7683"/>
                  </a:lnTo>
                  <a:lnTo>
                    <a:pt x="136385" y="9842"/>
                  </a:lnTo>
                  <a:lnTo>
                    <a:pt x="136956" y="11315"/>
                  </a:lnTo>
                  <a:lnTo>
                    <a:pt x="137045" y="12966"/>
                  </a:lnTo>
                  <a:lnTo>
                    <a:pt x="146494" y="101282"/>
                  </a:lnTo>
                  <a:lnTo>
                    <a:pt x="208394" y="103860"/>
                  </a:lnTo>
                  <a:lnTo>
                    <a:pt x="209308" y="103873"/>
                  </a:lnTo>
                  <a:lnTo>
                    <a:pt x="209969" y="103949"/>
                  </a:lnTo>
                  <a:lnTo>
                    <a:pt x="211937" y="105105"/>
                  </a:lnTo>
                  <a:lnTo>
                    <a:pt x="212521" y="106845"/>
                  </a:lnTo>
                  <a:lnTo>
                    <a:pt x="211620" y="108915"/>
                  </a:lnTo>
                  <a:lnTo>
                    <a:pt x="211086" y="109512"/>
                  </a:lnTo>
                  <a:lnTo>
                    <a:pt x="209727" y="110197"/>
                  </a:lnTo>
                  <a:lnTo>
                    <a:pt x="209041" y="110210"/>
                  </a:lnTo>
                  <a:lnTo>
                    <a:pt x="211804" y="110210"/>
                  </a:lnTo>
                  <a:lnTo>
                    <a:pt x="212445" y="109512"/>
                  </a:lnTo>
                  <a:lnTo>
                    <a:pt x="212813" y="108610"/>
                  </a:lnTo>
                  <a:lnTo>
                    <a:pt x="213613" y="106794"/>
                  </a:lnTo>
                  <a:lnTo>
                    <a:pt x="212839" y="104508"/>
                  </a:lnTo>
                  <a:lnTo>
                    <a:pt x="211137" y="103517"/>
                  </a:lnTo>
                  <a:lnTo>
                    <a:pt x="210337" y="102984"/>
                  </a:lnTo>
                  <a:lnTo>
                    <a:pt x="209232" y="102895"/>
                  </a:lnTo>
                  <a:lnTo>
                    <a:pt x="208432" y="102895"/>
                  </a:lnTo>
                  <a:lnTo>
                    <a:pt x="156838" y="100774"/>
                  </a:lnTo>
                  <a:lnTo>
                    <a:pt x="147396" y="100774"/>
                  </a:lnTo>
                  <a:lnTo>
                    <a:pt x="146951" y="100368"/>
                  </a:lnTo>
                  <a:lnTo>
                    <a:pt x="147352" y="100368"/>
                  </a:lnTo>
                  <a:lnTo>
                    <a:pt x="137868" y="12966"/>
                  </a:lnTo>
                  <a:lnTo>
                    <a:pt x="137782" y="11201"/>
                  </a:lnTo>
                  <a:lnTo>
                    <a:pt x="137096" y="9359"/>
                  </a:lnTo>
                  <a:lnTo>
                    <a:pt x="135813" y="8191"/>
                  </a:lnTo>
                  <a:lnTo>
                    <a:pt x="134543" y="6959"/>
                  </a:lnTo>
                  <a:lnTo>
                    <a:pt x="133239" y="6413"/>
                  </a:lnTo>
                  <a:close/>
                </a:path>
                <a:path w="213995" h="111760">
                  <a:moveTo>
                    <a:pt x="10096" y="102044"/>
                  </a:moveTo>
                  <a:lnTo>
                    <a:pt x="10452" y="102387"/>
                  </a:lnTo>
                  <a:lnTo>
                    <a:pt x="10417" y="102057"/>
                  </a:lnTo>
                  <a:lnTo>
                    <a:pt x="10096" y="102044"/>
                  </a:lnTo>
                  <a:close/>
                </a:path>
                <a:path w="213995" h="111760">
                  <a:moveTo>
                    <a:pt x="10417" y="102057"/>
                  </a:moveTo>
                  <a:lnTo>
                    <a:pt x="10452" y="102387"/>
                  </a:lnTo>
                  <a:lnTo>
                    <a:pt x="18477" y="102387"/>
                  </a:lnTo>
                  <a:lnTo>
                    <a:pt x="10417" y="102057"/>
                  </a:lnTo>
                  <a:close/>
                </a:path>
                <a:path w="213995" h="111760">
                  <a:moveTo>
                    <a:pt x="10415" y="102044"/>
                  </a:moveTo>
                  <a:lnTo>
                    <a:pt x="10096" y="102044"/>
                  </a:lnTo>
                  <a:lnTo>
                    <a:pt x="10417" y="102057"/>
                  </a:lnTo>
                  <a:close/>
                </a:path>
                <a:path w="213995" h="111760">
                  <a:moveTo>
                    <a:pt x="146951" y="100368"/>
                  </a:moveTo>
                  <a:lnTo>
                    <a:pt x="147396" y="100774"/>
                  </a:lnTo>
                  <a:lnTo>
                    <a:pt x="147353" y="100384"/>
                  </a:lnTo>
                  <a:lnTo>
                    <a:pt x="146951" y="100368"/>
                  </a:lnTo>
                  <a:close/>
                </a:path>
                <a:path w="213995" h="111760">
                  <a:moveTo>
                    <a:pt x="147353" y="100384"/>
                  </a:moveTo>
                  <a:lnTo>
                    <a:pt x="147396" y="100774"/>
                  </a:lnTo>
                  <a:lnTo>
                    <a:pt x="156838" y="100774"/>
                  </a:lnTo>
                  <a:lnTo>
                    <a:pt x="147353" y="100384"/>
                  </a:lnTo>
                  <a:close/>
                </a:path>
                <a:path w="213995" h="111760">
                  <a:moveTo>
                    <a:pt x="147352" y="100368"/>
                  </a:moveTo>
                  <a:lnTo>
                    <a:pt x="146951" y="100368"/>
                  </a:lnTo>
                  <a:lnTo>
                    <a:pt x="147353" y="100384"/>
                  </a:lnTo>
                  <a:close/>
                </a:path>
                <a:path w="213995" h="111760">
                  <a:moveTo>
                    <a:pt x="8928" y="101"/>
                  </a:moveTo>
                  <a:lnTo>
                    <a:pt x="8572" y="114"/>
                  </a:lnTo>
                  <a:lnTo>
                    <a:pt x="8928" y="165"/>
                  </a:lnTo>
                  <a:lnTo>
                    <a:pt x="126364" y="6349"/>
                  </a:lnTo>
                  <a:lnTo>
                    <a:pt x="127952" y="6476"/>
                  </a:lnTo>
                  <a:lnTo>
                    <a:pt x="129590" y="6413"/>
                  </a:lnTo>
                  <a:lnTo>
                    <a:pt x="133239" y="6413"/>
                  </a:lnTo>
                  <a:lnTo>
                    <a:pt x="132905" y="6273"/>
                  </a:lnTo>
                  <a:lnTo>
                    <a:pt x="129915" y="5689"/>
                  </a:lnTo>
                  <a:lnTo>
                    <a:pt x="127990" y="5689"/>
                  </a:lnTo>
                  <a:lnTo>
                    <a:pt x="8928" y="101"/>
                  </a:lnTo>
                  <a:close/>
                </a:path>
                <a:path w="213995" h="111760">
                  <a:moveTo>
                    <a:pt x="129590" y="5626"/>
                  </a:moveTo>
                  <a:lnTo>
                    <a:pt x="127990" y="5689"/>
                  </a:lnTo>
                  <a:lnTo>
                    <a:pt x="129915" y="5689"/>
                  </a:lnTo>
                  <a:lnTo>
                    <a:pt x="129590" y="5626"/>
                  </a:lnTo>
                  <a:close/>
                </a:path>
                <a:path w="213995" h="111760">
                  <a:moveTo>
                    <a:pt x="8352" y="76"/>
                  </a:moveTo>
                  <a:lnTo>
                    <a:pt x="7912" y="76"/>
                  </a:lnTo>
                  <a:lnTo>
                    <a:pt x="8572" y="165"/>
                  </a:lnTo>
                  <a:lnTo>
                    <a:pt x="8352" y="76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7700021" y="5349971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3873" y="0"/>
                  </a:moveTo>
                  <a:lnTo>
                    <a:pt x="342" y="3251"/>
                  </a:lnTo>
                  <a:lnTo>
                    <a:pt x="0" y="11607"/>
                  </a:lnTo>
                  <a:lnTo>
                    <a:pt x="3238" y="15138"/>
                  </a:lnTo>
                  <a:lnTo>
                    <a:pt x="11595" y="15481"/>
                  </a:lnTo>
                  <a:lnTo>
                    <a:pt x="15112" y="12230"/>
                  </a:lnTo>
                  <a:lnTo>
                    <a:pt x="15290" y="8051"/>
                  </a:lnTo>
                  <a:lnTo>
                    <a:pt x="15468" y="3873"/>
                  </a:lnTo>
                  <a:lnTo>
                    <a:pt x="12230" y="355"/>
                  </a:lnTo>
                  <a:lnTo>
                    <a:pt x="3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7770406" y="5260187"/>
              <a:ext cx="171450" cy="152400"/>
            </a:xfrm>
            <a:custGeom>
              <a:avLst/>
              <a:gdLst/>
              <a:ahLst/>
              <a:cxnLst/>
              <a:rect l="l" t="t" r="r" b="b"/>
              <a:pathLst>
                <a:path w="171450" h="152400">
                  <a:moveTo>
                    <a:pt x="12407" y="152082"/>
                  </a:moveTo>
                  <a:lnTo>
                    <a:pt x="12039" y="148094"/>
                  </a:lnTo>
                  <a:lnTo>
                    <a:pt x="4076" y="81915"/>
                  </a:lnTo>
                  <a:lnTo>
                    <a:pt x="0" y="51130"/>
                  </a:lnTo>
                  <a:lnTo>
                    <a:pt x="5892" y="101638"/>
                  </a:lnTo>
                  <a:lnTo>
                    <a:pt x="12407" y="152082"/>
                  </a:lnTo>
                  <a:close/>
                </a:path>
                <a:path w="171450" h="152400">
                  <a:moveTo>
                    <a:pt x="147955" y="70040"/>
                  </a:moveTo>
                  <a:lnTo>
                    <a:pt x="126885" y="19202"/>
                  </a:lnTo>
                  <a:lnTo>
                    <a:pt x="118732" y="0"/>
                  </a:lnTo>
                  <a:lnTo>
                    <a:pt x="118910" y="609"/>
                  </a:lnTo>
                  <a:lnTo>
                    <a:pt x="120662" y="5105"/>
                  </a:lnTo>
                  <a:lnTo>
                    <a:pt x="126403" y="19405"/>
                  </a:lnTo>
                  <a:lnTo>
                    <a:pt x="147002" y="70040"/>
                  </a:lnTo>
                  <a:lnTo>
                    <a:pt x="147281" y="70040"/>
                  </a:lnTo>
                  <a:lnTo>
                    <a:pt x="147955" y="70040"/>
                  </a:lnTo>
                  <a:close/>
                </a:path>
                <a:path w="171450" h="152400">
                  <a:moveTo>
                    <a:pt x="170954" y="107784"/>
                  </a:moveTo>
                  <a:lnTo>
                    <a:pt x="170776" y="107823"/>
                  </a:lnTo>
                  <a:lnTo>
                    <a:pt x="163626" y="110286"/>
                  </a:lnTo>
                  <a:lnTo>
                    <a:pt x="73431" y="142773"/>
                  </a:lnTo>
                  <a:lnTo>
                    <a:pt x="63119" y="115760"/>
                  </a:lnTo>
                  <a:lnTo>
                    <a:pt x="63042" y="115557"/>
                  </a:lnTo>
                  <a:lnTo>
                    <a:pt x="63855" y="115125"/>
                  </a:lnTo>
                  <a:lnTo>
                    <a:pt x="77724" y="107784"/>
                  </a:lnTo>
                  <a:lnTo>
                    <a:pt x="148120" y="70434"/>
                  </a:lnTo>
                  <a:lnTo>
                    <a:pt x="147154" y="70408"/>
                  </a:lnTo>
                  <a:lnTo>
                    <a:pt x="146304" y="70408"/>
                  </a:lnTo>
                  <a:lnTo>
                    <a:pt x="61772" y="115062"/>
                  </a:lnTo>
                  <a:lnTo>
                    <a:pt x="72859" y="144018"/>
                  </a:lnTo>
                  <a:lnTo>
                    <a:pt x="75044" y="143217"/>
                  </a:lnTo>
                  <a:lnTo>
                    <a:pt x="167843" y="109042"/>
                  </a:lnTo>
                  <a:lnTo>
                    <a:pt x="170802" y="107886"/>
                  </a:lnTo>
                  <a:lnTo>
                    <a:pt x="170954" y="107784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7828124" y="5194435"/>
              <a:ext cx="60960" cy="41910"/>
            </a:xfrm>
            <a:custGeom>
              <a:avLst/>
              <a:gdLst/>
              <a:ahLst/>
              <a:cxnLst/>
              <a:rect l="l" t="t" r="r" b="b"/>
              <a:pathLst>
                <a:path w="60959" h="41910">
                  <a:moveTo>
                    <a:pt x="56565" y="0"/>
                  </a:moveTo>
                  <a:lnTo>
                    <a:pt x="24422" y="14820"/>
                  </a:lnTo>
                  <a:lnTo>
                    <a:pt x="16116" y="33388"/>
                  </a:lnTo>
                  <a:lnTo>
                    <a:pt x="14871" y="14427"/>
                  </a:lnTo>
                  <a:lnTo>
                    <a:pt x="5168" y="6705"/>
                  </a:lnTo>
                  <a:lnTo>
                    <a:pt x="0" y="14109"/>
                  </a:lnTo>
                  <a:lnTo>
                    <a:pt x="9347" y="40919"/>
                  </a:lnTo>
                  <a:lnTo>
                    <a:pt x="24117" y="41541"/>
                  </a:lnTo>
                  <a:lnTo>
                    <a:pt x="59702" y="12941"/>
                  </a:lnTo>
                  <a:lnTo>
                    <a:pt x="60896" y="12306"/>
                  </a:lnTo>
                  <a:lnTo>
                    <a:pt x="56565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7796987" y="5206682"/>
              <a:ext cx="138430" cy="164465"/>
            </a:xfrm>
            <a:custGeom>
              <a:avLst/>
              <a:gdLst/>
              <a:ahLst/>
              <a:cxnLst/>
              <a:rect l="l" t="t" r="r" b="b"/>
              <a:pathLst>
                <a:path w="138429" h="164464">
                  <a:moveTo>
                    <a:pt x="13068" y="114782"/>
                  </a:moveTo>
                  <a:lnTo>
                    <a:pt x="990" y="83134"/>
                  </a:lnTo>
                  <a:lnTo>
                    <a:pt x="1346" y="78917"/>
                  </a:lnTo>
                  <a:lnTo>
                    <a:pt x="3289" y="67335"/>
                  </a:lnTo>
                  <a:lnTo>
                    <a:pt x="5588" y="60261"/>
                  </a:lnTo>
                  <a:lnTo>
                    <a:pt x="8775" y="48742"/>
                  </a:lnTo>
                  <a:lnTo>
                    <a:pt x="9817" y="44030"/>
                  </a:lnTo>
                  <a:lnTo>
                    <a:pt x="10287" y="40728"/>
                  </a:lnTo>
                  <a:lnTo>
                    <a:pt x="10541" y="39128"/>
                  </a:lnTo>
                  <a:lnTo>
                    <a:pt x="10680" y="37426"/>
                  </a:lnTo>
                  <a:lnTo>
                    <a:pt x="10769" y="35585"/>
                  </a:lnTo>
                  <a:lnTo>
                    <a:pt x="10642" y="35572"/>
                  </a:lnTo>
                  <a:lnTo>
                    <a:pt x="10515" y="37426"/>
                  </a:lnTo>
                  <a:lnTo>
                    <a:pt x="9867" y="40792"/>
                  </a:lnTo>
                  <a:lnTo>
                    <a:pt x="9258" y="44132"/>
                  </a:lnTo>
                  <a:lnTo>
                    <a:pt x="8077" y="48907"/>
                  </a:lnTo>
                  <a:lnTo>
                    <a:pt x="6350" y="54711"/>
                  </a:lnTo>
                  <a:lnTo>
                    <a:pt x="4673" y="60502"/>
                  </a:lnTo>
                  <a:lnTo>
                    <a:pt x="2413" y="67081"/>
                  </a:lnTo>
                  <a:lnTo>
                    <a:pt x="342" y="79032"/>
                  </a:lnTo>
                  <a:lnTo>
                    <a:pt x="0" y="83172"/>
                  </a:lnTo>
                  <a:lnTo>
                    <a:pt x="241" y="87515"/>
                  </a:lnTo>
                  <a:lnTo>
                    <a:pt x="12065" y="115150"/>
                  </a:lnTo>
                  <a:lnTo>
                    <a:pt x="13055" y="115150"/>
                  </a:lnTo>
                  <a:lnTo>
                    <a:pt x="13068" y="114960"/>
                  </a:lnTo>
                  <a:lnTo>
                    <a:pt x="13068" y="114782"/>
                  </a:lnTo>
                  <a:close/>
                </a:path>
                <a:path w="138429" h="164464">
                  <a:moveTo>
                    <a:pt x="13119" y="164122"/>
                  </a:moveTo>
                  <a:lnTo>
                    <a:pt x="13106" y="163842"/>
                  </a:lnTo>
                  <a:lnTo>
                    <a:pt x="12623" y="162902"/>
                  </a:lnTo>
                  <a:lnTo>
                    <a:pt x="12306" y="160528"/>
                  </a:lnTo>
                  <a:lnTo>
                    <a:pt x="11938" y="158165"/>
                  </a:lnTo>
                  <a:lnTo>
                    <a:pt x="11709" y="154711"/>
                  </a:lnTo>
                  <a:lnTo>
                    <a:pt x="11658" y="145910"/>
                  </a:lnTo>
                  <a:lnTo>
                    <a:pt x="11836" y="140614"/>
                  </a:lnTo>
                  <a:lnTo>
                    <a:pt x="12179" y="134658"/>
                  </a:lnTo>
                  <a:lnTo>
                    <a:pt x="13042" y="115303"/>
                  </a:lnTo>
                  <a:lnTo>
                    <a:pt x="12204" y="115303"/>
                  </a:lnTo>
                  <a:lnTo>
                    <a:pt x="12052" y="115303"/>
                  </a:lnTo>
                  <a:lnTo>
                    <a:pt x="11811" y="122047"/>
                  </a:lnTo>
                  <a:lnTo>
                    <a:pt x="11315" y="134708"/>
                  </a:lnTo>
                  <a:lnTo>
                    <a:pt x="11049" y="140614"/>
                  </a:lnTo>
                  <a:lnTo>
                    <a:pt x="11061" y="150291"/>
                  </a:lnTo>
                  <a:lnTo>
                    <a:pt x="12966" y="163842"/>
                  </a:lnTo>
                  <a:lnTo>
                    <a:pt x="13119" y="164122"/>
                  </a:lnTo>
                  <a:close/>
                </a:path>
                <a:path w="138429" h="164464">
                  <a:moveTo>
                    <a:pt x="46139" y="2222"/>
                  </a:moveTo>
                  <a:lnTo>
                    <a:pt x="45859" y="2146"/>
                  </a:lnTo>
                  <a:lnTo>
                    <a:pt x="42570" y="11671"/>
                  </a:lnTo>
                  <a:lnTo>
                    <a:pt x="41109" y="16344"/>
                  </a:lnTo>
                  <a:lnTo>
                    <a:pt x="39306" y="20497"/>
                  </a:lnTo>
                  <a:lnTo>
                    <a:pt x="37134" y="15963"/>
                  </a:lnTo>
                  <a:lnTo>
                    <a:pt x="35229" y="10985"/>
                  </a:lnTo>
                  <a:lnTo>
                    <a:pt x="33705" y="7493"/>
                  </a:lnTo>
                  <a:lnTo>
                    <a:pt x="32219" y="3987"/>
                  </a:lnTo>
                  <a:lnTo>
                    <a:pt x="31254" y="1828"/>
                  </a:lnTo>
                  <a:lnTo>
                    <a:pt x="31127" y="1879"/>
                  </a:lnTo>
                  <a:lnTo>
                    <a:pt x="31089" y="2222"/>
                  </a:lnTo>
                  <a:lnTo>
                    <a:pt x="31838" y="4483"/>
                  </a:lnTo>
                  <a:lnTo>
                    <a:pt x="33147" y="8077"/>
                  </a:lnTo>
                  <a:lnTo>
                    <a:pt x="34518" y="11671"/>
                  </a:lnTo>
                  <a:lnTo>
                    <a:pt x="36195" y="16344"/>
                  </a:lnTo>
                  <a:lnTo>
                    <a:pt x="38684" y="21640"/>
                  </a:lnTo>
                  <a:lnTo>
                    <a:pt x="39370" y="22923"/>
                  </a:lnTo>
                  <a:lnTo>
                    <a:pt x="39966" y="21539"/>
                  </a:lnTo>
                  <a:lnTo>
                    <a:pt x="42087" y="16637"/>
                  </a:lnTo>
                  <a:lnTo>
                    <a:pt x="43713" y="10985"/>
                  </a:lnTo>
                  <a:lnTo>
                    <a:pt x="44742" y="7493"/>
                  </a:lnTo>
                  <a:lnTo>
                    <a:pt x="45605" y="4483"/>
                  </a:lnTo>
                  <a:lnTo>
                    <a:pt x="46139" y="2222"/>
                  </a:lnTo>
                  <a:close/>
                </a:path>
                <a:path w="138429" h="164464">
                  <a:moveTo>
                    <a:pt x="48272" y="21082"/>
                  </a:moveTo>
                  <a:lnTo>
                    <a:pt x="42354" y="77838"/>
                  </a:lnTo>
                  <a:lnTo>
                    <a:pt x="40995" y="132207"/>
                  </a:lnTo>
                  <a:lnTo>
                    <a:pt x="41402" y="149250"/>
                  </a:lnTo>
                  <a:lnTo>
                    <a:pt x="42303" y="163690"/>
                  </a:lnTo>
                  <a:lnTo>
                    <a:pt x="41846" y="132194"/>
                  </a:lnTo>
                  <a:lnTo>
                    <a:pt x="42138" y="106667"/>
                  </a:lnTo>
                  <a:lnTo>
                    <a:pt x="43357" y="77901"/>
                  </a:lnTo>
                  <a:lnTo>
                    <a:pt x="45224" y="52425"/>
                  </a:lnTo>
                  <a:lnTo>
                    <a:pt x="48272" y="21082"/>
                  </a:lnTo>
                  <a:close/>
                </a:path>
                <a:path w="138429" h="164464">
                  <a:moveTo>
                    <a:pt x="92062" y="114"/>
                  </a:moveTo>
                  <a:lnTo>
                    <a:pt x="57518" y="23126"/>
                  </a:lnTo>
                  <a:lnTo>
                    <a:pt x="57099" y="17678"/>
                  </a:lnTo>
                  <a:lnTo>
                    <a:pt x="55486" y="2578"/>
                  </a:lnTo>
                  <a:lnTo>
                    <a:pt x="55562" y="5638"/>
                  </a:lnTo>
                  <a:lnTo>
                    <a:pt x="55867" y="12369"/>
                  </a:lnTo>
                  <a:lnTo>
                    <a:pt x="56667" y="24879"/>
                  </a:lnTo>
                  <a:lnTo>
                    <a:pt x="58013" y="23964"/>
                  </a:lnTo>
                  <a:lnTo>
                    <a:pt x="90068" y="1638"/>
                  </a:lnTo>
                  <a:lnTo>
                    <a:pt x="91363" y="673"/>
                  </a:lnTo>
                  <a:lnTo>
                    <a:pt x="92062" y="114"/>
                  </a:lnTo>
                  <a:close/>
                </a:path>
                <a:path w="138429" h="164464">
                  <a:moveTo>
                    <a:pt x="99428" y="110147"/>
                  </a:moveTo>
                  <a:lnTo>
                    <a:pt x="99326" y="109918"/>
                  </a:lnTo>
                  <a:lnTo>
                    <a:pt x="97282" y="110731"/>
                  </a:lnTo>
                  <a:lnTo>
                    <a:pt x="90411" y="112407"/>
                  </a:lnTo>
                  <a:lnTo>
                    <a:pt x="85547" y="113131"/>
                  </a:lnTo>
                  <a:lnTo>
                    <a:pt x="74777" y="112699"/>
                  </a:lnTo>
                  <a:lnTo>
                    <a:pt x="70002" y="111582"/>
                  </a:lnTo>
                  <a:lnTo>
                    <a:pt x="63284" y="109347"/>
                  </a:lnTo>
                  <a:lnTo>
                    <a:pt x="61302" y="108369"/>
                  </a:lnTo>
                  <a:lnTo>
                    <a:pt x="61188" y="108597"/>
                  </a:lnTo>
                  <a:lnTo>
                    <a:pt x="85623" y="114160"/>
                  </a:lnTo>
                  <a:lnTo>
                    <a:pt x="90589" y="113309"/>
                  </a:lnTo>
                  <a:lnTo>
                    <a:pt x="95745" y="111760"/>
                  </a:lnTo>
                  <a:lnTo>
                    <a:pt x="97104" y="111252"/>
                  </a:lnTo>
                  <a:lnTo>
                    <a:pt x="99428" y="110147"/>
                  </a:lnTo>
                  <a:close/>
                </a:path>
                <a:path w="138429" h="164464">
                  <a:moveTo>
                    <a:pt x="119418" y="10871"/>
                  </a:moveTo>
                  <a:lnTo>
                    <a:pt x="118770" y="10718"/>
                  </a:lnTo>
                  <a:lnTo>
                    <a:pt x="116408" y="10490"/>
                  </a:lnTo>
                  <a:lnTo>
                    <a:pt x="114681" y="10452"/>
                  </a:lnTo>
                  <a:lnTo>
                    <a:pt x="108343" y="11137"/>
                  </a:lnTo>
                  <a:lnTo>
                    <a:pt x="87604" y="37338"/>
                  </a:lnTo>
                  <a:lnTo>
                    <a:pt x="87642" y="37998"/>
                  </a:lnTo>
                  <a:lnTo>
                    <a:pt x="87909" y="38011"/>
                  </a:lnTo>
                  <a:lnTo>
                    <a:pt x="87960" y="35369"/>
                  </a:lnTo>
                  <a:lnTo>
                    <a:pt x="90487" y="27457"/>
                  </a:lnTo>
                  <a:lnTo>
                    <a:pt x="93230" y="22174"/>
                  </a:lnTo>
                  <a:lnTo>
                    <a:pt x="102908" y="13906"/>
                  </a:lnTo>
                  <a:lnTo>
                    <a:pt x="108559" y="12014"/>
                  </a:lnTo>
                  <a:lnTo>
                    <a:pt x="116776" y="10769"/>
                  </a:lnTo>
                  <a:lnTo>
                    <a:pt x="119405" y="11125"/>
                  </a:lnTo>
                  <a:lnTo>
                    <a:pt x="119405" y="10934"/>
                  </a:lnTo>
                  <a:close/>
                </a:path>
                <a:path w="138429" h="164464">
                  <a:moveTo>
                    <a:pt x="138049" y="131267"/>
                  </a:moveTo>
                  <a:lnTo>
                    <a:pt x="125196" y="123710"/>
                  </a:lnTo>
                  <a:lnTo>
                    <a:pt x="121564" y="123723"/>
                  </a:lnTo>
                  <a:lnTo>
                    <a:pt x="120472" y="124015"/>
                  </a:lnTo>
                  <a:lnTo>
                    <a:pt x="120497" y="124142"/>
                  </a:lnTo>
                  <a:lnTo>
                    <a:pt x="120497" y="124460"/>
                  </a:lnTo>
                  <a:lnTo>
                    <a:pt x="124980" y="124002"/>
                  </a:lnTo>
                  <a:lnTo>
                    <a:pt x="129908" y="126085"/>
                  </a:lnTo>
                  <a:lnTo>
                    <a:pt x="134874" y="128092"/>
                  </a:lnTo>
                  <a:lnTo>
                    <a:pt x="137718" y="131572"/>
                  </a:lnTo>
                  <a:lnTo>
                    <a:pt x="137947" y="131343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5" name="object 385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4321947" y="2927492"/>
              <a:ext cx="1228064" cy="698954"/>
            </a:xfrm>
            <a:prstGeom prst="rect">
              <a:avLst/>
            </a:prstGeom>
          </p:spPr>
        </p:pic>
        <p:pic>
          <p:nvPicPr>
            <p:cNvPr id="386" name="object 386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5724137" y="3710927"/>
              <a:ext cx="1351588" cy="796531"/>
            </a:xfrm>
            <a:prstGeom prst="rect">
              <a:avLst/>
            </a:prstGeom>
          </p:spPr>
        </p:pic>
        <p:sp>
          <p:nvSpPr>
            <p:cNvPr id="387" name="object 387"/>
            <p:cNvSpPr/>
            <p:nvPr/>
          </p:nvSpPr>
          <p:spPr>
            <a:xfrm>
              <a:off x="6699213" y="4020130"/>
              <a:ext cx="330200" cy="494030"/>
            </a:xfrm>
            <a:custGeom>
              <a:avLst/>
              <a:gdLst/>
              <a:ahLst/>
              <a:cxnLst/>
              <a:rect l="l" t="t" r="r" b="b"/>
              <a:pathLst>
                <a:path w="330200" h="494029">
                  <a:moveTo>
                    <a:pt x="296209" y="0"/>
                  </a:moveTo>
                  <a:lnTo>
                    <a:pt x="181433" y="105916"/>
                  </a:lnTo>
                  <a:lnTo>
                    <a:pt x="116706" y="190394"/>
                  </a:lnTo>
                  <a:lnTo>
                    <a:pt x="65172" y="304412"/>
                  </a:lnTo>
                  <a:lnTo>
                    <a:pt x="0" y="493777"/>
                  </a:lnTo>
                  <a:lnTo>
                    <a:pt x="64192" y="482024"/>
                  </a:lnTo>
                  <a:lnTo>
                    <a:pt x="119762" y="464488"/>
                  </a:lnTo>
                  <a:lnTo>
                    <a:pt x="167295" y="441892"/>
                  </a:lnTo>
                  <a:lnTo>
                    <a:pt x="207379" y="414959"/>
                  </a:lnTo>
                  <a:lnTo>
                    <a:pt x="240598" y="384411"/>
                  </a:lnTo>
                  <a:lnTo>
                    <a:pt x="267538" y="350972"/>
                  </a:lnTo>
                  <a:lnTo>
                    <a:pt x="288787" y="315364"/>
                  </a:lnTo>
                  <a:lnTo>
                    <a:pt x="304930" y="278312"/>
                  </a:lnTo>
                  <a:lnTo>
                    <a:pt x="316552" y="240537"/>
                  </a:lnTo>
                  <a:lnTo>
                    <a:pt x="324241" y="202762"/>
                  </a:lnTo>
                  <a:lnTo>
                    <a:pt x="330162" y="130106"/>
                  </a:lnTo>
                  <a:lnTo>
                    <a:pt x="329566" y="96671"/>
                  </a:lnTo>
                  <a:lnTo>
                    <a:pt x="324192" y="39201"/>
                  </a:lnTo>
                  <a:lnTo>
                    <a:pt x="306798" y="680"/>
                  </a:lnTo>
                  <a:lnTo>
                    <a:pt x="296209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6733134" y="4125353"/>
              <a:ext cx="327025" cy="389255"/>
            </a:xfrm>
            <a:custGeom>
              <a:avLst/>
              <a:gdLst/>
              <a:ahLst/>
              <a:cxnLst/>
              <a:rect l="l" t="t" r="r" b="b"/>
              <a:pathLst>
                <a:path w="327025" h="389254">
                  <a:moveTo>
                    <a:pt x="326745" y="132765"/>
                  </a:moveTo>
                  <a:lnTo>
                    <a:pt x="326313" y="125196"/>
                  </a:lnTo>
                  <a:lnTo>
                    <a:pt x="316141" y="122618"/>
                  </a:lnTo>
                  <a:lnTo>
                    <a:pt x="310159" y="128587"/>
                  </a:lnTo>
                  <a:lnTo>
                    <a:pt x="291693" y="144094"/>
                  </a:lnTo>
                  <a:lnTo>
                    <a:pt x="262115" y="162331"/>
                  </a:lnTo>
                  <a:lnTo>
                    <a:pt x="218960" y="181978"/>
                  </a:lnTo>
                  <a:lnTo>
                    <a:pt x="159791" y="201676"/>
                  </a:lnTo>
                  <a:lnTo>
                    <a:pt x="157683" y="202336"/>
                  </a:lnTo>
                  <a:lnTo>
                    <a:pt x="160350" y="198386"/>
                  </a:lnTo>
                  <a:lnTo>
                    <a:pt x="191985" y="141605"/>
                  </a:lnTo>
                  <a:lnTo>
                    <a:pt x="221284" y="75958"/>
                  </a:lnTo>
                  <a:lnTo>
                    <a:pt x="247040" y="393"/>
                  </a:lnTo>
                  <a:lnTo>
                    <a:pt x="245910" y="0"/>
                  </a:lnTo>
                  <a:lnTo>
                    <a:pt x="236194" y="24117"/>
                  </a:lnTo>
                  <a:lnTo>
                    <a:pt x="222148" y="56451"/>
                  </a:lnTo>
                  <a:lnTo>
                    <a:pt x="203542" y="95770"/>
                  </a:lnTo>
                  <a:lnTo>
                    <a:pt x="180467" y="140144"/>
                  </a:lnTo>
                  <a:lnTo>
                    <a:pt x="153009" y="187655"/>
                  </a:lnTo>
                  <a:lnTo>
                    <a:pt x="75984" y="227761"/>
                  </a:lnTo>
                  <a:lnTo>
                    <a:pt x="33591" y="255981"/>
                  </a:lnTo>
                  <a:lnTo>
                    <a:pt x="19596" y="303898"/>
                  </a:lnTo>
                  <a:lnTo>
                    <a:pt x="20396" y="352298"/>
                  </a:lnTo>
                  <a:lnTo>
                    <a:pt x="876" y="370243"/>
                  </a:lnTo>
                  <a:lnTo>
                    <a:pt x="0" y="370954"/>
                  </a:lnTo>
                  <a:lnTo>
                    <a:pt x="952" y="372287"/>
                  </a:lnTo>
                  <a:lnTo>
                    <a:pt x="17399" y="361111"/>
                  </a:lnTo>
                  <a:lnTo>
                    <a:pt x="20497" y="358622"/>
                  </a:lnTo>
                  <a:lnTo>
                    <a:pt x="21005" y="389077"/>
                  </a:lnTo>
                  <a:lnTo>
                    <a:pt x="99796" y="371055"/>
                  </a:lnTo>
                  <a:lnTo>
                    <a:pt x="163957" y="348297"/>
                  </a:lnTo>
                  <a:lnTo>
                    <a:pt x="214947" y="321957"/>
                  </a:lnTo>
                  <a:lnTo>
                    <a:pt x="254241" y="293154"/>
                  </a:lnTo>
                  <a:lnTo>
                    <a:pt x="283324" y="263042"/>
                  </a:lnTo>
                  <a:lnTo>
                    <a:pt x="316661" y="203454"/>
                  </a:lnTo>
                  <a:lnTo>
                    <a:pt x="326745" y="152311"/>
                  </a:lnTo>
                  <a:lnTo>
                    <a:pt x="326745" y="132765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9" name="object 389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6781985" y="4324672"/>
              <a:ext cx="219252" cy="159003"/>
            </a:xfrm>
            <a:prstGeom prst="rect">
              <a:avLst/>
            </a:prstGeom>
          </p:spPr>
        </p:pic>
        <p:sp>
          <p:nvSpPr>
            <p:cNvPr id="390" name="object 390"/>
            <p:cNvSpPr/>
            <p:nvPr/>
          </p:nvSpPr>
          <p:spPr>
            <a:xfrm>
              <a:off x="6744719" y="3838892"/>
              <a:ext cx="196215" cy="362585"/>
            </a:xfrm>
            <a:custGeom>
              <a:avLst/>
              <a:gdLst/>
              <a:ahLst/>
              <a:cxnLst/>
              <a:rect l="l" t="t" r="r" b="b"/>
              <a:pathLst>
                <a:path w="196215" h="362585">
                  <a:moveTo>
                    <a:pt x="138298" y="0"/>
                  </a:moveTo>
                  <a:lnTo>
                    <a:pt x="128773" y="3289"/>
                  </a:lnTo>
                  <a:lnTo>
                    <a:pt x="128125" y="11010"/>
                  </a:lnTo>
                  <a:lnTo>
                    <a:pt x="124203" y="32553"/>
                  </a:lnTo>
                  <a:lnTo>
                    <a:pt x="113557" y="61983"/>
                  </a:lnTo>
                  <a:lnTo>
                    <a:pt x="93412" y="99541"/>
                  </a:lnTo>
                  <a:lnTo>
                    <a:pt x="60993" y="145465"/>
                  </a:lnTo>
                  <a:lnTo>
                    <a:pt x="13888" y="209087"/>
                  </a:lnTo>
                  <a:lnTo>
                    <a:pt x="0" y="252866"/>
                  </a:lnTo>
                  <a:lnTo>
                    <a:pt x="20961" y="297116"/>
                  </a:lnTo>
                  <a:lnTo>
                    <a:pt x="78405" y="362153"/>
                  </a:lnTo>
                  <a:lnTo>
                    <a:pt x="131478" y="301504"/>
                  </a:lnTo>
                  <a:lnTo>
                    <a:pt x="167063" y="245735"/>
                  </a:lnTo>
                  <a:lnTo>
                    <a:pt x="187746" y="195007"/>
                  </a:lnTo>
                  <a:lnTo>
                    <a:pt x="196110" y="149484"/>
                  </a:lnTo>
                  <a:lnTo>
                    <a:pt x="194742" y="109328"/>
                  </a:lnTo>
                  <a:lnTo>
                    <a:pt x="186225" y="74702"/>
                  </a:lnTo>
                  <a:lnTo>
                    <a:pt x="173144" y="45768"/>
                  </a:lnTo>
                  <a:lnTo>
                    <a:pt x="158085" y="22688"/>
                  </a:lnTo>
                  <a:lnTo>
                    <a:pt x="143632" y="5626"/>
                  </a:lnTo>
                  <a:lnTo>
                    <a:pt x="138298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1" name="object 391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6815137" y="3935437"/>
              <a:ext cx="80595" cy="239750"/>
            </a:xfrm>
            <a:prstGeom prst="rect">
              <a:avLst/>
            </a:prstGeom>
          </p:spPr>
        </p:pic>
        <p:pic>
          <p:nvPicPr>
            <p:cNvPr id="392" name="object 392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5694006" y="4040703"/>
              <a:ext cx="242176" cy="247518"/>
            </a:xfrm>
            <a:prstGeom prst="rect">
              <a:avLst/>
            </a:prstGeom>
          </p:spPr>
        </p:pic>
        <p:pic>
          <p:nvPicPr>
            <p:cNvPr id="393" name="object 393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5779427" y="3701553"/>
              <a:ext cx="991241" cy="797563"/>
            </a:xfrm>
            <a:prstGeom prst="rect">
              <a:avLst/>
            </a:prstGeom>
          </p:spPr>
        </p:pic>
        <p:pic>
          <p:nvPicPr>
            <p:cNvPr id="394" name="object 394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5918466" y="4380090"/>
              <a:ext cx="28359" cy="28295"/>
            </a:xfrm>
            <a:prstGeom prst="rect">
              <a:avLst/>
            </a:prstGeom>
          </p:spPr>
        </p:pic>
        <p:sp>
          <p:nvSpPr>
            <p:cNvPr id="395" name="object 395"/>
            <p:cNvSpPr/>
            <p:nvPr/>
          </p:nvSpPr>
          <p:spPr>
            <a:xfrm>
              <a:off x="6152229" y="3886481"/>
              <a:ext cx="77470" cy="36195"/>
            </a:xfrm>
            <a:custGeom>
              <a:avLst/>
              <a:gdLst/>
              <a:ahLst/>
              <a:cxnLst/>
              <a:rect l="l" t="t" r="r" b="b"/>
              <a:pathLst>
                <a:path w="77470" h="36195">
                  <a:moveTo>
                    <a:pt x="76225" y="0"/>
                  </a:moveTo>
                  <a:lnTo>
                    <a:pt x="0" y="24993"/>
                  </a:lnTo>
                  <a:lnTo>
                    <a:pt x="2235" y="35572"/>
                  </a:lnTo>
                  <a:lnTo>
                    <a:pt x="76885" y="12331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6" name="object 396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6248326" y="3995835"/>
              <a:ext cx="74587" cy="74587"/>
            </a:xfrm>
            <a:prstGeom prst="rect">
              <a:avLst/>
            </a:prstGeom>
          </p:spPr>
        </p:pic>
        <p:sp>
          <p:nvSpPr>
            <p:cNvPr id="397" name="object 397"/>
            <p:cNvSpPr/>
            <p:nvPr/>
          </p:nvSpPr>
          <p:spPr>
            <a:xfrm>
              <a:off x="6538728" y="3940414"/>
              <a:ext cx="356235" cy="588645"/>
            </a:xfrm>
            <a:custGeom>
              <a:avLst/>
              <a:gdLst/>
              <a:ahLst/>
              <a:cxnLst/>
              <a:rect l="l" t="t" r="r" b="b"/>
              <a:pathLst>
                <a:path w="356234" h="588645">
                  <a:moveTo>
                    <a:pt x="22809" y="0"/>
                  </a:moveTo>
                  <a:lnTo>
                    <a:pt x="13751" y="1798"/>
                  </a:lnTo>
                  <a:lnTo>
                    <a:pt x="6442" y="6788"/>
                  </a:lnTo>
                  <a:lnTo>
                    <a:pt x="1613" y="14216"/>
                  </a:lnTo>
                  <a:lnTo>
                    <a:pt x="0" y="23329"/>
                  </a:lnTo>
                  <a:lnTo>
                    <a:pt x="13614" y="567220"/>
                  </a:lnTo>
                  <a:lnTo>
                    <a:pt x="15550" y="575350"/>
                  </a:lnTo>
                  <a:lnTo>
                    <a:pt x="20439" y="581979"/>
                  </a:lnTo>
                  <a:lnTo>
                    <a:pt x="27553" y="586438"/>
                  </a:lnTo>
                  <a:lnTo>
                    <a:pt x="36169" y="588060"/>
                  </a:lnTo>
                  <a:lnTo>
                    <a:pt x="328180" y="587425"/>
                  </a:lnTo>
                  <a:lnTo>
                    <a:pt x="355752" y="24930"/>
                  </a:lnTo>
                  <a:lnTo>
                    <a:pt x="354020" y="15841"/>
                  </a:lnTo>
                  <a:lnTo>
                    <a:pt x="349122" y="8396"/>
                  </a:lnTo>
                  <a:lnTo>
                    <a:pt x="341797" y="3354"/>
                  </a:lnTo>
                  <a:lnTo>
                    <a:pt x="332778" y="1473"/>
                  </a:lnTo>
                  <a:lnTo>
                    <a:pt x="22809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6571287" y="3973031"/>
              <a:ext cx="291465" cy="505459"/>
            </a:xfrm>
            <a:custGeom>
              <a:avLst/>
              <a:gdLst/>
              <a:ahLst/>
              <a:cxnLst/>
              <a:rect l="l" t="t" r="r" b="b"/>
              <a:pathLst>
                <a:path w="291465" h="505460">
                  <a:moveTo>
                    <a:pt x="22580" y="0"/>
                  </a:moveTo>
                  <a:lnTo>
                    <a:pt x="13639" y="1733"/>
                  </a:lnTo>
                  <a:lnTo>
                    <a:pt x="6408" y="6545"/>
                  </a:lnTo>
                  <a:lnTo>
                    <a:pt x="1619" y="13707"/>
                  </a:lnTo>
                  <a:lnTo>
                    <a:pt x="0" y="22491"/>
                  </a:lnTo>
                  <a:lnTo>
                    <a:pt x="10121" y="484924"/>
                  </a:lnTo>
                  <a:lnTo>
                    <a:pt x="12014" y="492909"/>
                  </a:lnTo>
                  <a:lnTo>
                    <a:pt x="16851" y="499417"/>
                  </a:lnTo>
                  <a:lnTo>
                    <a:pt x="23914" y="503797"/>
                  </a:lnTo>
                  <a:lnTo>
                    <a:pt x="32486" y="505396"/>
                  </a:lnTo>
                  <a:lnTo>
                    <a:pt x="266217" y="505015"/>
                  </a:lnTo>
                  <a:lnTo>
                    <a:pt x="291376" y="23698"/>
                  </a:lnTo>
                  <a:lnTo>
                    <a:pt x="289636" y="14925"/>
                  </a:lnTo>
                  <a:lnTo>
                    <a:pt x="284772" y="7745"/>
                  </a:lnTo>
                  <a:lnTo>
                    <a:pt x="277517" y="2886"/>
                  </a:lnTo>
                  <a:lnTo>
                    <a:pt x="268604" y="1079"/>
                  </a:lnTo>
                  <a:lnTo>
                    <a:pt x="2258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6681160" y="3951809"/>
              <a:ext cx="73025" cy="9525"/>
            </a:xfrm>
            <a:custGeom>
              <a:avLst/>
              <a:gdLst/>
              <a:ahLst/>
              <a:cxnLst/>
              <a:rect l="l" t="t" r="r" b="b"/>
              <a:pathLst>
                <a:path w="73025" h="9525">
                  <a:moveTo>
                    <a:pt x="1930" y="0"/>
                  </a:moveTo>
                  <a:lnTo>
                    <a:pt x="0" y="1943"/>
                  </a:lnTo>
                  <a:lnTo>
                    <a:pt x="50" y="6781"/>
                  </a:lnTo>
                  <a:lnTo>
                    <a:pt x="2031" y="8737"/>
                  </a:lnTo>
                  <a:lnTo>
                    <a:pt x="70865" y="9055"/>
                  </a:lnTo>
                  <a:lnTo>
                    <a:pt x="72796" y="7099"/>
                  </a:lnTo>
                  <a:lnTo>
                    <a:pt x="72783" y="4699"/>
                  </a:lnTo>
                  <a:lnTo>
                    <a:pt x="72783" y="2286"/>
                  </a:lnTo>
                  <a:lnTo>
                    <a:pt x="70840" y="317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0" name="object 400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6750992" y="4288120"/>
              <a:ext cx="95977" cy="178974"/>
            </a:xfrm>
            <a:prstGeom prst="rect">
              <a:avLst/>
            </a:prstGeom>
          </p:spPr>
        </p:pic>
        <p:sp>
          <p:nvSpPr>
            <p:cNvPr id="401" name="object 401"/>
            <p:cNvSpPr/>
            <p:nvPr/>
          </p:nvSpPr>
          <p:spPr>
            <a:xfrm>
              <a:off x="6666948" y="4100646"/>
              <a:ext cx="185420" cy="264795"/>
            </a:xfrm>
            <a:custGeom>
              <a:avLst/>
              <a:gdLst/>
              <a:ahLst/>
              <a:cxnLst/>
              <a:rect l="l" t="t" r="r" b="b"/>
              <a:pathLst>
                <a:path w="185420" h="264795">
                  <a:moveTo>
                    <a:pt x="185064" y="0"/>
                  </a:moveTo>
                  <a:lnTo>
                    <a:pt x="58902" y="127571"/>
                  </a:lnTo>
                  <a:lnTo>
                    <a:pt x="58724" y="127558"/>
                  </a:lnTo>
                  <a:lnTo>
                    <a:pt x="40805" y="145516"/>
                  </a:lnTo>
                  <a:lnTo>
                    <a:pt x="41148" y="145643"/>
                  </a:lnTo>
                  <a:lnTo>
                    <a:pt x="0" y="187337"/>
                  </a:lnTo>
                  <a:lnTo>
                    <a:pt x="67894" y="264439"/>
                  </a:lnTo>
                  <a:lnTo>
                    <a:pt x="169049" y="163601"/>
                  </a:lnTo>
                  <a:lnTo>
                    <a:pt x="181902" y="139268"/>
                  </a:lnTo>
                  <a:lnTo>
                    <a:pt x="185064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2" name="object 402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6588448" y="3969504"/>
              <a:ext cx="265337" cy="497836"/>
            </a:xfrm>
            <a:prstGeom prst="rect">
              <a:avLst/>
            </a:prstGeom>
          </p:spPr>
        </p:pic>
        <p:pic>
          <p:nvPicPr>
            <p:cNvPr id="403" name="object 403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5879469" y="4183379"/>
              <a:ext cx="122359" cy="188874"/>
            </a:xfrm>
            <a:prstGeom prst="rect">
              <a:avLst/>
            </a:prstGeom>
          </p:spPr>
        </p:pic>
        <p:pic>
          <p:nvPicPr>
            <p:cNvPr id="404" name="object 404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5881382" y="4194086"/>
              <a:ext cx="102523" cy="95392"/>
            </a:xfrm>
            <a:prstGeom prst="rect">
              <a:avLst/>
            </a:prstGeom>
          </p:spPr>
        </p:pic>
        <p:pic>
          <p:nvPicPr>
            <p:cNvPr id="405" name="object 405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6393292" y="3720301"/>
              <a:ext cx="133832" cy="206578"/>
            </a:xfrm>
            <a:prstGeom prst="rect">
              <a:avLst/>
            </a:prstGeom>
          </p:spPr>
        </p:pic>
        <p:sp>
          <p:nvSpPr>
            <p:cNvPr id="406" name="object 406"/>
            <p:cNvSpPr/>
            <p:nvPr/>
          </p:nvSpPr>
          <p:spPr>
            <a:xfrm>
              <a:off x="5719775" y="4440326"/>
              <a:ext cx="540385" cy="50165"/>
            </a:xfrm>
            <a:custGeom>
              <a:avLst/>
              <a:gdLst/>
              <a:ahLst/>
              <a:cxnLst/>
              <a:rect l="l" t="t" r="r" b="b"/>
              <a:pathLst>
                <a:path w="540385" h="50164">
                  <a:moveTo>
                    <a:pt x="540092" y="0"/>
                  </a:moveTo>
                  <a:lnTo>
                    <a:pt x="0" y="0"/>
                  </a:lnTo>
                  <a:lnTo>
                    <a:pt x="0" y="49542"/>
                  </a:lnTo>
                  <a:lnTo>
                    <a:pt x="540092" y="49542"/>
                  </a:lnTo>
                  <a:lnTo>
                    <a:pt x="540092" y="0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7" name="object 407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5707875" y="4440338"/>
              <a:ext cx="15849" cy="61429"/>
            </a:xfrm>
            <a:prstGeom prst="rect">
              <a:avLst/>
            </a:prstGeom>
          </p:spPr>
        </p:pic>
        <p:sp>
          <p:nvSpPr>
            <p:cNvPr id="408" name="object 408"/>
            <p:cNvSpPr/>
            <p:nvPr/>
          </p:nvSpPr>
          <p:spPr>
            <a:xfrm>
              <a:off x="5694000" y="4135090"/>
              <a:ext cx="560070" cy="312420"/>
            </a:xfrm>
            <a:custGeom>
              <a:avLst/>
              <a:gdLst/>
              <a:ahLst/>
              <a:cxnLst/>
              <a:rect l="l" t="t" r="r" b="b"/>
              <a:pathLst>
                <a:path w="560070" h="312420">
                  <a:moveTo>
                    <a:pt x="533920" y="0"/>
                  </a:moveTo>
                  <a:lnTo>
                    <a:pt x="24256" y="0"/>
                  </a:lnTo>
                  <a:lnTo>
                    <a:pt x="14760" y="1728"/>
                  </a:lnTo>
                  <a:lnTo>
                    <a:pt x="7056" y="6416"/>
                  </a:lnTo>
                  <a:lnTo>
                    <a:pt x="1888" y="13319"/>
                  </a:lnTo>
                  <a:lnTo>
                    <a:pt x="0" y="21691"/>
                  </a:lnTo>
                  <a:lnTo>
                    <a:pt x="0" y="290283"/>
                  </a:lnTo>
                  <a:lnTo>
                    <a:pt x="1888" y="298685"/>
                  </a:lnTo>
                  <a:lnTo>
                    <a:pt x="7056" y="305654"/>
                  </a:lnTo>
                  <a:lnTo>
                    <a:pt x="14760" y="310407"/>
                  </a:lnTo>
                  <a:lnTo>
                    <a:pt x="24256" y="312166"/>
                  </a:lnTo>
                  <a:lnTo>
                    <a:pt x="533920" y="312166"/>
                  </a:lnTo>
                  <a:lnTo>
                    <a:pt x="543696" y="310407"/>
                  </a:lnTo>
                  <a:lnTo>
                    <a:pt x="552002" y="305654"/>
                  </a:lnTo>
                  <a:lnTo>
                    <a:pt x="557770" y="298685"/>
                  </a:lnTo>
                  <a:lnTo>
                    <a:pt x="559930" y="290283"/>
                  </a:lnTo>
                  <a:lnTo>
                    <a:pt x="559930" y="21691"/>
                  </a:lnTo>
                  <a:lnTo>
                    <a:pt x="557770" y="13319"/>
                  </a:lnTo>
                  <a:lnTo>
                    <a:pt x="552002" y="6416"/>
                  </a:lnTo>
                  <a:lnTo>
                    <a:pt x="543696" y="1728"/>
                  </a:lnTo>
                  <a:lnTo>
                    <a:pt x="533920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5707875" y="4147972"/>
              <a:ext cx="734695" cy="348615"/>
            </a:xfrm>
            <a:custGeom>
              <a:avLst/>
              <a:gdLst/>
              <a:ahLst/>
              <a:cxnLst/>
              <a:rect l="l" t="t" r="r" b="b"/>
              <a:pathLst>
                <a:path w="734695" h="348614">
                  <a:moveTo>
                    <a:pt x="528218" y="19646"/>
                  </a:moveTo>
                  <a:lnTo>
                    <a:pt x="526554" y="12014"/>
                  </a:lnTo>
                  <a:lnTo>
                    <a:pt x="521970" y="5765"/>
                  </a:lnTo>
                  <a:lnTo>
                    <a:pt x="514972" y="1549"/>
                  </a:lnTo>
                  <a:lnTo>
                    <a:pt x="506145" y="0"/>
                  </a:lnTo>
                  <a:lnTo>
                    <a:pt x="25336" y="0"/>
                  </a:lnTo>
                  <a:lnTo>
                    <a:pt x="15989" y="1549"/>
                  </a:lnTo>
                  <a:lnTo>
                    <a:pt x="7874" y="5765"/>
                  </a:lnTo>
                  <a:lnTo>
                    <a:pt x="2159" y="12014"/>
                  </a:lnTo>
                  <a:lnTo>
                    <a:pt x="0" y="19646"/>
                  </a:lnTo>
                  <a:lnTo>
                    <a:pt x="0" y="265176"/>
                  </a:lnTo>
                  <a:lnTo>
                    <a:pt x="2159" y="273050"/>
                  </a:lnTo>
                  <a:lnTo>
                    <a:pt x="7874" y="279844"/>
                  </a:lnTo>
                  <a:lnTo>
                    <a:pt x="15989" y="284607"/>
                  </a:lnTo>
                  <a:lnTo>
                    <a:pt x="25336" y="286410"/>
                  </a:lnTo>
                  <a:lnTo>
                    <a:pt x="506145" y="286410"/>
                  </a:lnTo>
                  <a:lnTo>
                    <a:pt x="514972" y="284607"/>
                  </a:lnTo>
                  <a:lnTo>
                    <a:pt x="521970" y="279844"/>
                  </a:lnTo>
                  <a:lnTo>
                    <a:pt x="526554" y="273050"/>
                  </a:lnTo>
                  <a:lnTo>
                    <a:pt x="528218" y="265176"/>
                  </a:lnTo>
                  <a:lnTo>
                    <a:pt x="528218" y="19646"/>
                  </a:lnTo>
                  <a:close/>
                </a:path>
                <a:path w="734695" h="348614">
                  <a:moveTo>
                    <a:pt x="734352" y="307213"/>
                  </a:moveTo>
                  <a:lnTo>
                    <a:pt x="733818" y="305587"/>
                  </a:lnTo>
                  <a:lnTo>
                    <a:pt x="732015" y="304406"/>
                  </a:lnTo>
                  <a:lnTo>
                    <a:pt x="730211" y="303212"/>
                  </a:lnTo>
                  <a:lnTo>
                    <a:pt x="728751" y="302780"/>
                  </a:lnTo>
                  <a:lnTo>
                    <a:pt x="723087" y="204520"/>
                  </a:lnTo>
                  <a:lnTo>
                    <a:pt x="688759" y="98666"/>
                  </a:lnTo>
                  <a:lnTo>
                    <a:pt x="686333" y="97116"/>
                  </a:lnTo>
                  <a:lnTo>
                    <a:pt x="549033" y="97116"/>
                  </a:lnTo>
                  <a:lnTo>
                    <a:pt x="549033" y="341896"/>
                  </a:lnTo>
                  <a:lnTo>
                    <a:pt x="584682" y="341896"/>
                  </a:lnTo>
                  <a:lnTo>
                    <a:pt x="584644" y="345173"/>
                  </a:lnTo>
                  <a:lnTo>
                    <a:pt x="729907" y="348615"/>
                  </a:lnTo>
                  <a:lnTo>
                    <a:pt x="734352" y="346138"/>
                  </a:lnTo>
                  <a:lnTo>
                    <a:pt x="734352" y="307213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6293002" y="4259325"/>
              <a:ext cx="138430" cy="95250"/>
            </a:xfrm>
            <a:custGeom>
              <a:avLst/>
              <a:gdLst/>
              <a:ahLst/>
              <a:cxnLst/>
              <a:rect l="l" t="t" r="r" b="b"/>
              <a:pathLst>
                <a:path w="138429" h="95250">
                  <a:moveTo>
                    <a:pt x="112331" y="88049"/>
                  </a:moveTo>
                  <a:lnTo>
                    <a:pt x="111810" y="86004"/>
                  </a:lnTo>
                  <a:lnTo>
                    <a:pt x="90881" y="2933"/>
                  </a:lnTo>
                  <a:lnTo>
                    <a:pt x="88353" y="635"/>
                  </a:lnTo>
                  <a:lnTo>
                    <a:pt x="4635" y="635"/>
                  </a:lnTo>
                  <a:lnTo>
                    <a:pt x="3009" y="1663"/>
                  </a:lnTo>
                  <a:lnTo>
                    <a:pt x="635" y="4114"/>
                  </a:lnTo>
                  <a:lnTo>
                    <a:pt x="0" y="5918"/>
                  </a:lnTo>
                  <a:lnTo>
                    <a:pt x="2032" y="74904"/>
                  </a:lnTo>
                  <a:lnTo>
                    <a:pt x="4254" y="77470"/>
                  </a:lnTo>
                  <a:lnTo>
                    <a:pt x="106794" y="94068"/>
                  </a:lnTo>
                  <a:lnTo>
                    <a:pt x="108915" y="93332"/>
                  </a:lnTo>
                  <a:lnTo>
                    <a:pt x="111785" y="90220"/>
                  </a:lnTo>
                  <a:lnTo>
                    <a:pt x="112331" y="88049"/>
                  </a:lnTo>
                  <a:close/>
                </a:path>
                <a:path w="138429" h="95250">
                  <a:moveTo>
                    <a:pt x="137960" y="93294"/>
                  </a:moveTo>
                  <a:lnTo>
                    <a:pt x="107772" y="0"/>
                  </a:lnTo>
                  <a:lnTo>
                    <a:pt x="104990" y="469"/>
                  </a:lnTo>
                  <a:lnTo>
                    <a:pt x="103441" y="1485"/>
                  </a:lnTo>
                  <a:lnTo>
                    <a:pt x="101523" y="4470"/>
                  </a:lnTo>
                  <a:lnTo>
                    <a:pt x="101231" y="6299"/>
                  </a:lnTo>
                  <a:lnTo>
                    <a:pt x="124612" y="93218"/>
                  </a:lnTo>
                  <a:lnTo>
                    <a:pt x="127762" y="95199"/>
                  </a:lnTo>
                  <a:lnTo>
                    <a:pt x="137960" y="93294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6294558" y="4358073"/>
              <a:ext cx="36830" cy="15240"/>
            </a:xfrm>
            <a:custGeom>
              <a:avLst/>
              <a:gdLst/>
              <a:ahLst/>
              <a:cxnLst/>
              <a:rect l="l" t="t" r="r" b="b"/>
              <a:pathLst>
                <a:path w="36829" h="15239">
                  <a:moveTo>
                    <a:pt x="34010" y="0"/>
                  </a:moveTo>
                  <a:lnTo>
                    <a:pt x="2666" y="0"/>
                  </a:lnTo>
                  <a:lnTo>
                    <a:pt x="0" y="2654"/>
                  </a:lnTo>
                  <a:lnTo>
                    <a:pt x="0" y="12191"/>
                  </a:lnTo>
                  <a:lnTo>
                    <a:pt x="2666" y="14858"/>
                  </a:lnTo>
                  <a:lnTo>
                    <a:pt x="34010" y="14858"/>
                  </a:lnTo>
                  <a:lnTo>
                    <a:pt x="36677" y="12191"/>
                  </a:lnTo>
                  <a:lnTo>
                    <a:pt x="36677" y="8915"/>
                  </a:lnTo>
                  <a:lnTo>
                    <a:pt x="36677" y="2654"/>
                  </a:lnTo>
                  <a:lnTo>
                    <a:pt x="3401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6256911" y="4172653"/>
              <a:ext cx="82550" cy="73025"/>
            </a:xfrm>
            <a:custGeom>
              <a:avLst/>
              <a:gdLst/>
              <a:ahLst/>
              <a:cxnLst/>
              <a:rect l="l" t="t" r="r" b="b"/>
              <a:pathLst>
                <a:path w="82550" h="73025">
                  <a:moveTo>
                    <a:pt x="7264" y="0"/>
                  </a:moveTo>
                  <a:lnTo>
                    <a:pt x="4584" y="647"/>
                  </a:lnTo>
                  <a:lnTo>
                    <a:pt x="1485" y="3543"/>
                  </a:lnTo>
                  <a:lnTo>
                    <a:pt x="0" y="5486"/>
                  </a:lnTo>
                  <a:lnTo>
                    <a:pt x="0" y="72428"/>
                  </a:lnTo>
                  <a:lnTo>
                    <a:pt x="82080" y="72428"/>
                  </a:lnTo>
                  <a:lnTo>
                    <a:pt x="78458" y="33451"/>
                  </a:lnTo>
                  <a:lnTo>
                    <a:pt x="69676" y="12930"/>
                  </a:lnTo>
                  <a:lnTo>
                    <a:pt x="48920" y="4089"/>
                  </a:lnTo>
                  <a:lnTo>
                    <a:pt x="9372" y="152"/>
                  </a:lnTo>
                  <a:lnTo>
                    <a:pt x="7264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6277272" y="4430495"/>
              <a:ext cx="127635" cy="127635"/>
            </a:xfrm>
            <a:custGeom>
              <a:avLst/>
              <a:gdLst/>
              <a:ahLst/>
              <a:cxnLst/>
              <a:rect l="l" t="t" r="r" b="b"/>
              <a:pathLst>
                <a:path w="127635" h="127635">
                  <a:moveTo>
                    <a:pt x="63779" y="0"/>
                  </a:moveTo>
                  <a:lnTo>
                    <a:pt x="38951" y="5011"/>
                  </a:lnTo>
                  <a:lnTo>
                    <a:pt x="18678" y="18676"/>
                  </a:lnTo>
                  <a:lnTo>
                    <a:pt x="5011" y="38945"/>
                  </a:lnTo>
                  <a:lnTo>
                    <a:pt x="0" y="63766"/>
                  </a:lnTo>
                  <a:lnTo>
                    <a:pt x="5011" y="88589"/>
                  </a:lnTo>
                  <a:lnTo>
                    <a:pt x="18678" y="108862"/>
                  </a:lnTo>
                  <a:lnTo>
                    <a:pt x="38951" y="122532"/>
                  </a:lnTo>
                  <a:lnTo>
                    <a:pt x="63779" y="127546"/>
                  </a:lnTo>
                  <a:lnTo>
                    <a:pt x="88602" y="122532"/>
                  </a:lnTo>
                  <a:lnTo>
                    <a:pt x="108875" y="108862"/>
                  </a:lnTo>
                  <a:lnTo>
                    <a:pt x="122545" y="88589"/>
                  </a:lnTo>
                  <a:lnTo>
                    <a:pt x="127558" y="63766"/>
                  </a:lnTo>
                  <a:lnTo>
                    <a:pt x="122545" y="38945"/>
                  </a:lnTo>
                  <a:lnTo>
                    <a:pt x="108875" y="18676"/>
                  </a:lnTo>
                  <a:lnTo>
                    <a:pt x="88602" y="5011"/>
                  </a:lnTo>
                  <a:lnTo>
                    <a:pt x="63779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6289255" y="4442471"/>
              <a:ext cx="104139" cy="104139"/>
            </a:xfrm>
            <a:custGeom>
              <a:avLst/>
              <a:gdLst/>
              <a:ahLst/>
              <a:cxnLst/>
              <a:rect l="l" t="t" r="r" b="b"/>
              <a:pathLst>
                <a:path w="104139" h="104139">
                  <a:moveTo>
                    <a:pt x="51790" y="0"/>
                  </a:moveTo>
                  <a:lnTo>
                    <a:pt x="31632" y="4070"/>
                  </a:lnTo>
                  <a:lnTo>
                    <a:pt x="15170" y="15170"/>
                  </a:lnTo>
                  <a:lnTo>
                    <a:pt x="4070" y="31632"/>
                  </a:lnTo>
                  <a:lnTo>
                    <a:pt x="0" y="51790"/>
                  </a:lnTo>
                  <a:lnTo>
                    <a:pt x="4070" y="71954"/>
                  </a:lnTo>
                  <a:lnTo>
                    <a:pt x="15170" y="88415"/>
                  </a:lnTo>
                  <a:lnTo>
                    <a:pt x="31632" y="99512"/>
                  </a:lnTo>
                  <a:lnTo>
                    <a:pt x="51790" y="103581"/>
                  </a:lnTo>
                  <a:lnTo>
                    <a:pt x="71956" y="99512"/>
                  </a:lnTo>
                  <a:lnTo>
                    <a:pt x="88422" y="88415"/>
                  </a:lnTo>
                  <a:lnTo>
                    <a:pt x="99523" y="71954"/>
                  </a:lnTo>
                  <a:lnTo>
                    <a:pt x="103593" y="51790"/>
                  </a:lnTo>
                  <a:lnTo>
                    <a:pt x="99523" y="31632"/>
                  </a:lnTo>
                  <a:lnTo>
                    <a:pt x="88422" y="15170"/>
                  </a:lnTo>
                  <a:lnTo>
                    <a:pt x="71956" y="4070"/>
                  </a:lnTo>
                  <a:lnTo>
                    <a:pt x="5179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6318779" y="4447416"/>
              <a:ext cx="70485" cy="66040"/>
            </a:xfrm>
            <a:custGeom>
              <a:avLst/>
              <a:gdLst/>
              <a:ahLst/>
              <a:cxnLst/>
              <a:rect l="l" t="t" r="r" b="b"/>
              <a:pathLst>
                <a:path w="70485" h="66039">
                  <a:moveTo>
                    <a:pt x="23520" y="0"/>
                  </a:moveTo>
                  <a:lnTo>
                    <a:pt x="15506" y="0"/>
                  </a:lnTo>
                  <a:lnTo>
                    <a:pt x="7607" y="2057"/>
                  </a:lnTo>
                  <a:lnTo>
                    <a:pt x="177" y="6210"/>
                  </a:lnTo>
                  <a:lnTo>
                    <a:pt x="0" y="6819"/>
                  </a:lnTo>
                  <a:lnTo>
                    <a:pt x="533" y="7772"/>
                  </a:lnTo>
                  <a:lnTo>
                    <a:pt x="1142" y="7950"/>
                  </a:lnTo>
                  <a:lnTo>
                    <a:pt x="8280" y="3962"/>
                  </a:lnTo>
                  <a:lnTo>
                    <a:pt x="15849" y="1981"/>
                  </a:lnTo>
                  <a:lnTo>
                    <a:pt x="23520" y="1981"/>
                  </a:lnTo>
                  <a:lnTo>
                    <a:pt x="40968" y="5512"/>
                  </a:lnTo>
                  <a:lnTo>
                    <a:pt x="55232" y="15138"/>
                  </a:lnTo>
                  <a:lnTo>
                    <a:pt x="64857" y="29402"/>
                  </a:lnTo>
                  <a:lnTo>
                    <a:pt x="68389" y="46850"/>
                  </a:lnTo>
                  <a:lnTo>
                    <a:pt x="68389" y="52908"/>
                  </a:lnTo>
                  <a:lnTo>
                    <a:pt x="67195" y="58775"/>
                  </a:lnTo>
                  <a:lnTo>
                    <a:pt x="64642" y="64820"/>
                  </a:lnTo>
                  <a:lnTo>
                    <a:pt x="64884" y="65405"/>
                  </a:lnTo>
                  <a:lnTo>
                    <a:pt x="65773" y="65684"/>
                  </a:lnTo>
                  <a:lnTo>
                    <a:pt x="66154" y="65684"/>
                  </a:lnTo>
                  <a:lnTo>
                    <a:pt x="66535" y="65455"/>
                  </a:lnTo>
                  <a:lnTo>
                    <a:pt x="69138" y="59309"/>
                  </a:lnTo>
                  <a:lnTo>
                    <a:pt x="70370" y="53174"/>
                  </a:lnTo>
                  <a:lnTo>
                    <a:pt x="70370" y="46850"/>
                  </a:lnTo>
                  <a:lnTo>
                    <a:pt x="66682" y="28626"/>
                  </a:lnTo>
                  <a:lnTo>
                    <a:pt x="56632" y="13733"/>
                  </a:lnTo>
                  <a:lnTo>
                    <a:pt x="41738" y="3685"/>
                  </a:lnTo>
                  <a:lnTo>
                    <a:pt x="23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6317297" y="4470512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23748" y="0"/>
                  </a:moveTo>
                  <a:lnTo>
                    <a:pt x="14508" y="1867"/>
                  </a:lnTo>
                  <a:lnTo>
                    <a:pt x="6959" y="6959"/>
                  </a:lnTo>
                  <a:lnTo>
                    <a:pt x="1867" y="14508"/>
                  </a:lnTo>
                  <a:lnTo>
                    <a:pt x="0" y="23749"/>
                  </a:lnTo>
                  <a:lnTo>
                    <a:pt x="1867" y="32994"/>
                  </a:lnTo>
                  <a:lnTo>
                    <a:pt x="6959" y="40543"/>
                  </a:lnTo>
                  <a:lnTo>
                    <a:pt x="14508" y="45632"/>
                  </a:lnTo>
                  <a:lnTo>
                    <a:pt x="23748" y="47498"/>
                  </a:lnTo>
                  <a:lnTo>
                    <a:pt x="32996" y="45632"/>
                  </a:lnTo>
                  <a:lnTo>
                    <a:pt x="40549" y="40543"/>
                  </a:lnTo>
                  <a:lnTo>
                    <a:pt x="45642" y="32994"/>
                  </a:lnTo>
                  <a:lnTo>
                    <a:pt x="47510" y="23749"/>
                  </a:lnTo>
                  <a:lnTo>
                    <a:pt x="45642" y="14508"/>
                  </a:lnTo>
                  <a:lnTo>
                    <a:pt x="40549" y="6959"/>
                  </a:lnTo>
                  <a:lnTo>
                    <a:pt x="32996" y="1867"/>
                  </a:lnTo>
                  <a:lnTo>
                    <a:pt x="23748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7" name="object 417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5740349" y="4437998"/>
              <a:ext cx="272864" cy="127533"/>
            </a:xfrm>
            <a:prstGeom prst="rect">
              <a:avLst/>
            </a:prstGeom>
          </p:spPr>
        </p:pic>
        <p:sp>
          <p:nvSpPr>
            <p:cNvPr id="418" name="object 418"/>
            <p:cNvSpPr/>
            <p:nvPr/>
          </p:nvSpPr>
          <p:spPr>
            <a:xfrm>
              <a:off x="6410506" y="4414556"/>
              <a:ext cx="29209" cy="34925"/>
            </a:xfrm>
            <a:custGeom>
              <a:avLst/>
              <a:gdLst/>
              <a:ahLst/>
              <a:cxnLst/>
              <a:rect l="l" t="t" r="r" b="b"/>
              <a:pathLst>
                <a:path w="29210" h="34925">
                  <a:moveTo>
                    <a:pt x="25920" y="0"/>
                  </a:moveTo>
                  <a:lnTo>
                    <a:pt x="2819" y="0"/>
                  </a:lnTo>
                  <a:lnTo>
                    <a:pt x="0" y="2806"/>
                  </a:lnTo>
                  <a:lnTo>
                    <a:pt x="0" y="31864"/>
                  </a:lnTo>
                  <a:lnTo>
                    <a:pt x="2819" y="34683"/>
                  </a:lnTo>
                  <a:lnTo>
                    <a:pt x="25920" y="34683"/>
                  </a:lnTo>
                  <a:lnTo>
                    <a:pt x="28740" y="31864"/>
                  </a:lnTo>
                  <a:lnTo>
                    <a:pt x="28740" y="28384"/>
                  </a:lnTo>
                  <a:lnTo>
                    <a:pt x="28740" y="2806"/>
                  </a:lnTo>
                  <a:lnTo>
                    <a:pt x="2592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6410506" y="4414551"/>
              <a:ext cx="13335" cy="33020"/>
            </a:xfrm>
            <a:custGeom>
              <a:avLst/>
              <a:gdLst/>
              <a:ahLst/>
              <a:cxnLst/>
              <a:rect l="l" t="t" r="r" b="b"/>
              <a:pathLst>
                <a:path w="13335" h="33020">
                  <a:moveTo>
                    <a:pt x="12890" y="0"/>
                  </a:moveTo>
                  <a:lnTo>
                    <a:pt x="4241" y="0"/>
                  </a:lnTo>
                  <a:lnTo>
                    <a:pt x="0" y="1143"/>
                  </a:lnTo>
                  <a:lnTo>
                    <a:pt x="0" y="28803"/>
                  </a:lnTo>
                  <a:lnTo>
                    <a:pt x="4241" y="32702"/>
                  </a:lnTo>
                  <a:lnTo>
                    <a:pt x="12890" y="32702"/>
                  </a:lnTo>
                  <a:lnTo>
                    <a:pt x="12890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6266818" y="4258963"/>
              <a:ext cx="2540" cy="147955"/>
            </a:xfrm>
            <a:custGeom>
              <a:avLst/>
              <a:gdLst/>
              <a:ahLst/>
              <a:cxnLst/>
              <a:rect l="l" t="t" r="r" b="b"/>
              <a:pathLst>
                <a:path w="2539" h="147954">
                  <a:moveTo>
                    <a:pt x="1536" y="0"/>
                  </a:moveTo>
                  <a:lnTo>
                    <a:pt x="444" y="0"/>
                  </a:lnTo>
                  <a:lnTo>
                    <a:pt x="0" y="444"/>
                  </a:lnTo>
                  <a:lnTo>
                    <a:pt x="0" y="147218"/>
                  </a:lnTo>
                  <a:lnTo>
                    <a:pt x="444" y="147662"/>
                  </a:lnTo>
                  <a:lnTo>
                    <a:pt x="990" y="147662"/>
                  </a:lnTo>
                  <a:lnTo>
                    <a:pt x="1536" y="147662"/>
                  </a:lnTo>
                  <a:lnTo>
                    <a:pt x="1981" y="147218"/>
                  </a:lnTo>
                  <a:lnTo>
                    <a:pt x="1981" y="444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6263389" y="4183566"/>
              <a:ext cx="62230" cy="55244"/>
            </a:xfrm>
            <a:custGeom>
              <a:avLst/>
              <a:gdLst/>
              <a:ahLst/>
              <a:cxnLst/>
              <a:rect l="l" t="t" r="r" b="b"/>
              <a:pathLst>
                <a:path w="62229" h="55245">
                  <a:moveTo>
                    <a:pt x="11379" y="0"/>
                  </a:moveTo>
                  <a:lnTo>
                    <a:pt x="406" y="1219"/>
                  </a:lnTo>
                  <a:lnTo>
                    <a:pt x="0" y="1714"/>
                  </a:lnTo>
                  <a:lnTo>
                    <a:pt x="139" y="2806"/>
                  </a:lnTo>
                  <a:lnTo>
                    <a:pt x="622" y="3187"/>
                  </a:lnTo>
                  <a:lnTo>
                    <a:pt x="11049" y="2032"/>
                  </a:lnTo>
                  <a:lnTo>
                    <a:pt x="23088" y="7696"/>
                  </a:lnTo>
                  <a:lnTo>
                    <a:pt x="36562" y="16717"/>
                  </a:lnTo>
                  <a:lnTo>
                    <a:pt x="46877" y="28467"/>
                  </a:lnTo>
                  <a:lnTo>
                    <a:pt x="54422" y="41407"/>
                  </a:lnTo>
                  <a:lnTo>
                    <a:pt x="59740" y="54406"/>
                  </a:lnTo>
                  <a:lnTo>
                    <a:pt x="60121" y="54673"/>
                  </a:lnTo>
                  <a:lnTo>
                    <a:pt x="60528" y="54673"/>
                  </a:lnTo>
                  <a:lnTo>
                    <a:pt x="61366" y="54432"/>
                  </a:lnTo>
                  <a:lnTo>
                    <a:pt x="61645" y="53873"/>
                  </a:lnTo>
                  <a:lnTo>
                    <a:pt x="56170" y="40472"/>
                  </a:lnTo>
                  <a:lnTo>
                    <a:pt x="48425" y="27224"/>
                  </a:lnTo>
                  <a:lnTo>
                    <a:pt x="37813" y="15178"/>
                  </a:lnTo>
                  <a:lnTo>
                    <a:pt x="23926" y="5905"/>
                  </a:lnTo>
                  <a:lnTo>
                    <a:pt x="113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5716386" y="4263050"/>
              <a:ext cx="257810" cy="161925"/>
            </a:xfrm>
            <a:custGeom>
              <a:avLst/>
              <a:gdLst/>
              <a:ahLst/>
              <a:cxnLst/>
              <a:rect l="l" t="t" r="r" b="b"/>
              <a:pathLst>
                <a:path w="257810" h="161925">
                  <a:moveTo>
                    <a:pt x="191232" y="0"/>
                  </a:moveTo>
                  <a:lnTo>
                    <a:pt x="139482" y="526"/>
                  </a:lnTo>
                  <a:lnTo>
                    <a:pt x="82129" y="2299"/>
                  </a:lnTo>
                  <a:lnTo>
                    <a:pt x="25031" y="5856"/>
                  </a:lnTo>
                  <a:lnTo>
                    <a:pt x="0" y="131547"/>
                  </a:lnTo>
                  <a:lnTo>
                    <a:pt x="1668" y="141543"/>
                  </a:lnTo>
                  <a:lnTo>
                    <a:pt x="6892" y="149807"/>
                  </a:lnTo>
                  <a:lnTo>
                    <a:pt x="14855" y="155475"/>
                  </a:lnTo>
                  <a:lnTo>
                    <a:pt x="24739" y="157684"/>
                  </a:lnTo>
                  <a:lnTo>
                    <a:pt x="232397" y="161646"/>
                  </a:lnTo>
                  <a:lnTo>
                    <a:pt x="242192" y="159838"/>
                  </a:lnTo>
                  <a:lnTo>
                    <a:pt x="250221" y="154558"/>
                  </a:lnTo>
                  <a:lnTo>
                    <a:pt x="255650" y="146629"/>
                  </a:lnTo>
                  <a:lnTo>
                    <a:pt x="257644" y="136869"/>
                  </a:lnTo>
                  <a:lnTo>
                    <a:pt x="257644" y="26607"/>
                  </a:lnTo>
                  <a:lnTo>
                    <a:pt x="191232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5895150" y="4293285"/>
              <a:ext cx="53975" cy="51435"/>
            </a:xfrm>
            <a:custGeom>
              <a:avLst/>
              <a:gdLst/>
              <a:ahLst/>
              <a:cxnLst/>
              <a:rect l="l" t="t" r="r" b="b"/>
              <a:pathLst>
                <a:path w="53975" h="51435">
                  <a:moveTo>
                    <a:pt x="49822" y="0"/>
                  </a:moveTo>
                  <a:lnTo>
                    <a:pt x="9296" y="0"/>
                  </a:lnTo>
                  <a:lnTo>
                    <a:pt x="5727" y="3073"/>
                  </a:lnTo>
                  <a:lnTo>
                    <a:pt x="0" y="41287"/>
                  </a:lnTo>
                  <a:lnTo>
                    <a:pt x="3352" y="45669"/>
                  </a:lnTo>
                  <a:lnTo>
                    <a:pt x="48869" y="51003"/>
                  </a:lnTo>
                  <a:lnTo>
                    <a:pt x="53263" y="47193"/>
                  </a:lnTo>
                  <a:lnTo>
                    <a:pt x="53769" y="16202"/>
                  </a:lnTo>
                  <a:lnTo>
                    <a:pt x="53708" y="8305"/>
                  </a:lnTo>
                  <a:lnTo>
                    <a:pt x="53619" y="3682"/>
                  </a:lnTo>
                  <a:lnTo>
                    <a:pt x="49822" y="0"/>
                  </a:lnTo>
                  <a:close/>
                </a:path>
              </a:pathLst>
            </a:custGeom>
            <a:solidFill>
              <a:srgbClr val="FFFFFF">
                <a:alpha val="83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5817778" y="4263480"/>
              <a:ext cx="43815" cy="97790"/>
            </a:xfrm>
            <a:custGeom>
              <a:avLst/>
              <a:gdLst/>
              <a:ahLst/>
              <a:cxnLst/>
              <a:rect l="l" t="t" r="r" b="b"/>
              <a:pathLst>
                <a:path w="43814" h="97789">
                  <a:moveTo>
                    <a:pt x="43586" y="0"/>
                  </a:moveTo>
                  <a:lnTo>
                    <a:pt x="6832" y="889"/>
                  </a:lnTo>
                  <a:lnTo>
                    <a:pt x="0" y="93865"/>
                  </a:lnTo>
                  <a:lnTo>
                    <a:pt x="3556" y="97294"/>
                  </a:lnTo>
                  <a:lnTo>
                    <a:pt x="37579" y="93624"/>
                  </a:lnTo>
                  <a:lnTo>
                    <a:pt x="41008" y="93268"/>
                  </a:lnTo>
                  <a:lnTo>
                    <a:pt x="43586" y="90373"/>
                  </a:lnTo>
                  <a:lnTo>
                    <a:pt x="43586" y="0"/>
                  </a:lnTo>
                  <a:close/>
                </a:path>
              </a:pathLst>
            </a:custGeom>
            <a:solidFill>
              <a:srgbClr val="FFFFFF">
                <a:alpha val="369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5837045" y="4263748"/>
              <a:ext cx="10795" cy="81280"/>
            </a:xfrm>
            <a:custGeom>
              <a:avLst/>
              <a:gdLst/>
              <a:ahLst/>
              <a:cxnLst/>
              <a:rect l="l" t="t" r="r" b="b"/>
              <a:pathLst>
                <a:path w="10795" h="81279">
                  <a:moveTo>
                    <a:pt x="10604" y="0"/>
                  </a:moveTo>
                  <a:lnTo>
                    <a:pt x="4597" y="139"/>
                  </a:lnTo>
                  <a:lnTo>
                    <a:pt x="0" y="79286"/>
                  </a:lnTo>
                  <a:lnTo>
                    <a:pt x="1257" y="80708"/>
                  </a:lnTo>
                  <a:lnTo>
                    <a:pt x="4673" y="80810"/>
                  </a:lnTo>
                  <a:lnTo>
                    <a:pt x="5981" y="79578"/>
                  </a:lnTo>
                  <a:lnTo>
                    <a:pt x="6083" y="77977"/>
                  </a:lnTo>
                  <a:lnTo>
                    <a:pt x="106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5909323" y="4301934"/>
              <a:ext cx="32384" cy="29845"/>
            </a:xfrm>
            <a:custGeom>
              <a:avLst/>
              <a:gdLst/>
              <a:ahLst/>
              <a:cxnLst/>
              <a:rect l="l" t="t" r="r" b="b"/>
              <a:pathLst>
                <a:path w="32385" h="29845">
                  <a:moveTo>
                    <a:pt x="3225" y="1955"/>
                  </a:moveTo>
                  <a:lnTo>
                    <a:pt x="2717" y="1155"/>
                  </a:lnTo>
                  <a:lnTo>
                    <a:pt x="2095" y="1028"/>
                  </a:lnTo>
                  <a:lnTo>
                    <a:pt x="571" y="2019"/>
                  </a:lnTo>
                  <a:lnTo>
                    <a:pt x="0" y="27165"/>
                  </a:lnTo>
                  <a:lnTo>
                    <a:pt x="431" y="27622"/>
                  </a:lnTo>
                  <a:lnTo>
                    <a:pt x="1003" y="27635"/>
                  </a:lnTo>
                  <a:lnTo>
                    <a:pt x="1549" y="27635"/>
                  </a:lnTo>
                  <a:lnTo>
                    <a:pt x="1993" y="27203"/>
                  </a:lnTo>
                  <a:lnTo>
                    <a:pt x="2209" y="18173"/>
                  </a:lnTo>
                  <a:lnTo>
                    <a:pt x="2654" y="4318"/>
                  </a:lnTo>
                  <a:lnTo>
                    <a:pt x="3048" y="2654"/>
                  </a:lnTo>
                  <a:lnTo>
                    <a:pt x="3225" y="2349"/>
                  </a:lnTo>
                  <a:lnTo>
                    <a:pt x="3225" y="1955"/>
                  </a:lnTo>
                  <a:close/>
                </a:path>
                <a:path w="32385" h="29845">
                  <a:moveTo>
                    <a:pt x="5524" y="1676"/>
                  </a:moveTo>
                  <a:lnTo>
                    <a:pt x="5067" y="1231"/>
                  </a:lnTo>
                  <a:lnTo>
                    <a:pt x="3962" y="1231"/>
                  </a:lnTo>
                  <a:lnTo>
                    <a:pt x="3517" y="1676"/>
                  </a:lnTo>
                  <a:lnTo>
                    <a:pt x="3517" y="27190"/>
                  </a:lnTo>
                  <a:lnTo>
                    <a:pt x="3962" y="27635"/>
                  </a:lnTo>
                  <a:lnTo>
                    <a:pt x="4521" y="27635"/>
                  </a:lnTo>
                  <a:lnTo>
                    <a:pt x="5067" y="27635"/>
                  </a:lnTo>
                  <a:lnTo>
                    <a:pt x="5524" y="27190"/>
                  </a:lnTo>
                  <a:lnTo>
                    <a:pt x="5524" y="1676"/>
                  </a:lnTo>
                  <a:close/>
                </a:path>
                <a:path w="32385" h="29845">
                  <a:moveTo>
                    <a:pt x="11709" y="2603"/>
                  </a:moveTo>
                  <a:lnTo>
                    <a:pt x="11176" y="635"/>
                  </a:lnTo>
                  <a:lnTo>
                    <a:pt x="10058" y="0"/>
                  </a:lnTo>
                  <a:lnTo>
                    <a:pt x="8026" y="558"/>
                  </a:lnTo>
                  <a:lnTo>
                    <a:pt x="7416" y="1511"/>
                  </a:lnTo>
                  <a:lnTo>
                    <a:pt x="7543" y="2489"/>
                  </a:lnTo>
                  <a:lnTo>
                    <a:pt x="7607" y="3949"/>
                  </a:lnTo>
                  <a:lnTo>
                    <a:pt x="6819" y="27660"/>
                  </a:lnTo>
                  <a:lnTo>
                    <a:pt x="7683" y="28587"/>
                  </a:lnTo>
                  <a:lnTo>
                    <a:pt x="8864" y="28638"/>
                  </a:lnTo>
                  <a:lnTo>
                    <a:pt x="9931" y="28638"/>
                  </a:lnTo>
                  <a:lnTo>
                    <a:pt x="10820" y="27787"/>
                  </a:lnTo>
                  <a:lnTo>
                    <a:pt x="11709" y="2603"/>
                  </a:lnTo>
                  <a:close/>
                </a:path>
                <a:path w="32385" h="29845">
                  <a:moveTo>
                    <a:pt x="17691" y="1193"/>
                  </a:moveTo>
                  <a:lnTo>
                    <a:pt x="17246" y="749"/>
                  </a:lnTo>
                  <a:lnTo>
                    <a:pt x="16141" y="749"/>
                  </a:lnTo>
                  <a:lnTo>
                    <a:pt x="15697" y="1193"/>
                  </a:lnTo>
                  <a:lnTo>
                    <a:pt x="15684" y="2286"/>
                  </a:lnTo>
                  <a:lnTo>
                    <a:pt x="14503" y="27127"/>
                  </a:lnTo>
                  <a:lnTo>
                    <a:pt x="14922" y="27597"/>
                  </a:lnTo>
                  <a:lnTo>
                    <a:pt x="15481" y="27622"/>
                  </a:lnTo>
                  <a:lnTo>
                    <a:pt x="16052" y="27622"/>
                  </a:lnTo>
                  <a:lnTo>
                    <a:pt x="16497" y="27203"/>
                  </a:lnTo>
                  <a:lnTo>
                    <a:pt x="17678" y="2286"/>
                  </a:lnTo>
                  <a:lnTo>
                    <a:pt x="17691" y="1193"/>
                  </a:lnTo>
                  <a:close/>
                </a:path>
                <a:path w="32385" h="29845">
                  <a:moveTo>
                    <a:pt x="21628" y="1244"/>
                  </a:moveTo>
                  <a:lnTo>
                    <a:pt x="21183" y="774"/>
                  </a:lnTo>
                  <a:lnTo>
                    <a:pt x="20015" y="723"/>
                  </a:lnTo>
                  <a:lnTo>
                    <a:pt x="19621" y="1181"/>
                  </a:lnTo>
                  <a:lnTo>
                    <a:pt x="18783" y="27152"/>
                  </a:lnTo>
                  <a:lnTo>
                    <a:pt x="19215" y="27609"/>
                  </a:lnTo>
                  <a:lnTo>
                    <a:pt x="19761" y="27635"/>
                  </a:lnTo>
                  <a:lnTo>
                    <a:pt x="20332" y="27635"/>
                  </a:lnTo>
                  <a:lnTo>
                    <a:pt x="20777" y="27203"/>
                  </a:lnTo>
                  <a:lnTo>
                    <a:pt x="21628" y="1244"/>
                  </a:lnTo>
                  <a:close/>
                </a:path>
                <a:path w="32385" h="29845">
                  <a:moveTo>
                    <a:pt x="25565" y="1739"/>
                  </a:moveTo>
                  <a:lnTo>
                    <a:pt x="25146" y="1270"/>
                  </a:lnTo>
                  <a:lnTo>
                    <a:pt x="24015" y="1181"/>
                  </a:lnTo>
                  <a:lnTo>
                    <a:pt x="23571" y="1612"/>
                  </a:lnTo>
                  <a:lnTo>
                    <a:pt x="21945" y="27127"/>
                  </a:lnTo>
                  <a:lnTo>
                    <a:pt x="22364" y="27597"/>
                  </a:lnTo>
                  <a:lnTo>
                    <a:pt x="22923" y="27635"/>
                  </a:lnTo>
                  <a:lnTo>
                    <a:pt x="23507" y="27635"/>
                  </a:lnTo>
                  <a:lnTo>
                    <a:pt x="23952" y="27228"/>
                  </a:lnTo>
                  <a:lnTo>
                    <a:pt x="25565" y="1739"/>
                  </a:lnTo>
                  <a:close/>
                </a:path>
                <a:path w="32385" h="29845">
                  <a:moveTo>
                    <a:pt x="31762" y="1219"/>
                  </a:moveTo>
                  <a:lnTo>
                    <a:pt x="30911" y="279"/>
                  </a:lnTo>
                  <a:lnTo>
                    <a:pt x="28752" y="139"/>
                  </a:lnTo>
                  <a:lnTo>
                    <a:pt x="27762" y="1003"/>
                  </a:lnTo>
                  <a:lnTo>
                    <a:pt x="26314" y="28841"/>
                  </a:lnTo>
                  <a:lnTo>
                    <a:pt x="27152" y="29781"/>
                  </a:lnTo>
                  <a:lnTo>
                    <a:pt x="28257" y="29845"/>
                  </a:lnTo>
                  <a:lnTo>
                    <a:pt x="29425" y="29845"/>
                  </a:lnTo>
                  <a:lnTo>
                    <a:pt x="30302" y="29019"/>
                  </a:lnTo>
                  <a:lnTo>
                    <a:pt x="31762" y="1219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5970597" y="4272302"/>
              <a:ext cx="257810" cy="161925"/>
            </a:xfrm>
            <a:custGeom>
              <a:avLst/>
              <a:gdLst/>
              <a:ahLst/>
              <a:cxnLst/>
              <a:rect l="l" t="t" r="r" b="b"/>
              <a:pathLst>
                <a:path w="257810" h="161925">
                  <a:moveTo>
                    <a:pt x="191232" y="0"/>
                  </a:moveTo>
                  <a:lnTo>
                    <a:pt x="139480" y="526"/>
                  </a:lnTo>
                  <a:lnTo>
                    <a:pt x="82123" y="2299"/>
                  </a:lnTo>
                  <a:lnTo>
                    <a:pt x="25018" y="5856"/>
                  </a:lnTo>
                  <a:lnTo>
                    <a:pt x="0" y="131547"/>
                  </a:lnTo>
                  <a:lnTo>
                    <a:pt x="1668" y="141543"/>
                  </a:lnTo>
                  <a:lnTo>
                    <a:pt x="6892" y="149807"/>
                  </a:lnTo>
                  <a:lnTo>
                    <a:pt x="14855" y="155475"/>
                  </a:lnTo>
                  <a:lnTo>
                    <a:pt x="24739" y="157684"/>
                  </a:lnTo>
                  <a:lnTo>
                    <a:pt x="232397" y="161634"/>
                  </a:lnTo>
                  <a:lnTo>
                    <a:pt x="242192" y="159827"/>
                  </a:lnTo>
                  <a:lnTo>
                    <a:pt x="250221" y="154552"/>
                  </a:lnTo>
                  <a:lnTo>
                    <a:pt x="255650" y="146627"/>
                  </a:lnTo>
                  <a:lnTo>
                    <a:pt x="257644" y="136869"/>
                  </a:lnTo>
                  <a:lnTo>
                    <a:pt x="257644" y="26607"/>
                  </a:lnTo>
                  <a:lnTo>
                    <a:pt x="191232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6149361" y="4302537"/>
              <a:ext cx="53975" cy="51435"/>
            </a:xfrm>
            <a:custGeom>
              <a:avLst/>
              <a:gdLst/>
              <a:ahLst/>
              <a:cxnLst/>
              <a:rect l="l" t="t" r="r" b="b"/>
              <a:pathLst>
                <a:path w="53975" h="51435">
                  <a:moveTo>
                    <a:pt x="49822" y="0"/>
                  </a:moveTo>
                  <a:lnTo>
                    <a:pt x="9296" y="0"/>
                  </a:lnTo>
                  <a:lnTo>
                    <a:pt x="5727" y="3073"/>
                  </a:lnTo>
                  <a:lnTo>
                    <a:pt x="0" y="41274"/>
                  </a:lnTo>
                  <a:lnTo>
                    <a:pt x="3352" y="45669"/>
                  </a:lnTo>
                  <a:lnTo>
                    <a:pt x="48869" y="51003"/>
                  </a:lnTo>
                  <a:lnTo>
                    <a:pt x="53263" y="47193"/>
                  </a:lnTo>
                  <a:lnTo>
                    <a:pt x="53769" y="16200"/>
                  </a:lnTo>
                  <a:lnTo>
                    <a:pt x="53708" y="8305"/>
                  </a:lnTo>
                  <a:lnTo>
                    <a:pt x="53606" y="3682"/>
                  </a:lnTo>
                  <a:lnTo>
                    <a:pt x="49822" y="0"/>
                  </a:lnTo>
                  <a:close/>
                </a:path>
              </a:pathLst>
            </a:custGeom>
            <a:solidFill>
              <a:srgbClr val="FFFFFF">
                <a:alpha val="83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6071989" y="4272732"/>
              <a:ext cx="43815" cy="97790"/>
            </a:xfrm>
            <a:custGeom>
              <a:avLst/>
              <a:gdLst/>
              <a:ahLst/>
              <a:cxnLst/>
              <a:rect l="l" t="t" r="r" b="b"/>
              <a:pathLst>
                <a:path w="43814" h="97789">
                  <a:moveTo>
                    <a:pt x="43586" y="0"/>
                  </a:moveTo>
                  <a:lnTo>
                    <a:pt x="6819" y="889"/>
                  </a:lnTo>
                  <a:lnTo>
                    <a:pt x="0" y="93865"/>
                  </a:lnTo>
                  <a:lnTo>
                    <a:pt x="3556" y="97294"/>
                  </a:lnTo>
                  <a:lnTo>
                    <a:pt x="37579" y="93624"/>
                  </a:lnTo>
                  <a:lnTo>
                    <a:pt x="40995" y="93268"/>
                  </a:lnTo>
                  <a:lnTo>
                    <a:pt x="43586" y="90373"/>
                  </a:lnTo>
                  <a:lnTo>
                    <a:pt x="43586" y="0"/>
                  </a:lnTo>
                  <a:close/>
                </a:path>
              </a:pathLst>
            </a:custGeom>
            <a:solidFill>
              <a:srgbClr val="FFFFFF">
                <a:alpha val="369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6091256" y="4273000"/>
              <a:ext cx="10795" cy="81280"/>
            </a:xfrm>
            <a:custGeom>
              <a:avLst/>
              <a:gdLst/>
              <a:ahLst/>
              <a:cxnLst/>
              <a:rect l="l" t="t" r="r" b="b"/>
              <a:pathLst>
                <a:path w="10795" h="81279">
                  <a:moveTo>
                    <a:pt x="10604" y="0"/>
                  </a:moveTo>
                  <a:lnTo>
                    <a:pt x="4584" y="139"/>
                  </a:lnTo>
                  <a:lnTo>
                    <a:pt x="0" y="79286"/>
                  </a:lnTo>
                  <a:lnTo>
                    <a:pt x="1257" y="80695"/>
                  </a:lnTo>
                  <a:lnTo>
                    <a:pt x="4673" y="80810"/>
                  </a:lnTo>
                  <a:lnTo>
                    <a:pt x="5981" y="79565"/>
                  </a:lnTo>
                  <a:lnTo>
                    <a:pt x="6083" y="77977"/>
                  </a:lnTo>
                  <a:lnTo>
                    <a:pt x="106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6163538" y="4311179"/>
              <a:ext cx="31750" cy="30480"/>
            </a:xfrm>
            <a:custGeom>
              <a:avLst/>
              <a:gdLst/>
              <a:ahLst/>
              <a:cxnLst/>
              <a:rect l="l" t="t" r="r" b="b"/>
              <a:pathLst>
                <a:path w="31750" h="30479">
                  <a:moveTo>
                    <a:pt x="3225" y="1955"/>
                  </a:moveTo>
                  <a:lnTo>
                    <a:pt x="2705" y="1155"/>
                  </a:lnTo>
                  <a:lnTo>
                    <a:pt x="2082" y="1028"/>
                  </a:lnTo>
                  <a:lnTo>
                    <a:pt x="558" y="2019"/>
                  </a:lnTo>
                  <a:lnTo>
                    <a:pt x="0" y="27165"/>
                  </a:lnTo>
                  <a:lnTo>
                    <a:pt x="431" y="27622"/>
                  </a:lnTo>
                  <a:lnTo>
                    <a:pt x="1003" y="27635"/>
                  </a:lnTo>
                  <a:lnTo>
                    <a:pt x="1549" y="27635"/>
                  </a:lnTo>
                  <a:lnTo>
                    <a:pt x="1993" y="27203"/>
                  </a:lnTo>
                  <a:lnTo>
                    <a:pt x="2197" y="18173"/>
                  </a:lnTo>
                  <a:lnTo>
                    <a:pt x="2654" y="4318"/>
                  </a:lnTo>
                  <a:lnTo>
                    <a:pt x="3048" y="2654"/>
                  </a:lnTo>
                  <a:lnTo>
                    <a:pt x="3225" y="2349"/>
                  </a:lnTo>
                  <a:lnTo>
                    <a:pt x="3225" y="1955"/>
                  </a:lnTo>
                  <a:close/>
                </a:path>
                <a:path w="31750" h="30479">
                  <a:moveTo>
                    <a:pt x="5499" y="1676"/>
                  </a:moveTo>
                  <a:lnTo>
                    <a:pt x="5054" y="1231"/>
                  </a:lnTo>
                  <a:lnTo>
                    <a:pt x="3949" y="1231"/>
                  </a:lnTo>
                  <a:lnTo>
                    <a:pt x="3505" y="1676"/>
                  </a:lnTo>
                  <a:lnTo>
                    <a:pt x="3505" y="27190"/>
                  </a:lnTo>
                  <a:lnTo>
                    <a:pt x="3949" y="27635"/>
                  </a:lnTo>
                  <a:lnTo>
                    <a:pt x="4508" y="27635"/>
                  </a:lnTo>
                  <a:lnTo>
                    <a:pt x="5054" y="27635"/>
                  </a:lnTo>
                  <a:lnTo>
                    <a:pt x="5499" y="27190"/>
                  </a:lnTo>
                  <a:lnTo>
                    <a:pt x="5499" y="1676"/>
                  </a:lnTo>
                  <a:close/>
                </a:path>
                <a:path w="31750" h="30479">
                  <a:moveTo>
                    <a:pt x="11696" y="2603"/>
                  </a:moveTo>
                  <a:lnTo>
                    <a:pt x="11163" y="635"/>
                  </a:lnTo>
                  <a:lnTo>
                    <a:pt x="10045" y="0"/>
                  </a:lnTo>
                  <a:lnTo>
                    <a:pt x="8013" y="558"/>
                  </a:lnTo>
                  <a:lnTo>
                    <a:pt x="7391" y="1511"/>
                  </a:lnTo>
                  <a:lnTo>
                    <a:pt x="7518" y="2489"/>
                  </a:lnTo>
                  <a:lnTo>
                    <a:pt x="7581" y="3937"/>
                  </a:lnTo>
                  <a:lnTo>
                    <a:pt x="6807" y="27660"/>
                  </a:lnTo>
                  <a:lnTo>
                    <a:pt x="7670" y="28587"/>
                  </a:lnTo>
                  <a:lnTo>
                    <a:pt x="8775" y="28625"/>
                  </a:lnTo>
                  <a:lnTo>
                    <a:pt x="9918" y="28625"/>
                  </a:lnTo>
                  <a:lnTo>
                    <a:pt x="10795" y="27787"/>
                  </a:lnTo>
                  <a:lnTo>
                    <a:pt x="11696" y="2603"/>
                  </a:lnTo>
                  <a:close/>
                </a:path>
                <a:path w="31750" h="30479">
                  <a:moveTo>
                    <a:pt x="17678" y="1206"/>
                  </a:moveTo>
                  <a:lnTo>
                    <a:pt x="17233" y="762"/>
                  </a:lnTo>
                  <a:lnTo>
                    <a:pt x="16129" y="762"/>
                  </a:lnTo>
                  <a:lnTo>
                    <a:pt x="15684" y="1206"/>
                  </a:lnTo>
                  <a:lnTo>
                    <a:pt x="15671" y="2298"/>
                  </a:lnTo>
                  <a:lnTo>
                    <a:pt x="14490" y="27139"/>
                  </a:lnTo>
                  <a:lnTo>
                    <a:pt x="14909" y="27597"/>
                  </a:lnTo>
                  <a:lnTo>
                    <a:pt x="16040" y="27635"/>
                  </a:lnTo>
                  <a:lnTo>
                    <a:pt x="16484" y="27216"/>
                  </a:lnTo>
                  <a:lnTo>
                    <a:pt x="17678" y="2298"/>
                  </a:lnTo>
                  <a:lnTo>
                    <a:pt x="17678" y="1206"/>
                  </a:lnTo>
                  <a:close/>
                </a:path>
                <a:path w="31750" h="30479">
                  <a:moveTo>
                    <a:pt x="21628" y="1244"/>
                  </a:moveTo>
                  <a:lnTo>
                    <a:pt x="21183" y="774"/>
                  </a:lnTo>
                  <a:lnTo>
                    <a:pt x="20002" y="723"/>
                  </a:lnTo>
                  <a:lnTo>
                    <a:pt x="19621" y="1168"/>
                  </a:lnTo>
                  <a:lnTo>
                    <a:pt x="18783" y="27152"/>
                  </a:lnTo>
                  <a:lnTo>
                    <a:pt x="19215" y="27609"/>
                  </a:lnTo>
                  <a:lnTo>
                    <a:pt x="19761" y="27635"/>
                  </a:lnTo>
                  <a:lnTo>
                    <a:pt x="20332" y="27635"/>
                  </a:lnTo>
                  <a:lnTo>
                    <a:pt x="20777" y="27203"/>
                  </a:lnTo>
                  <a:lnTo>
                    <a:pt x="21628" y="1244"/>
                  </a:lnTo>
                  <a:close/>
                </a:path>
                <a:path w="31750" h="30479">
                  <a:moveTo>
                    <a:pt x="25552" y="1739"/>
                  </a:moveTo>
                  <a:lnTo>
                    <a:pt x="25133" y="1270"/>
                  </a:lnTo>
                  <a:lnTo>
                    <a:pt x="24003" y="1181"/>
                  </a:lnTo>
                  <a:lnTo>
                    <a:pt x="23558" y="1612"/>
                  </a:lnTo>
                  <a:lnTo>
                    <a:pt x="21932" y="27114"/>
                  </a:lnTo>
                  <a:lnTo>
                    <a:pt x="22352" y="27597"/>
                  </a:lnTo>
                  <a:lnTo>
                    <a:pt x="22974" y="27635"/>
                  </a:lnTo>
                  <a:lnTo>
                    <a:pt x="23495" y="27635"/>
                  </a:lnTo>
                  <a:lnTo>
                    <a:pt x="23926" y="27228"/>
                  </a:lnTo>
                  <a:lnTo>
                    <a:pt x="25552" y="1739"/>
                  </a:lnTo>
                  <a:close/>
                </a:path>
                <a:path w="31750" h="30479">
                  <a:moveTo>
                    <a:pt x="31750" y="1231"/>
                  </a:moveTo>
                  <a:lnTo>
                    <a:pt x="30899" y="292"/>
                  </a:lnTo>
                  <a:lnTo>
                    <a:pt x="28740" y="152"/>
                  </a:lnTo>
                  <a:lnTo>
                    <a:pt x="27749" y="1016"/>
                  </a:lnTo>
                  <a:lnTo>
                    <a:pt x="26301" y="28854"/>
                  </a:lnTo>
                  <a:lnTo>
                    <a:pt x="27139" y="29794"/>
                  </a:lnTo>
                  <a:lnTo>
                    <a:pt x="28244" y="29857"/>
                  </a:lnTo>
                  <a:lnTo>
                    <a:pt x="29413" y="29857"/>
                  </a:lnTo>
                  <a:lnTo>
                    <a:pt x="30289" y="29032"/>
                  </a:lnTo>
                  <a:lnTo>
                    <a:pt x="31750" y="1231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5727602" y="4152359"/>
              <a:ext cx="180975" cy="114300"/>
            </a:xfrm>
            <a:custGeom>
              <a:avLst/>
              <a:gdLst/>
              <a:ahLst/>
              <a:cxnLst/>
              <a:rect l="l" t="t" r="r" b="b"/>
              <a:pathLst>
                <a:path w="180975" h="114300">
                  <a:moveTo>
                    <a:pt x="162598" y="126"/>
                  </a:moveTo>
                  <a:lnTo>
                    <a:pt x="97950" y="369"/>
                  </a:lnTo>
                  <a:lnTo>
                    <a:pt x="57672" y="1618"/>
                  </a:lnTo>
                  <a:lnTo>
                    <a:pt x="10541" y="4711"/>
                  </a:lnTo>
                  <a:lnTo>
                    <a:pt x="4813" y="17525"/>
                  </a:lnTo>
                  <a:lnTo>
                    <a:pt x="0" y="92379"/>
                  </a:lnTo>
                  <a:lnTo>
                    <a:pt x="172935" y="113702"/>
                  </a:lnTo>
                  <a:lnTo>
                    <a:pt x="180936" y="105867"/>
                  </a:lnTo>
                  <a:lnTo>
                    <a:pt x="180936" y="96113"/>
                  </a:lnTo>
                  <a:lnTo>
                    <a:pt x="180936" y="18681"/>
                  </a:lnTo>
                  <a:lnTo>
                    <a:pt x="179500" y="11512"/>
                  </a:lnTo>
                  <a:lnTo>
                    <a:pt x="175577" y="5637"/>
                  </a:lnTo>
                  <a:lnTo>
                    <a:pt x="169749" y="1645"/>
                  </a:lnTo>
                  <a:lnTo>
                    <a:pt x="162598" y="126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5853133" y="4173586"/>
              <a:ext cx="38100" cy="36195"/>
            </a:xfrm>
            <a:custGeom>
              <a:avLst/>
              <a:gdLst/>
              <a:ahLst/>
              <a:cxnLst/>
              <a:rect l="l" t="t" r="r" b="b"/>
              <a:pathLst>
                <a:path w="38100" h="36195">
                  <a:moveTo>
                    <a:pt x="35001" y="0"/>
                  </a:moveTo>
                  <a:lnTo>
                    <a:pt x="6540" y="0"/>
                  </a:lnTo>
                  <a:lnTo>
                    <a:pt x="4025" y="2171"/>
                  </a:lnTo>
                  <a:lnTo>
                    <a:pt x="0" y="28994"/>
                  </a:lnTo>
                  <a:lnTo>
                    <a:pt x="2362" y="32080"/>
                  </a:lnTo>
                  <a:lnTo>
                    <a:pt x="34315" y="35826"/>
                  </a:lnTo>
                  <a:lnTo>
                    <a:pt x="37414" y="33146"/>
                  </a:lnTo>
                  <a:lnTo>
                    <a:pt x="37858" y="12433"/>
                  </a:lnTo>
                  <a:lnTo>
                    <a:pt x="37719" y="5841"/>
                  </a:lnTo>
                  <a:lnTo>
                    <a:pt x="37655" y="2590"/>
                  </a:lnTo>
                  <a:lnTo>
                    <a:pt x="35001" y="0"/>
                  </a:lnTo>
                  <a:close/>
                </a:path>
              </a:pathLst>
            </a:custGeom>
            <a:solidFill>
              <a:srgbClr val="FFFFFF">
                <a:alpha val="83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5798804" y="4152661"/>
              <a:ext cx="31115" cy="68580"/>
            </a:xfrm>
            <a:custGeom>
              <a:avLst/>
              <a:gdLst/>
              <a:ahLst/>
              <a:cxnLst/>
              <a:rect l="l" t="t" r="r" b="b"/>
              <a:pathLst>
                <a:path w="31114" h="68579">
                  <a:moveTo>
                    <a:pt x="30606" y="0"/>
                  </a:moveTo>
                  <a:lnTo>
                    <a:pt x="4800" y="622"/>
                  </a:lnTo>
                  <a:lnTo>
                    <a:pt x="0" y="65912"/>
                  </a:lnTo>
                  <a:lnTo>
                    <a:pt x="2489" y="68325"/>
                  </a:lnTo>
                  <a:lnTo>
                    <a:pt x="26390" y="65760"/>
                  </a:lnTo>
                  <a:lnTo>
                    <a:pt x="28778" y="65493"/>
                  </a:lnTo>
                  <a:lnTo>
                    <a:pt x="30606" y="63461"/>
                  </a:lnTo>
                  <a:lnTo>
                    <a:pt x="30606" y="0"/>
                  </a:lnTo>
                  <a:close/>
                </a:path>
              </a:pathLst>
            </a:custGeom>
            <a:solidFill>
              <a:srgbClr val="FFFFFF">
                <a:alpha val="369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5812320" y="4152843"/>
              <a:ext cx="7620" cy="57150"/>
            </a:xfrm>
            <a:custGeom>
              <a:avLst/>
              <a:gdLst/>
              <a:ahLst/>
              <a:cxnLst/>
              <a:rect l="l" t="t" r="r" b="b"/>
              <a:pathLst>
                <a:path w="7620" h="57150">
                  <a:moveTo>
                    <a:pt x="7467" y="0"/>
                  </a:moveTo>
                  <a:lnTo>
                    <a:pt x="3238" y="101"/>
                  </a:lnTo>
                  <a:lnTo>
                    <a:pt x="0" y="55676"/>
                  </a:lnTo>
                  <a:lnTo>
                    <a:pt x="888" y="56680"/>
                  </a:lnTo>
                  <a:lnTo>
                    <a:pt x="3289" y="56743"/>
                  </a:lnTo>
                  <a:lnTo>
                    <a:pt x="4216" y="55892"/>
                  </a:lnTo>
                  <a:lnTo>
                    <a:pt x="4279" y="54762"/>
                  </a:lnTo>
                  <a:lnTo>
                    <a:pt x="74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5863082" y="4179671"/>
              <a:ext cx="22860" cy="20955"/>
            </a:xfrm>
            <a:custGeom>
              <a:avLst/>
              <a:gdLst/>
              <a:ahLst/>
              <a:cxnLst/>
              <a:rect l="l" t="t" r="r" b="b"/>
              <a:pathLst>
                <a:path w="22860" h="20954">
                  <a:moveTo>
                    <a:pt x="2273" y="1358"/>
                  </a:moveTo>
                  <a:lnTo>
                    <a:pt x="1917" y="800"/>
                  </a:lnTo>
                  <a:lnTo>
                    <a:pt x="1485" y="711"/>
                  </a:lnTo>
                  <a:lnTo>
                    <a:pt x="406" y="1422"/>
                  </a:lnTo>
                  <a:lnTo>
                    <a:pt x="0" y="19075"/>
                  </a:lnTo>
                  <a:lnTo>
                    <a:pt x="317" y="19392"/>
                  </a:lnTo>
                  <a:lnTo>
                    <a:pt x="711" y="19392"/>
                  </a:lnTo>
                  <a:lnTo>
                    <a:pt x="1092" y="19392"/>
                  </a:lnTo>
                  <a:lnTo>
                    <a:pt x="1409" y="19100"/>
                  </a:lnTo>
                  <a:lnTo>
                    <a:pt x="1549" y="12763"/>
                  </a:lnTo>
                  <a:lnTo>
                    <a:pt x="1866" y="3022"/>
                  </a:lnTo>
                  <a:lnTo>
                    <a:pt x="2146" y="1854"/>
                  </a:lnTo>
                  <a:lnTo>
                    <a:pt x="2273" y="1638"/>
                  </a:lnTo>
                  <a:lnTo>
                    <a:pt x="2273" y="1358"/>
                  </a:lnTo>
                  <a:close/>
                </a:path>
                <a:path w="22860" h="20954">
                  <a:moveTo>
                    <a:pt x="3886" y="1155"/>
                  </a:moveTo>
                  <a:lnTo>
                    <a:pt x="3568" y="850"/>
                  </a:lnTo>
                  <a:lnTo>
                    <a:pt x="2794" y="850"/>
                  </a:lnTo>
                  <a:lnTo>
                    <a:pt x="2476" y="1155"/>
                  </a:lnTo>
                  <a:lnTo>
                    <a:pt x="2476" y="19088"/>
                  </a:lnTo>
                  <a:lnTo>
                    <a:pt x="2794" y="19392"/>
                  </a:lnTo>
                  <a:lnTo>
                    <a:pt x="3187" y="19392"/>
                  </a:lnTo>
                  <a:lnTo>
                    <a:pt x="3568" y="19392"/>
                  </a:lnTo>
                  <a:lnTo>
                    <a:pt x="3886" y="19088"/>
                  </a:lnTo>
                  <a:lnTo>
                    <a:pt x="3886" y="1155"/>
                  </a:lnTo>
                  <a:close/>
                </a:path>
                <a:path w="22860" h="20954">
                  <a:moveTo>
                    <a:pt x="8216" y="1828"/>
                  </a:moveTo>
                  <a:lnTo>
                    <a:pt x="7848" y="431"/>
                  </a:lnTo>
                  <a:lnTo>
                    <a:pt x="7061" y="0"/>
                  </a:lnTo>
                  <a:lnTo>
                    <a:pt x="5638" y="393"/>
                  </a:lnTo>
                  <a:lnTo>
                    <a:pt x="5207" y="1054"/>
                  </a:lnTo>
                  <a:lnTo>
                    <a:pt x="5308" y="1752"/>
                  </a:lnTo>
                  <a:lnTo>
                    <a:pt x="5346" y="2768"/>
                  </a:lnTo>
                  <a:lnTo>
                    <a:pt x="4800" y="19418"/>
                  </a:lnTo>
                  <a:lnTo>
                    <a:pt x="5410" y="20078"/>
                  </a:lnTo>
                  <a:lnTo>
                    <a:pt x="6172" y="20104"/>
                  </a:lnTo>
                  <a:lnTo>
                    <a:pt x="6985" y="20104"/>
                  </a:lnTo>
                  <a:lnTo>
                    <a:pt x="7594" y="19507"/>
                  </a:lnTo>
                  <a:lnTo>
                    <a:pt x="8216" y="1828"/>
                  </a:lnTo>
                  <a:close/>
                </a:path>
                <a:path w="22860" h="20954">
                  <a:moveTo>
                    <a:pt x="12433" y="850"/>
                  </a:moveTo>
                  <a:lnTo>
                    <a:pt x="12115" y="533"/>
                  </a:lnTo>
                  <a:lnTo>
                    <a:pt x="11341" y="533"/>
                  </a:lnTo>
                  <a:lnTo>
                    <a:pt x="11036" y="850"/>
                  </a:lnTo>
                  <a:lnTo>
                    <a:pt x="11023" y="1600"/>
                  </a:lnTo>
                  <a:lnTo>
                    <a:pt x="10198" y="19050"/>
                  </a:lnTo>
                  <a:lnTo>
                    <a:pt x="10490" y="19392"/>
                  </a:lnTo>
                  <a:lnTo>
                    <a:pt x="10871" y="19405"/>
                  </a:lnTo>
                  <a:lnTo>
                    <a:pt x="11290" y="19392"/>
                  </a:lnTo>
                  <a:lnTo>
                    <a:pt x="11595" y="19113"/>
                  </a:lnTo>
                  <a:lnTo>
                    <a:pt x="12433" y="1600"/>
                  </a:lnTo>
                  <a:lnTo>
                    <a:pt x="12433" y="850"/>
                  </a:lnTo>
                  <a:close/>
                </a:path>
                <a:path w="22860" h="20954">
                  <a:moveTo>
                    <a:pt x="15189" y="863"/>
                  </a:moveTo>
                  <a:lnTo>
                    <a:pt x="14884" y="546"/>
                  </a:lnTo>
                  <a:lnTo>
                    <a:pt x="14058" y="508"/>
                  </a:lnTo>
                  <a:lnTo>
                    <a:pt x="13779" y="812"/>
                  </a:lnTo>
                  <a:lnTo>
                    <a:pt x="13182" y="19062"/>
                  </a:lnTo>
                  <a:lnTo>
                    <a:pt x="13500" y="19380"/>
                  </a:lnTo>
                  <a:lnTo>
                    <a:pt x="13881" y="19392"/>
                  </a:lnTo>
                  <a:lnTo>
                    <a:pt x="14274" y="19392"/>
                  </a:lnTo>
                  <a:lnTo>
                    <a:pt x="14605" y="19100"/>
                  </a:lnTo>
                  <a:lnTo>
                    <a:pt x="15189" y="863"/>
                  </a:lnTo>
                  <a:close/>
                </a:path>
                <a:path w="22860" h="20954">
                  <a:moveTo>
                    <a:pt x="17957" y="1206"/>
                  </a:moveTo>
                  <a:lnTo>
                    <a:pt x="17665" y="876"/>
                  </a:lnTo>
                  <a:lnTo>
                    <a:pt x="16878" y="825"/>
                  </a:lnTo>
                  <a:lnTo>
                    <a:pt x="16548" y="1130"/>
                  </a:lnTo>
                  <a:lnTo>
                    <a:pt x="15417" y="19037"/>
                  </a:lnTo>
                  <a:lnTo>
                    <a:pt x="15709" y="19367"/>
                  </a:lnTo>
                  <a:lnTo>
                    <a:pt x="16103" y="19392"/>
                  </a:lnTo>
                  <a:lnTo>
                    <a:pt x="16510" y="19392"/>
                  </a:lnTo>
                  <a:lnTo>
                    <a:pt x="16827" y="19113"/>
                  </a:lnTo>
                  <a:lnTo>
                    <a:pt x="17957" y="1206"/>
                  </a:lnTo>
                  <a:close/>
                </a:path>
                <a:path w="22860" h="20954">
                  <a:moveTo>
                    <a:pt x="22301" y="850"/>
                  </a:moveTo>
                  <a:lnTo>
                    <a:pt x="21717" y="190"/>
                  </a:lnTo>
                  <a:lnTo>
                    <a:pt x="20193" y="88"/>
                  </a:lnTo>
                  <a:lnTo>
                    <a:pt x="19507" y="698"/>
                  </a:lnTo>
                  <a:lnTo>
                    <a:pt x="18491" y="20243"/>
                  </a:lnTo>
                  <a:lnTo>
                    <a:pt x="19088" y="20916"/>
                  </a:lnTo>
                  <a:lnTo>
                    <a:pt x="19850" y="20955"/>
                  </a:lnTo>
                  <a:lnTo>
                    <a:pt x="20675" y="20955"/>
                  </a:lnTo>
                  <a:lnTo>
                    <a:pt x="21285" y="20370"/>
                  </a:lnTo>
                  <a:lnTo>
                    <a:pt x="22301" y="850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5909269" y="4154667"/>
              <a:ext cx="156845" cy="114300"/>
            </a:xfrm>
            <a:custGeom>
              <a:avLst/>
              <a:gdLst/>
              <a:ahLst/>
              <a:cxnLst/>
              <a:rect l="l" t="t" r="r" b="b"/>
              <a:pathLst>
                <a:path w="156845" h="114300">
                  <a:moveTo>
                    <a:pt x="116369" y="0"/>
                  </a:moveTo>
                  <a:lnTo>
                    <a:pt x="50150" y="1621"/>
                  </a:lnTo>
                  <a:lnTo>
                    <a:pt x="9410" y="4709"/>
                  </a:lnTo>
                  <a:lnTo>
                    <a:pt x="4470" y="17536"/>
                  </a:lnTo>
                  <a:lnTo>
                    <a:pt x="304" y="92377"/>
                  </a:lnTo>
                  <a:lnTo>
                    <a:pt x="0" y="102283"/>
                  </a:lnTo>
                  <a:lnTo>
                    <a:pt x="6756" y="110564"/>
                  </a:lnTo>
                  <a:lnTo>
                    <a:pt x="149771" y="113701"/>
                  </a:lnTo>
                  <a:lnTo>
                    <a:pt x="156679" y="105865"/>
                  </a:lnTo>
                  <a:lnTo>
                    <a:pt x="156679" y="96124"/>
                  </a:lnTo>
                  <a:lnTo>
                    <a:pt x="156679" y="8519"/>
                  </a:lnTo>
                  <a:lnTo>
                    <a:pt x="149605" y="239"/>
                  </a:lnTo>
                  <a:lnTo>
                    <a:pt x="11636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6018068" y="4175905"/>
              <a:ext cx="33020" cy="36195"/>
            </a:xfrm>
            <a:custGeom>
              <a:avLst/>
              <a:gdLst/>
              <a:ahLst/>
              <a:cxnLst/>
              <a:rect l="l" t="t" r="r" b="b"/>
              <a:pathLst>
                <a:path w="33020" h="36195">
                  <a:moveTo>
                    <a:pt x="30238" y="0"/>
                  </a:moveTo>
                  <a:lnTo>
                    <a:pt x="5638" y="0"/>
                  </a:lnTo>
                  <a:lnTo>
                    <a:pt x="3479" y="2159"/>
                  </a:lnTo>
                  <a:lnTo>
                    <a:pt x="0" y="28981"/>
                  </a:lnTo>
                  <a:lnTo>
                    <a:pt x="2044" y="32067"/>
                  </a:lnTo>
                  <a:lnTo>
                    <a:pt x="29667" y="35814"/>
                  </a:lnTo>
                  <a:lnTo>
                    <a:pt x="32321" y="33134"/>
                  </a:lnTo>
                  <a:lnTo>
                    <a:pt x="32702" y="12420"/>
                  </a:lnTo>
                  <a:lnTo>
                    <a:pt x="32588" y="5829"/>
                  </a:lnTo>
                  <a:lnTo>
                    <a:pt x="32537" y="2578"/>
                  </a:lnTo>
                  <a:lnTo>
                    <a:pt x="30238" y="0"/>
                  </a:lnTo>
                  <a:close/>
                </a:path>
              </a:pathLst>
            </a:custGeom>
            <a:solidFill>
              <a:srgbClr val="FFFFFF">
                <a:alpha val="83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5971106" y="4154967"/>
              <a:ext cx="26670" cy="68580"/>
            </a:xfrm>
            <a:custGeom>
              <a:avLst/>
              <a:gdLst/>
              <a:ahLst/>
              <a:cxnLst/>
              <a:rect l="l" t="t" r="r" b="b"/>
              <a:pathLst>
                <a:path w="26670" h="68579">
                  <a:moveTo>
                    <a:pt x="26454" y="0"/>
                  </a:moveTo>
                  <a:lnTo>
                    <a:pt x="4140" y="622"/>
                  </a:lnTo>
                  <a:lnTo>
                    <a:pt x="0" y="65912"/>
                  </a:lnTo>
                  <a:lnTo>
                    <a:pt x="2158" y="68338"/>
                  </a:lnTo>
                  <a:lnTo>
                    <a:pt x="22809" y="65760"/>
                  </a:lnTo>
                  <a:lnTo>
                    <a:pt x="24879" y="65493"/>
                  </a:lnTo>
                  <a:lnTo>
                    <a:pt x="26454" y="63461"/>
                  </a:lnTo>
                  <a:lnTo>
                    <a:pt x="26454" y="0"/>
                  </a:lnTo>
                  <a:close/>
                </a:path>
              </a:pathLst>
            </a:custGeom>
            <a:solidFill>
              <a:srgbClr val="FFFFFF">
                <a:alpha val="369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5982792" y="4155151"/>
              <a:ext cx="6985" cy="57150"/>
            </a:xfrm>
            <a:custGeom>
              <a:avLst/>
              <a:gdLst/>
              <a:ahLst/>
              <a:cxnLst/>
              <a:rect l="l" t="t" r="r" b="b"/>
              <a:pathLst>
                <a:path w="6985" h="57150">
                  <a:moveTo>
                    <a:pt x="6451" y="0"/>
                  </a:moveTo>
                  <a:lnTo>
                    <a:pt x="2793" y="101"/>
                  </a:lnTo>
                  <a:lnTo>
                    <a:pt x="0" y="55676"/>
                  </a:lnTo>
                  <a:lnTo>
                    <a:pt x="774" y="56680"/>
                  </a:lnTo>
                  <a:lnTo>
                    <a:pt x="2844" y="56756"/>
                  </a:lnTo>
                  <a:lnTo>
                    <a:pt x="3644" y="55892"/>
                  </a:lnTo>
                  <a:lnTo>
                    <a:pt x="3695" y="54762"/>
                  </a:lnTo>
                  <a:lnTo>
                    <a:pt x="6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6026658" y="4181982"/>
              <a:ext cx="19685" cy="20955"/>
            </a:xfrm>
            <a:custGeom>
              <a:avLst/>
              <a:gdLst/>
              <a:ahLst/>
              <a:cxnLst/>
              <a:rect l="l" t="t" r="r" b="b"/>
              <a:pathLst>
                <a:path w="19685" h="20954">
                  <a:moveTo>
                    <a:pt x="1955" y="1358"/>
                  </a:moveTo>
                  <a:lnTo>
                    <a:pt x="1651" y="800"/>
                  </a:lnTo>
                  <a:lnTo>
                    <a:pt x="1282" y="711"/>
                  </a:lnTo>
                  <a:lnTo>
                    <a:pt x="355" y="1422"/>
                  </a:lnTo>
                  <a:lnTo>
                    <a:pt x="0" y="19075"/>
                  </a:lnTo>
                  <a:lnTo>
                    <a:pt x="279" y="19392"/>
                  </a:lnTo>
                  <a:lnTo>
                    <a:pt x="622" y="19392"/>
                  </a:lnTo>
                  <a:lnTo>
                    <a:pt x="939" y="19392"/>
                  </a:lnTo>
                  <a:lnTo>
                    <a:pt x="1219" y="19100"/>
                  </a:lnTo>
                  <a:lnTo>
                    <a:pt x="1346" y="12763"/>
                  </a:lnTo>
                  <a:lnTo>
                    <a:pt x="1612" y="3035"/>
                  </a:lnTo>
                  <a:lnTo>
                    <a:pt x="1866" y="1854"/>
                  </a:lnTo>
                  <a:lnTo>
                    <a:pt x="1955" y="1651"/>
                  </a:lnTo>
                  <a:lnTo>
                    <a:pt x="1955" y="1358"/>
                  </a:lnTo>
                  <a:close/>
                </a:path>
                <a:path w="19685" h="20954">
                  <a:moveTo>
                    <a:pt x="3352" y="1168"/>
                  </a:moveTo>
                  <a:lnTo>
                    <a:pt x="3073" y="850"/>
                  </a:lnTo>
                  <a:lnTo>
                    <a:pt x="2413" y="850"/>
                  </a:lnTo>
                  <a:lnTo>
                    <a:pt x="2133" y="1168"/>
                  </a:lnTo>
                  <a:lnTo>
                    <a:pt x="2133" y="19088"/>
                  </a:lnTo>
                  <a:lnTo>
                    <a:pt x="2413" y="19392"/>
                  </a:lnTo>
                  <a:lnTo>
                    <a:pt x="2743" y="19392"/>
                  </a:lnTo>
                  <a:lnTo>
                    <a:pt x="3073" y="19392"/>
                  </a:lnTo>
                  <a:lnTo>
                    <a:pt x="3352" y="19088"/>
                  </a:lnTo>
                  <a:lnTo>
                    <a:pt x="3352" y="1168"/>
                  </a:lnTo>
                  <a:close/>
                </a:path>
                <a:path w="19685" h="20954">
                  <a:moveTo>
                    <a:pt x="7099" y="1828"/>
                  </a:moveTo>
                  <a:lnTo>
                    <a:pt x="6769" y="444"/>
                  </a:lnTo>
                  <a:lnTo>
                    <a:pt x="6108" y="0"/>
                  </a:lnTo>
                  <a:lnTo>
                    <a:pt x="4864" y="393"/>
                  </a:lnTo>
                  <a:lnTo>
                    <a:pt x="4495" y="1066"/>
                  </a:lnTo>
                  <a:lnTo>
                    <a:pt x="4584" y="1752"/>
                  </a:lnTo>
                  <a:lnTo>
                    <a:pt x="4610" y="2768"/>
                  </a:lnTo>
                  <a:lnTo>
                    <a:pt x="4127" y="19418"/>
                  </a:lnTo>
                  <a:lnTo>
                    <a:pt x="4660" y="20078"/>
                  </a:lnTo>
                  <a:lnTo>
                    <a:pt x="5334" y="20104"/>
                  </a:lnTo>
                  <a:lnTo>
                    <a:pt x="6032" y="20104"/>
                  </a:lnTo>
                  <a:lnTo>
                    <a:pt x="6565" y="19507"/>
                  </a:lnTo>
                  <a:lnTo>
                    <a:pt x="7099" y="1828"/>
                  </a:lnTo>
                  <a:close/>
                </a:path>
                <a:path w="19685" h="20954">
                  <a:moveTo>
                    <a:pt x="10756" y="838"/>
                  </a:moveTo>
                  <a:lnTo>
                    <a:pt x="10477" y="520"/>
                  </a:lnTo>
                  <a:lnTo>
                    <a:pt x="9804" y="520"/>
                  </a:lnTo>
                  <a:lnTo>
                    <a:pt x="9537" y="838"/>
                  </a:lnTo>
                  <a:lnTo>
                    <a:pt x="9525" y="1511"/>
                  </a:lnTo>
                  <a:lnTo>
                    <a:pt x="8813" y="19037"/>
                  </a:lnTo>
                  <a:lnTo>
                    <a:pt x="9067" y="19380"/>
                  </a:lnTo>
                  <a:lnTo>
                    <a:pt x="9398" y="19392"/>
                  </a:lnTo>
                  <a:lnTo>
                    <a:pt x="9766" y="19380"/>
                  </a:lnTo>
                  <a:lnTo>
                    <a:pt x="10020" y="19100"/>
                  </a:lnTo>
                  <a:lnTo>
                    <a:pt x="10756" y="1511"/>
                  </a:lnTo>
                  <a:lnTo>
                    <a:pt x="10756" y="838"/>
                  </a:lnTo>
                  <a:close/>
                </a:path>
                <a:path w="19685" h="20954">
                  <a:moveTo>
                    <a:pt x="13131" y="863"/>
                  </a:moveTo>
                  <a:lnTo>
                    <a:pt x="12865" y="546"/>
                  </a:lnTo>
                  <a:lnTo>
                    <a:pt x="12153" y="508"/>
                  </a:lnTo>
                  <a:lnTo>
                    <a:pt x="11925" y="812"/>
                  </a:lnTo>
                  <a:lnTo>
                    <a:pt x="11404" y="19062"/>
                  </a:lnTo>
                  <a:lnTo>
                    <a:pt x="11671" y="19380"/>
                  </a:lnTo>
                  <a:lnTo>
                    <a:pt x="12001" y="19392"/>
                  </a:lnTo>
                  <a:lnTo>
                    <a:pt x="12344" y="19392"/>
                  </a:lnTo>
                  <a:lnTo>
                    <a:pt x="12623" y="19100"/>
                  </a:lnTo>
                  <a:lnTo>
                    <a:pt x="13131" y="863"/>
                  </a:lnTo>
                  <a:close/>
                </a:path>
                <a:path w="19685" h="20954">
                  <a:moveTo>
                    <a:pt x="15519" y="1206"/>
                  </a:moveTo>
                  <a:lnTo>
                    <a:pt x="15278" y="876"/>
                  </a:lnTo>
                  <a:lnTo>
                    <a:pt x="14579" y="825"/>
                  </a:lnTo>
                  <a:lnTo>
                    <a:pt x="14300" y="1130"/>
                  </a:lnTo>
                  <a:lnTo>
                    <a:pt x="13322" y="19037"/>
                  </a:lnTo>
                  <a:lnTo>
                    <a:pt x="13589" y="19367"/>
                  </a:lnTo>
                  <a:lnTo>
                    <a:pt x="13919" y="19392"/>
                  </a:lnTo>
                  <a:lnTo>
                    <a:pt x="14262" y="19392"/>
                  </a:lnTo>
                  <a:lnTo>
                    <a:pt x="14541" y="19113"/>
                  </a:lnTo>
                  <a:lnTo>
                    <a:pt x="15519" y="1206"/>
                  </a:lnTo>
                  <a:close/>
                </a:path>
                <a:path w="19685" h="20954">
                  <a:moveTo>
                    <a:pt x="19278" y="850"/>
                  </a:moveTo>
                  <a:lnTo>
                    <a:pt x="18770" y="190"/>
                  </a:lnTo>
                  <a:lnTo>
                    <a:pt x="17462" y="88"/>
                  </a:lnTo>
                  <a:lnTo>
                    <a:pt x="16852" y="711"/>
                  </a:lnTo>
                  <a:lnTo>
                    <a:pt x="15976" y="20256"/>
                  </a:lnTo>
                  <a:lnTo>
                    <a:pt x="16484" y="20916"/>
                  </a:lnTo>
                  <a:lnTo>
                    <a:pt x="17157" y="20955"/>
                  </a:lnTo>
                  <a:lnTo>
                    <a:pt x="17868" y="20955"/>
                  </a:lnTo>
                  <a:lnTo>
                    <a:pt x="18402" y="20370"/>
                  </a:lnTo>
                  <a:lnTo>
                    <a:pt x="19278" y="850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6066369" y="4159442"/>
              <a:ext cx="156845" cy="114300"/>
            </a:xfrm>
            <a:custGeom>
              <a:avLst/>
              <a:gdLst/>
              <a:ahLst/>
              <a:cxnLst/>
              <a:rect l="l" t="t" r="r" b="b"/>
              <a:pathLst>
                <a:path w="156845" h="114300">
                  <a:moveTo>
                    <a:pt x="116374" y="0"/>
                  </a:moveTo>
                  <a:lnTo>
                    <a:pt x="50151" y="1621"/>
                  </a:lnTo>
                  <a:lnTo>
                    <a:pt x="9410" y="4722"/>
                  </a:lnTo>
                  <a:lnTo>
                    <a:pt x="4483" y="17536"/>
                  </a:lnTo>
                  <a:lnTo>
                    <a:pt x="304" y="92390"/>
                  </a:lnTo>
                  <a:lnTo>
                    <a:pt x="0" y="102283"/>
                  </a:lnTo>
                  <a:lnTo>
                    <a:pt x="6769" y="110564"/>
                  </a:lnTo>
                  <a:lnTo>
                    <a:pt x="149771" y="113713"/>
                  </a:lnTo>
                  <a:lnTo>
                    <a:pt x="156679" y="105865"/>
                  </a:lnTo>
                  <a:lnTo>
                    <a:pt x="156679" y="96124"/>
                  </a:lnTo>
                  <a:lnTo>
                    <a:pt x="156679" y="8519"/>
                  </a:lnTo>
                  <a:lnTo>
                    <a:pt x="149605" y="239"/>
                  </a:lnTo>
                  <a:lnTo>
                    <a:pt x="116374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6175182" y="4180681"/>
              <a:ext cx="33020" cy="36195"/>
            </a:xfrm>
            <a:custGeom>
              <a:avLst/>
              <a:gdLst/>
              <a:ahLst/>
              <a:cxnLst/>
              <a:rect l="l" t="t" r="r" b="b"/>
              <a:pathLst>
                <a:path w="33020" h="36195">
                  <a:moveTo>
                    <a:pt x="30225" y="0"/>
                  </a:moveTo>
                  <a:lnTo>
                    <a:pt x="5638" y="0"/>
                  </a:lnTo>
                  <a:lnTo>
                    <a:pt x="3467" y="2159"/>
                  </a:lnTo>
                  <a:lnTo>
                    <a:pt x="0" y="28981"/>
                  </a:lnTo>
                  <a:lnTo>
                    <a:pt x="2031" y="32067"/>
                  </a:lnTo>
                  <a:lnTo>
                    <a:pt x="29654" y="35814"/>
                  </a:lnTo>
                  <a:lnTo>
                    <a:pt x="32321" y="33134"/>
                  </a:lnTo>
                  <a:lnTo>
                    <a:pt x="32702" y="12420"/>
                  </a:lnTo>
                  <a:lnTo>
                    <a:pt x="32588" y="5829"/>
                  </a:lnTo>
                  <a:lnTo>
                    <a:pt x="32524" y="2590"/>
                  </a:lnTo>
                  <a:lnTo>
                    <a:pt x="30225" y="0"/>
                  </a:lnTo>
                  <a:close/>
                </a:path>
              </a:pathLst>
            </a:custGeom>
            <a:solidFill>
              <a:srgbClr val="FFFFFF">
                <a:alpha val="83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6128207" y="4159742"/>
              <a:ext cx="26670" cy="68580"/>
            </a:xfrm>
            <a:custGeom>
              <a:avLst/>
              <a:gdLst/>
              <a:ahLst/>
              <a:cxnLst/>
              <a:rect l="l" t="t" r="r" b="b"/>
              <a:pathLst>
                <a:path w="26670" h="68579">
                  <a:moveTo>
                    <a:pt x="26454" y="0"/>
                  </a:moveTo>
                  <a:lnTo>
                    <a:pt x="4152" y="622"/>
                  </a:lnTo>
                  <a:lnTo>
                    <a:pt x="0" y="65925"/>
                  </a:lnTo>
                  <a:lnTo>
                    <a:pt x="2171" y="68338"/>
                  </a:lnTo>
                  <a:lnTo>
                    <a:pt x="22809" y="65760"/>
                  </a:lnTo>
                  <a:lnTo>
                    <a:pt x="24891" y="65493"/>
                  </a:lnTo>
                  <a:lnTo>
                    <a:pt x="26454" y="63474"/>
                  </a:lnTo>
                  <a:lnTo>
                    <a:pt x="26454" y="0"/>
                  </a:lnTo>
                  <a:close/>
                </a:path>
              </a:pathLst>
            </a:custGeom>
            <a:solidFill>
              <a:srgbClr val="FFFFFF">
                <a:alpha val="369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6139904" y="4159938"/>
              <a:ext cx="6985" cy="57150"/>
            </a:xfrm>
            <a:custGeom>
              <a:avLst/>
              <a:gdLst/>
              <a:ahLst/>
              <a:cxnLst/>
              <a:rect l="l" t="t" r="r" b="b"/>
              <a:pathLst>
                <a:path w="6985" h="57150">
                  <a:moveTo>
                    <a:pt x="6438" y="0"/>
                  </a:moveTo>
                  <a:lnTo>
                    <a:pt x="2793" y="88"/>
                  </a:lnTo>
                  <a:lnTo>
                    <a:pt x="0" y="55676"/>
                  </a:lnTo>
                  <a:lnTo>
                    <a:pt x="774" y="56667"/>
                  </a:lnTo>
                  <a:lnTo>
                    <a:pt x="2844" y="56743"/>
                  </a:lnTo>
                  <a:lnTo>
                    <a:pt x="3632" y="55880"/>
                  </a:lnTo>
                  <a:lnTo>
                    <a:pt x="3695" y="54762"/>
                  </a:lnTo>
                  <a:lnTo>
                    <a:pt x="64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6183782" y="4186745"/>
              <a:ext cx="19685" cy="21590"/>
            </a:xfrm>
            <a:custGeom>
              <a:avLst/>
              <a:gdLst/>
              <a:ahLst/>
              <a:cxnLst/>
              <a:rect l="l" t="t" r="r" b="b"/>
              <a:pathLst>
                <a:path w="19685" h="21589">
                  <a:moveTo>
                    <a:pt x="1955" y="1371"/>
                  </a:moveTo>
                  <a:lnTo>
                    <a:pt x="1638" y="812"/>
                  </a:lnTo>
                  <a:lnTo>
                    <a:pt x="1270" y="723"/>
                  </a:lnTo>
                  <a:lnTo>
                    <a:pt x="342" y="1435"/>
                  </a:lnTo>
                  <a:lnTo>
                    <a:pt x="0" y="19088"/>
                  </a:lnTo>
                  <a:lnTo>
                    <a:pt x="266" y="19405"/>
                  </a:lnTo>
                  <a:lnTo>
                    <a:pt x="609" y="19418"/>
                  </a:lnTo>
                  <a:lnTo>
                    <a:pt x="939" y="19418"/>
                  </a:lnTo>
                  <a:lnTo>
                    <a:pt x="1219" y="19113"/>
                  </a:lnTo>
                  <a:lnTo>
                    <a:pt x="1346" y="12776"/>
                  </a:lnTo>
                  <a:lnTo>
                    <a:pt x="1600" y="3048"/>
                  </a:lnTo>
                  <a:lnTo>
                    <a:pt x="1854" y="1879"/>
                  </a:lnTo>
                  <a:lnTo>
                    <a:pt x="1955" y="1663"/>
                  </a:lnTo>
                  <a:lnTo>
                    <a:pt x="1955" y="1371"/>
                  </a:lnTo>
                  <a:close/>
                </a:path>
                <a:path w="19685" h="21589">
                  <a:moveTo>
                    <a:pt x="3340" y="1181"/>
                  </a:moveTo>
                  <a:lnTo>
                    <a:pt x="3060" y="863"/>
                  </a:lnTo>
                  <a:lnTo>
                    <a:pt x="2400" y="863"/>
                  </a:lnTo>
                  <a:lnTo>
                    <a:pt x="2120" y="1181"/>
                  </a:lnTo>
                  <a:lnTo>
                    <a:pt x="2120" y="19100"/>
                  </a:lnTo>
                  <a:lnTo>
                    <a:pt x="2400" y="19418"/>
                  </a:lnTo>
                  <a:lnTo>
                    <a:pt x="2730" y="19418"/>
                  </a:lnTo>
                  <a:lnTo>
                    <a:pt x="3060" y="19418"/>
                  </a:lnTo>
                  <a:lnTo>
                    <a:pt x="3340" y="19100"/>
                  </a:lnTo>
                  <a:lnTo>
                    <a:pt x="3340" y="1181"/>
                  </a:lnTo>
                  <a:close/>
                </a:path>
                <a:path w="19685" h="21589">
                  <a:moveTo>
                    <a:pt x="7099" y="1828"/>
                  </a:moveTo>
                  <a:lnTo>
                    <a:pt x="6769" y="444"/>
                  </a:lnTo>
                  <a:lnTo>
                    <a:pt x="6096" y="0"/>
                  </a:lnTo>
                  <a:lnTo>
                    <a:pt x="4864" y="393"/>
                  </a:lnTo>
                  <a:lnTo>
                    <a:pt x="4495" y="1066"/>
                  </a:lnTo>
                  <a:lnTo>
                    <a:pt x="4610" y="2768"/>
                  </a:lnTo>
                  <a:lnTo>
                    <a:pt x="4127" y="19431"/>
                  </a:lnTo>
                  <a:lnTo>
                    <a:pt x="4648" y="20078"/>
                  </a:lnTo>
                  <a:lnTo>
                    <a:pt x="5321" y="20104"/>
                  </a:lnTo>
                  <a:lnTo>
                    <a:pt x="6019" y="20104"/>
                  </a:lnTo>
                  <a:lnTo>
                    <a:pt x="6565" y="19507"/>
                  </a:lnTo>
                  <a:lnTo>
                    <a:pt x="7099" y="1828"/>
                  </a:lnTo>
                  <a:close/>
                </a:path>
                <a:path w="19685" h="21589">
                  <a:moveTo>
                    <a:pt x="10731" y="850"/>
                  </a:moveTo>
                  <a:lnTo>
                    <a:pt x="10452" y="533"/>
                  </a:lnTo>
                  <a:lnTo>
                    <a:pt x="9779" y="533"/>
                  </a:lnTo>
                  <a:lnTo>
                    <a:pt x="9525" y="850"/>
                  </a:lnTo>
                  <a:lnTo>
                    <a:pt x="9512" y="1612"/>
                  </a:lnTo>
                  <a:lnTo>
                    <a:pt x="8788" y="19062"/>
                  </a:lnTo>
                  <a:lnTo>
                    <a:pt x="9055" y="19392"/>
                  </a:lnTo>
                  <a:lnTo>
                    <a:pt x="9385" y="19418"/>
                  </a:lnTo>
                  <a:lnTo>
                    <a:pt x="9740" y="19418"/>
                  </a:lnTo>
                  <a:lnTo>
                    <a:pt x="10007" y="19113"/>
                  </a:lnTo>
                  <a:lnTo>
                    <a:pt x="10718" y="1612"/>
                  </a:lnTo>
                  <a:lnTo>
                    <a:pt x="10731" y="850"/>
                  </a:lnTo>
                  <a:close/>
                </a:path>
                <a:path w="19685" h="21589">
                  <a:moveTo>
                    <a:pt x="13119" y="876"/>
                  </a:moveTo>
                  <a:lnTo>
                    <a:pt x="12852" y="558"/>
                  </a:lnTo>
                  <a:lnTo>
                    <a:pt x="12128" y="520"/>
                  </a:lnTo>
                  <a:lnTo>
                    <a:pt x="11899" y="838"/>
                  </a:lnTo>
                  <a:lnTo>
                    <a:pt x="11379" y="19075"/>
                  </a:lnTo>
                  <a:lnTo>
                    <a:pt x="11658" y="19405"/>
                  </a:lnTo>
                  <a:lnTo>
                    <a:pt x="12001" y="19418"/>
                  </a:lnTo>
                  <a:lnTo>
                    <a:pt x="12331" y="19418"/>
                  </a:lnTo>
                  <a:lnTo>
                    <a:pt x="12598" y="19126"/>
                  </a:lnTo>
                  <a:lnTo>
                    <a:pt x="13119" y="876"/>
                  </a:lnTo>
                  <a:close/>
                </a:path>
                <a:path w="19685" h="21589">
                  <a:moveTo>
                    <a:pt x="15506" y="1219"/>
                  </a:moveTo>
                  <a:lnTo>
                    <a:pt x="15240" y="901"/>
                  </a:lnTo>
                  <a:lnTo>
                    <a:pt x="14566" y="838"/>
                  </a:lnTo>
                  <a:lnTo>
                    <a:pt x="14287" y="1143"/>
                  </a:lnTo>
                  <a:lnTo>
                    <a:pt x="13309" y="19062"/>
                  </a:lnTo>
                  <a:lnTo>
                    <a:pt x="13563" y="19392"/>
                  </a:lnTo>
                  <a:lnTo>
                    <a:pt x="13893" y="19418"/>
                  </a:lnTo>
                  <a:lnTo>
                    <a:pt x="14249" y="19418"/>
                  </a:lnTo>
                  <a:lnTo>
                    <a:pt x="14516" y="19138"/>
                  </a:lnTo>
                  <a:lnTo>
                    <a:pt x="15506" y="1219"/>
                  </a:lnTo>
                  <a:close/>
                </a:path>
                <a:path w="19685" h="21589">
                  <a:moveTo>
                    <a:pt x="19265" y="863"/>
                  </a:moveTo>
                  <a:lnTo>
                    <a:pt x="18745" y="203"/>
                  </a:lnTo>
                  <a:lnTo>
                    <a:pt x="17437" y="114"/>
                  </a:lnTo>
                  <a:lnTo>
                    <a:pt x="16840" y="723"/>
                  </a:lnTo>
                  <a:lnTo>
                    <a:pt x="15951" y="20269"/>
                  </a:lnTo>
                  <a:lnTo>
                    <a:pt x="16471" y="20929"/>
                  </a:lnTo>
                  <a:lnTo>
                    <a:pt x="17145" y="20967"/>
                  </a:lnTo>
                  <a:lnTo>
                    <a:pt x="17843" y="20980"/>
                  </a:lnTo>
                  <a:lnTo>
                    <a:pt x="18389" y="20396"/>
                  </a:lnTo>
                  <a:lnTo>
                    <a:pt x="19265" y="863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119</Words>
  <Application>Microsoft Office PowerPoint</Application>
  <PresentationFormat>Personalizado</PresentationFormat>
  <Paragraphs>24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 O D E L O D E N E G O C I O</vt:lpstr>
      <vt:lpstr>M O D E L O D E N E G O C I 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INFOGRAFIA 05-22 [Recuperado]</dc:title>
  <dc:creator>Luis Mercado</dc:creator>
  <cp:lastModifiedBy>user</cp:lastModifiedBy>
  <cp:revision>3</cp:revision>
  <dcterms:created xsi:type="dcterms:W3CDTF">2022-09-22T16:11:18Z</dcterms:created>
  <dcterms:modified xsi:type="dcterms:W3CDTF">2022-10-31T01:00:29Z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2022-05-13T00:00:00Z</vt:filetime>
  </property>
  <property fmtid="{D5CDD505-2E9C-101B-9397-08002B2CF9AE}" pid="3" name="Creator">
    <vt:lpwstr>Adobe Illustrator CC 22.0 (Windows)</vt:lpwstr>
  </property>
  <property fmtid="{D5CDD505-2E9C-101B-9397-08002B2CF9AE}" pid="4" name="LastSaved">
    <vt:filetime>2022-09-22T00:00:00Z</vt:filetime>
  </property>
</Properties>
</file>