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890"/>
            <a:ext cx="1111859" cy="86121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891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696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890"/>
            <a:ext cx="519188" cy="861212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890"/>
            <a:ext cx="1241424" cy="86121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890"/>
            <a:ext cx="1106830" cy="861212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696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696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15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396"/>
            <a:ext cx="1079258" cy="880110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396"/>
            <a:ext cx="1079246" cy="880110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396"/>
            <a:ext cx="1079246" cy="8801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664" y="409674"/>
            <a:ext cx="3433071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71.png"/><Relationship Id="rId68" Type="http://schemas.openxmlformats.org/officeDocument/2006/relationships/image" Target="../media/image76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82.png"/><Relationship Id="rId79" Type="http://schemas.openxmlformats.org/officeDocument/2006/relationships/image" Target="../media/image87.png"/><Relationship Id="rId5" Type="http://schemas.openxmlformats.org/officeDocument/2006/relationships/image" Target="../media/image4.png"/><Relationship Id="rId61" Type="http://schemas.openxmlformats.org/officeDocument/2006/relationships/image" Target="../media/image69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77" Type="http://schemas.openxmlformats.org/officeDocument/2006/relationships/image" Target="../media/image8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80.png"/><Relationship Id="rId80" Type="http://schemas.openxmlformats.org/officeDocument/2006/relationships/image" Target="../media/image88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67.png"/><Relationship Id="rId67" Type="http://schemas.openxmlformats.org/officeDocument/2006/relationships/image" Target="../media/image7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62" Type="http://schemas.openxmlformats.org/officeDocument/2006/relationships/image" Target="../media/image70.png"/><Relationship Id="rId70" Type="http://schemas.openxmlformats.org/officeDocument/2006/relationships/image" Target="../media/image78.png"/><Relationship Id="rId75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68.png"/><Relationship Id="rId65" Type="http://schemas.openxmlformats.org/officeDocument/2006/relationships/image" Target="../media/image73.png"/><Relationship Id="rId73" Type="http://schemas.openxmlformats.org/officeDocument/2006/relationships/image" Target="../media/image81.png"/><Relationship Id="rId78" Type="http://schemas.openxmlformats.org/officeDocument/2006/relationships/image" Target="../media/image86.png"/><Relationship Id="rId81" Type="http://schemas.openxmlformats.org/officeDocument/2006/relationships/image" Target="../media/image89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64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84.png"/><Relationship Id="rId7" Type="http://schemas.openxmlformats.org/officeDocument/2006/relationships/image" Target="../media/image6.png"/><Relationship Id="rId71" Type="http://schemas.openxmlformats.org/officeDocument/2006/relationships/image" Target="../media/image79.png"/><Relationship Id="rId2" Type="http://schemas.openxmlformats.org/officeDocument/2006/relationships/image" Target="../media/image1.png"/><Relationship Id="rId29" Type="http://schemas.openxmlformats.org/officeDocument/2006/relationships/image" Target="../media/image62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93" y="158750"/>
            <a:ext cx="9752965" cy="7477125"/>
            <a:chOff x="153593" y="158750"/>
            <a:chExt cx="975296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3" y="158750"/>
              <a:ext cx="9752406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668" y="314515"/>
              <a:ext cx="1111859" cy="861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472" y="314515"/>
              <a:ext cx="1131912" cy="870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265" y="305320"/>
              <a:ext cx="1079258" cy="8801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257" y="314515"/>
              <a:ext cx="519201" cy="86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296" y="314515"/>
              <a:ext cx="1241424" cy="86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0653" y="314515"/>
              <a:ext cx="1106843" cy="86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415" y="305321"/>
              <a:ext cx="1079245" cy="8801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4936" y="305320"/>
              <a:ext cx="1079246" cy="8801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69" y="1363865"/>
              <a:ext cx="1111859" cy="86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472" y="1363865"/>
              <a:ext cx="1131912" cy="8709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3265" y="1354658"/>
              <a:ext cx="1079258" cy="880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2257" y="1363865"/>
              <a:ext cx="519201" cy="86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1295" y="1363866"/>
              <a:ext cx="1241425" cy="86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0653" y="1363866"/>
              <a:ext cx="1106843" cy="861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7415" y="1354657"/>
              <a:ext cx="1079246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936" y="1354658"/>
              <a:ext cx="1079245" cy="880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668" y="2413203"/>
              <a:ext cx="1111859" cy="861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2472" y="2413203"/>
              <a:ext cx="1131912" cy="870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3265" y="2404008"/>
              <a:ext cx="1079258" cy="8801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257" y="2413203"/>
              <a:ext cx="519201" cy="861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295" y="2413203"/>
              <a:ext cx="1241424" cy="861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0653" y="2413203"/>
              <a:ext cx="1106843" cy="861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7415" y="2404008"/>
              <a:ext cx="1079246" cy="880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04936" y="2404008"/>
              <a:ext cx="1079246" cy="880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668" y="3462553"/>
              <a:ext cx="1111859" cy="861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2472" y="3462553"/>
              <a:ext cx="1131912" cy="8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3265" y="3453358"/>
              <a:ext cx="1079258" cy="8801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2257" y="3462553"/>
              <a:ext cx="519201" cy="861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31296" y="3462553"/>
              <a:ext cx="1241424" cy="861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0653" y="3462553"/>
              <a:ext cx="1106843" cy="86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07415" y="3453358"/>
              <a:ext cx="1079245" cy="8801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04936" y="3453358"/>
              <a:ext cx="1079246" cy="880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0669" y="4511890"/>
              <a:ext cx="1111859" cy="8612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52472" y="4511891"/>
              <a:ext cx="1131912" cy="8709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63265" y="4502696"/>
              <a:ext cx="1079258" cy="8801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42257" y="4511890"/>
              <a:ext cx="519201" cy="8612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1295" y="4511890"/>
              <a:ext cx="1241424" cy="8612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40653" y="4511890"/>
              <a:ext cx="1106843" cy="86121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07415" y="4502696"/>
              <a:ext cx="1079245" cy="8801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104936" y="4502696"/>
              <a:ext cx="1079245" cy="88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669" y="5561240"/>
              <a:ext cx="1111859" cy="861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52472" y="5561241"/>
              <a:ext cx="1131912" cy="8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63265" y="5552046"/>
              <a:ext cx="1079258" cy="880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2257" y="5561240"/>
              <a:ext cx="519201" cy="861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1295" y="5561241"/>
              <a:ext cx="1241424" cy="861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0653" y="5561241"/>
              <a:ext cx="1106843" cy="861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07415" y="5552045"/>
              <a:ext cx="1079245" cy="8801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4936" y="5552046"/>
              <a:ext cx="1079246" cy="880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0668" y="6610591"/>
              <a:ext cx="1111859" cy="861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52472" y="6610591"/>
              <a:ext cx="1131912" cy="87091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3265" y="6601396"/>
              <a:ext cx="1079258" cy="88011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57" y="6610591"/>
              <a:ext cx="519201" cy="861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31295" y="6610591"/>
              <a:ext cx="1241425" cy="861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40653" y="6610591"/>
              <a:ext cx="1106843" cy="861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07415" y="6601396"/>
              <a:ext cx="1079246" cy="88011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4936" y="6601396"/>
              <a:ext cx="1079246" cy="880110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6656902" y="2808161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207010" y="0"/>
                </a:moveTo>
                <a:lnTo>
                  <a:pt x="159545" y="5466"/>
                </a:lnTo>
                <a:lnTo>
                  <a:pt x="115973" y="21038"/>
                </a:lnTo>
                <a:lnTo>
                  <a:pt x="77537" y="45473"/>
                </a:lnTo>
                <a:lnTo>
                  <a:pt x="45478" y="77529"/>
                </a:lnTo>
                <a:lnTo>
                  <a:pt x="21041" y="115963"/>
                </a:lnTo>
                <a:lnTo>
                  <a:pt x="5467" y="159533"/>
                </a:lnTo>
                <a:lnTo>
                  <a:pt x="0" y="206997"/>
                </a:lnTo>
                <a:lnTo>
                  <a:pt x="5467" y="254461"/>
                </a:lnTo>
                <a:lnTo>
                  <a:pt x="21041" y="298031"/>
                </a:lnTo>
                <a:lnTo>
                  <a:pt x="45478" y="336465"/>
                </a:lnTo>
                <a:lnTo>
                  <a:pt x="77537" y="368520"/>
                </a:lnTo>
                <a:lnTo>
                  <a:pt x="115973" y="392955"/>
                </a:lnTo>
                <a:lnTo>
                  <a:pt x="159545" y="408527"/>
                </a:lnTo>
                <a:lnTo>
                  <a:pt x="207010" y="413994"/>
                </a:lnTo>
                <a:lnTo>
                  <a:pt x="254473" y="408527"/>
                </a:lnTo>
                <a:lnTo>
                  <a:pt x="298043" y="392955"/>
                </a:lnTo>
                <a:lnTo>
                  <a:pt x="336477" y="368520"/>
                </a:lnTo>
                <a:lnTo>
                  <a:pt x="368533" y="336465"/>
                </a:lnTo>
                <a:lnTo>
                  <a:pt x="392968" y="298031"/>
                </a:lnTo>
                <a:lnTo>
                  <a:pt x="408540" y="254461"/>
                </a:lnTo>
                <a:lnTo>
                  <a:pt x="414007" y="206997"/>
                </a:lnTo>
                <a:lnTo>
                  <a:pt x="408540" y="159533"/>
                </a:lnTo>
                <a:lnTo>
                  <a:pt x="392968" y="115963"/>
                </a:lnTo>
                <a:lnTo>
                  <a:pt x="368533" y="77529"/>
                </a:lnTo>
                <a:lnTo>
                  <a:pt x="336477" y="45473"/>
                </a:lnTo>
                <a:lnTo>
                  <a:pt x="298043" y="21038"/>
                </a:lnTo>
                <a:lnTo>
                  <a:pt x="254473" y="5466"/>
                </a:lnTo>
                <a:lnTo>
                  <a:pt x="20701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34428" y="3307256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764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6493323" y="3182894"/>
            <a:ext cx="222250" cy="233679"/>
            <a:chOff x="6493323" y="3182894"/>
            <a:chExt cx="222250" cy="233679"/>
          </a:xfrm>
        </p:grpSpPr>
        <p:pic>
          <p:nvPicPr>
            <p:cNvPr id="63" name="object 6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624396" y="3259118"/>
              <a:ext cx="90754" cy="15713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493323" y="3182894"/>
              <a:ext cx="99402" cy="79006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7001971" y="3251013"/>
            <a:ext cx="40005" cy="143510"/>
          </a:xfrm>
          <a:custGeom>
            <a:avLst/>
            <a:gdLst/>
            <a:ahLst/>
            <a:cxnLst/>
            <a:rect l="l" t="t" r="r" b="b"/>
            <a:pathLst>
              <a:path w="40004" h="143510">
                <a:moveTo>
                  <a:pt x="1130" y="0"/>
                </a:moveTo>
                <a:lnTo>
                  <a:pt x="0" y="419"/>
                </a:lnTo>
                <a:lnTo>
                  <a:pt x="13212" y="43572"/>
                </a:lnTo>
                <a:lnTo>
                  <a:pt x="21031" y="71208"/>
                </a:lnTo>
                <a:lnTo>
                  <a:pt x="28133" y="99036"/>
                </a:lnTo>
                <a:lnTo>
                  <a:pt x="38341" y="142989"/>
                </a:lnTo>
                <a:lnTo>
                  <a:pt x="38963" y="142887"/>
                </a:lnTo>
                <a:lnTo>
                  <a:pt x="32043" y="98132"/>
                </a:lnTo>
                <a:lnTo>
                  <a:pt x="21162" y="55690"/>
                </a:lnTo>
                <a:lnTo>
                  <a:pt x="4597" y="7543"/>
                </a:lnTo>
                <a:lnTo>
                  <a:pt x="11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7131399" y="3140461"/>
            <a:ext cx="119494" cy="10445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7160673" y="3019492"/>
            <a:ext cx="170815" cy="20955"/>
          </a:xfrm>
          <a:custGeom>
            <a:avLst/>
            <a:gdLst/>
            <a:ahLst/>
            <a:cxnLst/>
            <a:rect l="l" t="t" r="r" b="b"/>
            <a:pathLst>
              <a:path w="170815" h="20955">
                <a:moveTo>
                  <a:pt x="9652" y="0"/>
                </a:moveTo>
                <a:lnTo>
                  <a:pt x="0" y="558"/>
                </a:lnTo>
                <a:lnTo>
                  <a:pt x="0" y="1752"/>
                </a:lnTo>
                <a:lnTo>
                  <a:pt x="52355" y="5278"/>
                </a:lnTo>
                <a:lnTo>
                  <a:pt x="85598" y="8547"/>
                </a:lnTo>
                <a:lnTo>
                  <a:pt x="118710" y="12887"/>
                </a:lnTo>
                <a:lnTo>
                  <a:pt x="168834" y="20748"/>
                </a:lnTo>
                <a:lnTo>
                  <a:pt x="170637" y="20688"/>
                </a:lnTo>
                <a:lnTo>
                  <a:pt x="119330" y="8916"/>
                </a:lnTo>
                <a:lnTo>
                  <a:pt x="68794" y="2485"/>
                </a:lnTo>
                <a:lnTo>
                  <a:pt x="38015" y="532"/>
                </a:lnTo>
                <a:lnTo>
                  <a:pt x="9652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30365" y="2838847"/>
            <a:ext cx="201295" cy="49530"/>
          </a:xfrm>
          <a:custGeom>
            <a:avLst/>
            <a:gdLst/>
            <a:ahLst/>
            <a:cxnLst/>
            <a:rect l="l" t="t" r="r" b="b"/>
            <a:pathLst>
              <a:path w="201295" h="49530">
                <a:moveTo>
                  <a:pt x="201206" y="0"/>
                </a:moveTo>
                <a:lnTo>
                  <a:pt x="139284" y="13015"/>
                </a:lnTo>
                <a:lnTo>
                  <a:pt x="100088" y="22390"/>
                </a:lnTo>
                <a:lnTo>
                  <a:pt x="60964" y="32096"/>
                </a:lnTo>
                <a:lnTo>
                  <a:pt x="7705" y="46260"/>
                </a:lnTo>
                <a:lnTo>
                  <a:pt x="0" y="49009"/>
                </a:lnTo>
                <a:lnTo>
                  <a:pt x="8109" y="47907"/>
                </a:lnTo>
                <a:lnTo>
                  <a:pt x="61918" y="35993"/>
                </a:lnTo>
                <a:lnTo>
                  <a:pt x="101117" y="26619"/>
                </a:lnTo>
                <a:lnTo>
                  <a:pt x="140235" y="16918"/>
                </a:lnTo>
                <a:lnTo>
                  <a:pt x="193498" y="2750"/>
                </a:lnTo>
                <a:lnTo>
                  <a:pt x="201206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object 69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6998260" y="2604274"/>
            <a:ext cx="99402" cy="150367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6863557" y="2555273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3763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6596062" y="2620910"/>
            <a:ext cx="93675" cy="153301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6439120" y="2819999"/>
            <a:ext cx="146050" cy="44450"/>
          </a:xfrm>
          <a:custGeom>
            <a:avLst/>
            <a:gdLst/>
            <a:ahLst/>
            <a:cxnLst/>
            <a:rect l="l" t="t" r="r" b="b"/>
            <a:pathLst>
              <a:path w="146050" h="44450">
                <a:moveTo>
                  <a:pt x="419" y="0"/>
                </a:moveTo>
                <a:lnTo>
                  <a:pt x="43322" y="17760"/>
                </a:lnTo>
                <a:lnTo>
                  <a:pt x="86266" y="30874"/>
                </a:lnTo>
                <a:lnTo>
                  <a:pt x="137045" y="42799"/>
                </a:lnTo>
                <a:lnTo>
                  <a:pt x="145478" y="44030"/>
                </a:lnTo>
                <a:lnTo>
                  <a:pt x="145605" y="43459"/>
                </a:lnTo>
                <a:lnTo>
                  <a:pt x="145745" y="42849"/>
                </a:lnTo>
                <a:lnTo>
                  <a:pt x="101096" y="30614"/>
                </a:lnTo>
                <a:lnTo>
                  <a:pt x="58155" y="18133"/>
                </a:lnTo>
                <a:lnTo>
                  <a:pt x="419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object 73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2876855" y="3139744"/>
            <a:ext cx="4655595" cy="4330397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6406313" y="3022153"/>
            <a:ext cx="132715" cy="13970"/>
          </a:xfrm>
          <a:custGeom>
            <a:avLst/>
            <a:gdLst/>
            <a:ahLst/>
            <a:cxnLst/>
            <a:rect l="l" t="t" r="r" b="b"/>
            <a:pathLst>
              <a:path w="132715" h="13969">
                <a:moveTo>
                  <a:pt x="127248" y="0"/>
                </a:moveTo>
                <a:lnTo>
                  <a:pt x="66065" y="4545"/>
                </a:lnTo>
                <a:lnTo>
                  <a:pt x="19264" y="9683"/>
                </a:lnTo>
                <a:lnTo>
                  <a:pt x="0" y="13079"/>
                </a:lnTo>
                <a:lnTo>
                  <a:pt x="5287" y="13428"/>
                </a:lnTo>
                <a:lnTo>
                  <a:pt x="66484" y="8888"/>
                </a:lnTo>
                <a:lnTo>
                  <a:pt x="113274" y="3743"/>
                </a:lnTo>
                <a:lnTo>
                  <a:pt x="132537" y="341"/>
                </a:lnTo>
                <a:lnTo>
                  <a:pt x="127248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55446" y="2709318"/>
            <a:ext cx="780415" cy="194310"/>
          </a:xfrm>
          <a:custGeom>
            <a:avLst/>
            <a:gdLst/>
            <a:ahLst/>
            <a:cxnLst/>
            <a:rect l="l" t="t" r="r" b="b"/>
            <a:pathLst>
              <a:path w="780414" h="194310">
                <a:moveTo>
                  <a:pt x="480903" y="0"/>
                </a:moveTo>
                <a:lnTo>
                  <a:pt x="454683" y="1880"/>
                </a:lnTo>
                <a:lnTo>
                  <a:pt x="428652" y="9356"/>
                </a:lnTo>
                <a:lnTo>
                  <a:pt x="403834" y="20323"/>
                </a:lnTo>
                <a:lnTo>
                  <a:pt x="379973" y="32767"/>
                </a:lnTo>
                <a:lnTo>
                  <a:pt x="355830" y="44698"/>
                </a:lnTo>
                <a:lnTo>
                  <a:pt x="330984" y="54053"/>
                </a:lnTo>
                <a:lnTo>
                  <a:pt x="305015" y="58766"/>
                </a:lnTo>
                <a:lnTo>
                  <a:pt x="281473" y="58356"/>
                </a:lnTo>
                <a:lnTo>
                  <a:pt x="257790" y="56655"/>
                </a:lnTo>
                <a:lnTo>
                  <a:pt x="234832" y="57416"/>
                </a:lnTo>
                <a:lnTo>
                  <a:pt x="213461" y="64392"/>
                </a:lnTo>
                <a:lnTo>
                  <a:pt x="199862" y="74741"/>
                </a:lnTo>
                <a:lnTo>
                  <a:pt x="188214" y="87565"/>
                </a:lnTo>
                <a:lnTo>
                  <a:pt x="176860" y="100849"/>
                </a:lnTo>
                <a:lnTo>
                  <a:pt x="164147" y="112576"/>
                </a:lnTo>
                <a:lnTo>
                  <a:pt x="116743" y="128693"/>
                </a:lnTo>
                <a:lnTo>
                  <a:pt x="82697" y="130946"/>
                </a:lnTo>
                <a:lnTo>
                  <a:pt x="65727" y="132418"/>
                </a:lnTo>
                <a:lnTo>
                  <a:pt x="18800" y="150090"/>
                </a:lnTo>
                <a:lnTo>
                  <a:pt x="0" y="194225"/>
                </a:lnTo>
                <a:lnTo>
                  <a:pt x="779792" y="186528"/>
                </a:lnTo>
                <a:lnTo>
                  <a:pt x="748676" y="130302"/>
                </a:lnTo>
                <a:lnTo>
                  <a:pt x="714650" y="112205"/>
                </a:lnTo>
                <a:lnTo>
                  <a:pt x="662056" y="103203"/>
                </a:lnTo>
                <a:lnTo>
                  <a:pt x="645450" y="103040"/>
                </a:lnTo>
                <a:lnTo>
                  <a:pt x="629060" y="101851"/>
                </a:lnTo>
                <a:lnTo>
                  <a:pt x="613156" y="98162"/>
                </a:lnTo>
                <a:lnTo>
                  <a:pt x="583648" y="79722"/>
                </a:lnTo>
                <a:lnTo>
                  <a:pt x="559311" y="53058"/>
                </a:lnTo>
                <a:lnTo>
                  <a:pt x="535178" y="25860"/>
                </a:lnTo>
                <a:lnTo>
                  <a:pt x="506285" y="5820"/>
                </a:lnTo>
                <a:lnTo>
                  <a:pt x="480903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77942" y="2854866"/>
            <a:ext cx="818515" cy="203835"/>
          </a:xfrm>
          <a:custGeom>
            <a:avLst/>
            <a:gdLst/>
            <a:ahLst/>
            <a:cxnLst/>
            <a:rect l="l" t="t" r="r" b="b"/>
            <a:pathLst>
              <a:path w="818514" h="203835">
                <a:moveTo>
                  <a:pt x="504443" y="0"/>
                </a:moveTo>
                <a:lnTo>
                  <a:pt x="476946" y="1971"/>
                </a:lnTo>
                <a:lnTo>
                  <a:pt x="449647" y="9811"/>
                </a:lnTo>
                <a:lnTo>
                  <a:pt x="423621" y="21311"/>
                </a:lnTo>
                <a:lnTo>
                  <a:pt x="398584" y="34366"/>
                </a:lnTo>
                <a:lnTo>
                  <a:pt x="373259" y="46884"/>
                </a:lnTo>
                <a:lnTo>
                  <a:pt x="347200" y="56699"/>
                </a:lnTo>
                <a:lnTo>
                  <a:pt x="319963" y="61646"/>
                </a:lnTo>
                <a:lnTo>
                  <a:pt x="295258" y="61212"/>
                </a:lnTo>
                <a:lnTo>
                  <a:pt x="270416" y="59425"/>
                </a:lnTo>
                <a:lnTo>
                  <a:pt x="246338" y="60223"/>
                </a:lnTo>
                <a:lnTo>
                  <a:pt x="223926" y="67539"/>
                </a:lnTo>
                <a:lnTo>
                  <a:pt x="209664" y="78398"/>
                </a:lnTo>
                <a:lnTo>
                  <a:pt x="197443" y="91852"/>
                </a:lnTo>
                <a:lnTo>
                  <a:pt x="185532" y="105789"/>
                </a:lnTo>
                <a:lnTo>
                  <a:pt x="172199" y="118098"/>
                </a:lnTo>
                <a:lnTo>
                  <a:pt x="122459" y="134991"/>
                </a:lnTo>
                <a:lnTo>
                  <a:pt x="86754" y="137357"/>
                </a:lnTo>
                <a:lnTo>
                  <a:pt x="68953" y="138899"/>
                </a:lnTo>
                <a:lnTo>
                  <a:pt x="19731" y="157431"/>
                </a:lnTo>
                <a:lnTo>
                  <a:pt x="0" y="203721"/>
                </a:lnTo>
                <a:lnTo>
                  <a:pt x="817968" y="195657"/>
                </a:lnTo>
                <a:lnTo>
                  <a:pt x="785334" y="136676"/>
                </a:lnTo>
                <a:lnTo>
                  <a:pt x="749647" y="117692"/>
                </a:lnTo>
                <a:lnTo>
                  <a:pt x="711847" y="108890"/>
                </a:lnTo>
                <a:lnTo>
                  <a:pt x="677054" y="108077"/>
                </a:lnTo>
                <a:lnTo>
                  <a:pt x="659857" y="106829"/>
                </a:lnTo>
                <a:lnTo>
                  <a:pt x="643166" y="102959"/>
                </a:lnTo>
                <a:lnTo>
                  <a:pt x="612223" y="83619"/>
                </a:lnTo>
                <a:lnTo>
                  <a:pt x="586695" y="55649"/>
                </a:lnTo>
                <a:lnTo>
                  <a:pt x="561377" y="27121"/>
                </a:lnTo>
                <a:lnTo>
                  <a:pt x="531063" y="6109"/>
                </a:lnTo>
                <a:lnTo>
                  <a:pt x="504443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9500" y="7470330"/>
            <a:ext cx="9010015" cy="19685"/>
          </a:xfrm>
          <a:custGeom>
            <a:avLst/>
            <a:gdLst/>
            <a:ahLst/>
            <a:cxnLst/>
            <a:rect l="l" t="t" r="r" b="b"/>
            <a:pathLst>
              <a:path w="9010015" h="19684">
                <a:moveTo>
                  <a:pt x="5403007" y="0"/>
                </a:moveTo>
                <a:lnTo>
                  <a:pt x="346336" y="5928"/>
                </a:lnTo>
                <a:lnTo>
                  <a:pt x="6814" y="9217"/>
                </a:lnTo>
                <a:lnTo>
                  <a:pt x="0" y="9771"/>
                </a:lnTo>
                <a:lnTo>
                  <a:pt x="6814" y="10324"/>
                </a:lnTo>
                <a:lnTo>
                  <a:pt x="164454" y="12446"/>
                </a:lnTo>
                <a:lnTo>
                  <a:pt x="3606964" y="19530"/>
                </a:lnTo>
                <a:lnTo>
                  <a:pt x="8663407" y="13607"/>
                </a:lnTo>
                <a:lnTo>
                  <a:pt x="9002982" y="10324"/>
                </a:lnTo>
                <a:lnTo>
                  <a:pt x="9009799" y="9771"/>
                </a:lnTo>
                <a:lnTo>
                  <a:pt x="9002982" y="9217"/>
                </a:lnTo>
                <a:lnTo>
                  <a:pt x="8845314" y="7090"/>
                </a:lnTo>
                <a:lnTo>
                  <a:pt x="5403007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3232760" y="5290267"/>
            <a:ext cx="297815" cy="340995"/>
            <a:chOff x="3232760" y="5290267"/>
            <a:chExt cx="297815" cy="340995"/>
          </a:xfrm>
        </p:grpSpPr>
        <p:sp>
          <p:nvSpPr>
            <p:cNvPr id="79" name="object 79"/>
            <p:cNvSpPr/>
            <p:nvPr/>
          </p:nvSpPr>
          <p:spPr>
            <a:xfrm>
              <a:off x="3232760" y="5290267"/>
              <a:ext cx="285115" cy="340995"/>
            </a:xfrm>
            <a:custGeom>
              <a:avLst/>
              <a:gdLst/>
              <a:ahLst/>
              <a:cxnLst/>
              <a:rect l="l" t="t" r="r" b="b"/>
              <a:pathLst>
                <a:path w="285114" h="340995">
                  <a:moveTo>
                    <a:pt x="212377" y="243789"/>
                  </a:moveTo>
                  <a:lnTo>
                    <a:pt x="158153" y="243789"/>
                  </a:lnTo>
                  <a:lnTo>
                    <a:pt x="155299" y="250050"/>
                  </a:lnTo>
                  <a:lnTo>
                    <a:pt x="153002" y="256355"/>
                  </a:lnTo>
                  <a:lnTo>
                    <a:pt x="151282" y="262724"/>
                  </a:lnTo>
                  <a:lnTo>
                    <a:pt x="147796" y="281450"/>
                  </a:lnTo>
                  <a:lnTo>
                    <a:pt x="146978" y="300859"/>
                  </a:lnTo>
                  <a:lnTo>
                    <a:pt x="148515" y="320721"/>
                  </a:lnTo>
                  <a:lnTo>
                    <a:pt x="152095" y="340804"/>
                  </a:lnTo>
                  <a:lnTo>
                    <a:pt x="153555" y="339356"/>
                  </a:lnTo>
                  <a:lnTo>
                    <a:pt x="187595" y="301239"/>
                  </a:lnTo>
                  <a:lnTo>
                    <a:pt x="209322" y="257594"/>
                  </a:lnTo>
                  <a:lnTo>
                    <a:pt x="212377" y="243789"/>
                  </a:lnTo>
                  <a:close/>
                </a:path>
                <a:path w="285114" h="340995">
                  <a:moveTo>
                    <a:pt x="0" y="87414"/>
                  </a:moveTo>
                  <a:lnTo>
                    <a:pt x="47336" y="141768"/>
                  </a:lnTo>
                  <a:lnTo>
                    <a:pt x="104101" y="183654"/>
                  </a:lnTo>
                  <a:lnTo>
                    <a:pt x="111734" y="187871"/>
                  </a:lnTo>
                  <a:lnTo>
                    <a:pt x="104432" y="190449"/>
                  </a:lnTo>
                  <a:lnTo>
                    <a:pt x="59245" y="221089"/>
                  </a:lnTo>
                  <a:lnTo>
                    <a:pt x="30302" y="250050"/>
                  </a:lnTo>
                  <a:lnTo>
                    <a:pt x="29222" y="251231"/>
                  </a:lnTo>
                  <a:lnTo>
                    <a:pt x="52963" y="257601"/>
                  </a:lnTo>
                  <a:lnTo>
                    <a:pt x="76371" y="261300"/>
                  </a:lnTo>
                  <a:lnTo>
                    <a:pt x="99160" y="261902"/>
                  </a:lnTo>
                  <a:lnTo>
                    <a:pt x="121043" y="258978"/>
                  </a:lnTo>
                  <a:lnTo>
                    <a:pt x="130719" y="256355"/>
                  </a:lnTo>
                  <a:lnTo>
                    <a:pt x="140146" y="252926"/>
                  </a:lnTo>
                  <a:lnTo>
                    <a:pt x="149299" y="248727"/>
                  </a:lnTo>
                  <a:lnTo>
                    <a:pt x="158153" y="243789"/>
                  </a:lnTo>
                  <a:lnTo>
                    <a:pt x="212377" y="243789"/>
                  </a:lnTo>
                  <a:lnTo>
                    <a:pt x="212812" y="241827"/>
                  </a:lnTo>
                  <a:lnTo>
                    <a:pt x="214757" y="225424"/>
                  </a:lnTo>
                  <a:lnTo>
                    <a:pt x="215098" y="216112"/>
                  </a:lnTo>
                  <a:lnTo>
                    <a:pt x="214796" y="207468"/>
                  </a:lnTo>
                  <a:lnTo>
                    <a:pt x="214172" y="197169"/>
                  </a:lnTo>
                  <a:lnTo>
                    <a:pt x="213564" y="182879"/>
                  </a:lnTo>
                  <a:lnTo>
                    <a:pt x="224274" y="173431"/>
                  </a:lnTo>
                  <a:lnTo>
                    <a:pt x="232132" y="166735"/>
                  </a:lnTo>
                  <a:lnTo>
                    <a:pt x="238573" y="160957"/>
                  </a:lnTo>
                  <a:lnTo>
                    <a:pt x="264455" y="128041"/>
                  </a:lnTo>
                  <a:lnTo>
                    <a:pt x="273328" y="109245"/>
                  </a:lnTo>
                  <a:lnTo>
                    <a:pt x="144805" y="109245"/>
                  </a:lnTo>
                  <a:lnTo>
                    <a:pt x="139433" y="107175"/>
                  </a:lnTo>
                  <a:lnTo>
                    <a:pt x="97092" y="96272"/>
                  </a:lnTo>
                  <a:lnTo>
                    <a:pt x="27522" y="88987"/>
                  </a:lnTo>
                  <a:lnTo>
                    <a:pt x="0" y="87414"/>
                  </a:lnTo>
                  <a:close/>
                </a:path>
                <a:path w="285114" h="340995">
                  <a:moveTo>
                    <a:pt x="147205" y="0"/>
                  </a:moveTo>
                  <a:lnTo>
                    <a:pt x="140811" y="23748"/>
                  </a:lnTo>
                  <a:lnTo>
                    <a:pt x="137094" y="47161"/>
                  </a:lnTo>
                  <a:lnTo>
                    <a:pt x="136481" y="69955"/>
                  </a:lnTo>
                  <a:lnTo>
                    <a:pt x="139395" y="91846"/>
                  </a:lnTo>
                  <a:lnTo>
                    <a:pt x="140741" y="97777"/>
                  </a:lnTo>
                  <a:lnTo>
                    <a:pt x="142582" y="103568"/>
                  </a:lnTo>
                  <a:lnTo>
                    <a:pt x="144805" y="109245"/>
                  </a:lnTo>
                  <a:lnTo>
                    <a:pt x="273328" y="109245"/>
                  </a:lnTo>
                  <a:lnTo>
                    <a:pt x="274061" y="107187"/>
                  </a:lnTo>
                  <a:lnTo>
                    <a:pt x="216697" y="107175"/>
                  </a:lnTo>
                  <a:lnTo>
                    <a:pt x="214323" y="95179"/>
                  </a:lnTo>
                  <a:lnTo>
                    <a:pt x="189947" y="45168"/>
                  </a:lnTo>
                  <a:lnTo>
                    <a:pt x="163499" y="15587"/>
                  </a:lnTo>
                  <a:lnTo>
                    <a:pt x="148374" y="1092"/>
                  </a:lnTo>
                  <a:lnTo>
                    <a:pt x="147205" y="0"/>
                  </a:lnTo>
                  <a:close/>
                </a:path>
                <a:path w="285114" h="340995">
                  <a:moveTo>
                    <a:pt x="284759" y="29108"/>
                  </a:moveTo>
                  <a:lnTo>
                    <a:pt x="252418" y="53112"/>
                  </a:lnTo>
                  <a:lnTo>
                    <a:pt x="227926" y="82651"/>
                  </a:lnTo>
                  <a:lnTo>
                    <a:pt x="216700" y="107187"/>
                  </a:lnTo>
                  <a:lnTo>
                    <a:pt x="274065" y="107175"/>
                  </a:lnTo>
                  <a:lnTo>
                    <a:pt x="283049" y="65338"/>
                  </a:lnTo>
                  <a:lnTo>
                    <a:pt x="284759" y="29108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324238" y="5422837"/>
              <a:ext cx="205803" cy="77694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6324149" y="4079963"/>
            <a:ext cx="248920" cy="290195"/>
            <a:chOff x="6324149" y="4079963"/>
            <a:chExt cx="248920" cy="290195"/>
          </a:xfrm>
        </p:grpSpPr>
        <p:sp>
          <p:nvSpPr>
            <p:cNvPr id="82" name="object 82"/>
            <p:cNvSpPr/>
            <p:nvPr/>
          </p:nvSpPr>
          <p:spPr>
            <a:xfrm>
              <a:off x="6324149" y="4079963"/>
              <a:ext cx="248920" cy="290195"/>
            </a:xfrm>
            <a:custGeom>
              <a:avLst/>
              <a:gdLst/>
              <a:ahLst/>
              <a:cxnLst/>
              <a:rect l="l" t="t" r="r" b="b"/>
              <a:pathLst>
                <a:path w="248920" h="290195">
                  <a:moveTo>
                    <a:pt x="239159" y="201155"/>
                  </a:moveTo>
                  <a:lnTo>
                    <a:pt x="127927" y="201155"/>
                  </a:lnTo>
                  <a:lnTo>
                    <a:pt x="125412" y="207289"/>
                  </a:lnTo>
                  <a:lnTo>
                    <a:pt x="123456" y="213690"/>
                  </a:lnTo>
                  <a:lnTo>
                    <a:pt x="122123" y="220383"/>
                  </a:lnTo>
                  <a:lnTo>
                    <a:pt x="119883" y="236804"/>
                  </a:lnTo>
                  <a:lnTo>
                    <a:pt x="119324" y="253671"/>
                  </a:lnTo>
                  <a:lnTo>
                    <a:pt x="119967" y="270798"/>
                  </a:lnTo>
                  <a:lnTo>
                    <a:pt x="121462" y="289369"/>
                  </a:lnTo>
                  <a:lnTo>
                    <a:pt x="121539" y="290055"/>
                  </a:lnTo>
                  <a:lnTo>
                    <a:pt x="139126" y="278477"/>
                  </a:lnTo>
                  <a:lnTo>
                    <a:pt x="168171" y="251339"/>
                  </a:lnTo>
                  <a:lnTo>
                    <a:pt x="188271" y="211734"/>
                  </a:lnTo>
                  <a:lnTo>
                    <a:pt x="190144" y="203250"/>
                  </a:lnTo>
                  <a:lnTo>
                    <a:pt x="239999" y="203250"/>
                  </a:lnTo>
                  <a:lnTo>
                    <a:pt x="239159" y="201155"/>
                  </a:lnTo>
                  <a:close/>
                </a:path>
                <a:path w="248920" h="290195">
                  <a:moveTo>
                    <a:pt x="239999" y="203250"/>
                  </a:moveTo>
                  <a:lnTo>
                    <a:pt x="190144" y="203250"/>
                  </a:lnTo>
                  <a:lnTo>
                    <a:pt x="192481" y="208533"/>
                  </a:lnTo>
                  <a:lnTo>
                    <a:pt x="220338" y="242892"/>
                  </a:lnTo>
                  <a:lnTo>
                    <a:pt x="248818" y="262356"/>
                  </a:lnTo>
                  <a:lnTo>
                    <a:pt x="248716" y="260591"/>
                  </a:lnTo>
                  <a:lnTo>
                    <a:pt x="247714" y="245945"/>
                  </a:lnTo>
                  <a:lnTo>
                    <a:pt x="246144" y="231318"/>
                  </a:lnTo>
                  <a:lnTo>
                    <a:pt x="243700" y="217101"/>
                  </a:lnTo>
                  <a:lnTo>
                    <a:pt x="239999" y="203250"/>
                  </a:lnTo>
                  <a:close/>
                </a:path>
                <a:path w="248920" h="290195">
                  <a:moveTo>
                    <a:pt x="64201" y="69292"/>
                  </a:moveTo>
                  <a:lnTo>
                    <a:pt x="47071" y="69945"/>
                  </a:lnTo>
                  <a:lnTo>
                    <a:pt x="27813" y="71513"/>
                  </a:lnTo>
                  <a:lnTo>
                    <a:pt x="39381" y="89124"/>
                  </a:lnTo>
                  <a:lnTo>
                    <a:pt x="66505" y="118189"/>
                  </a:lnTo>
                  <a:lnTo>
                    <a:pt x="96393" y="135216"/>
                  </a:lnTo>
                  <a:lnTo>
                    <a:pt x="92024" y="137490"/>
                  </a:lnTo>
                  <a:lnTo>
                    <a:pt x="37833" y="178468"/>
                  </a:lnTo>
                  <a:lnTo>
                    <a:pt x="0" y="215518"/>
                  </a:lnTo>
                  <a:lnTo>
                    <a:pt x="31122" y="217474"/>
                  </a:lnTo>
                  <a:lnTo>
                    <a:pt x="91720" y="211532"/>
                  </a:lnTo>
                  <a:lnTo>
                    <a:pt x="127927" y="201155"/>
                  </a:lnTo>
                  <a:lnTo>
                    <a:pt x="239159" y="201155"/>
                  </a:lnTo>
                  <a:lnTo>
                    <a:pt x="220002" y="167133"/>
                  </a:lnTo>
                  <a:lnTo>
                    <a:pt x="192183" y="140845"/>
                  </a:lnTo>
                  <a:lnTo>
                    <a:pt x="182689" y="133108"/>
                  </a:lnTo>
                  <a:lnTo>
                    <a:pt x="182887" y="104614"/>
                  </a:lnTo>
                  <a:lnTo>
                    <a:pt x="182283" y="96659"/>
                  </a:lnTo>
                  <a:lnTo>
                    <a:pt x="180909" y="88023"/>
                  </a:lnTo>
                  <a:lnTo>
                    <a:pt x="135991" y="88023"/>
                  </a:lnTo>
                  <a:lnTo>
                    <a:pt x="126906" y="82682"/>
                  </a:lnTo>
                  <a:lnTo>
                    <a:pt x="117562" y="78243"/>
                  </a:lnTo>
                  <a:lnTo>
                    <a:pt x="107754" y="74680"/>
                  </a:lnTo>
                  <a:lnTo>
                    <a:pt x="97485" y="72072"/>
                  </a:lnTo>
                  <a:lnTo>
                    <a:pt x="81069" y="69842"/>
                  </a:lnTo>
                  <a:lnTo>
                    <a:pt x="64201" y="69292"/>
                  </a:lnTo>
                  <a:close/>
                </a:path>
                <a:path w="248920" h="290195">
                  <a:moveTo>
                    <a:pt x="124739" y="0"/>
                  </a:moveTo>
                  <a:lnTo>
                    <a:pt x="122353" y="17312"/>
                  </a:lnTo>
                  <a:lnTo>
                    <a:pt x="121710" y="34366"/>
                  </a:lnTo>
                  <a:lnTo>
                    <a:pt x="123067" y="50952"/>
                  </a:lnTo>
                  <a:lnTo>
                    <a:pt x="126682" y="66865"/>
                  </a:lnTo>
                  <a:lnTo>
                    <a:pt x="128981" y="74218"/>
                  </a:lnTo>
                  <a:lnTo>
                    <a:pt x="132130" y="81292"/>
                  </a:lnTo>
                  <a:lnTo>
                    <a:pt x="135991" y="88023"/>
                  </a:lnTo>
                  <a:lnTo>
                    <a:pt x="180909" y="88023"/>
                  </a:lnTo>
                  <a:lnTo>
                    <a:pt x="164820" y="44310"/>
                  </a:lnTo>
                  <a:lnTo>
                    <a:pt x="136704" y="11270"/>
                  </a:lnTo>
                  <a:lnTo>
                    <a:pt x="124739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407739" y="4175044"/>
              <a:ext cx="164287" cy="89890"/>
            </a:xfrm>
            <a:prstGeom prst="rect">
              <a:avLst/>
            </a:prstGeom>
          </p:spPr>
        </p:pic>
      </p:grpSp>
      <p:pic>
        <p:nvPicPr>
          <p:cNvPr id="84" name="object 8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5983341" y="4717002"/>
            <a:ext cx="173405" cy="193247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4479206" y="4881540"/>
            <a:ext cx="255697" cy="160086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5973054" y="5480075"/>
            <a:ext cx="113966" cy="182053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441298" y="4593822"/>
            <a:ext cx="147468" cy="157057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835995" y="6069146"/>
            <a:ext cx="292781" cy="183299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982379" y="5309096"/>
            <a:ext cx="173757" cy="114181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6699811" y="4765389"/>
            <a:ext cx="122805" cy="196161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729361" y="277977"/>
            <a:ext cx="8454821" cy="696772"/>
          </a:xfrm>
          <a:prstGeom prst="rect">
            <a:avLst/>
          </a:prstGeom>
        </p:spPr>
      </p:pic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3709125" y="409674"/>
            <a:ext cx="27628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</a:t>
            </a:r>
            <a:r>
              <a:rPr spc="-229" dirty="0"/>
              <a:t> </a:t>
            </a:r>
            <a:r>
              <a:rPr spc="295" dirty="0"/>
              <a:t>M</a:t>
            </a:r>
            <a:r>
              <a:rPr spc="-229" dirty="0"/>
              <a:t> </a:t>
            </a:r>
            <a:r>
              <a:rPr spc="-150" dirty="0"/>
              <a:t>B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350" dirty="0"/>
              <a:t>L</a:t>
            </a:r>
          </a:p>
        </p:txBody>
      </p:sp>
      <p:grpSp>
        <p:nvGrpSpPr>
          <p:cNvPr id="93" name="object 93"/>
          <p:cNvGrpSpPr/>
          <p:nvPr/>
        </p:nvGrpSpPr>
        <p:grpSpPr>
          <a:xfrm>
            <a:off x="1006855" y="1120394"/>
            <a:ext cx="7534275" cy="1156335"/>
            <a:chOff x="1006855" y="1120394"/>
            <a:chExt cx="7534275" cy="1156335"/>
          </a:xfrm>
        </p:grpSpPr>
        <p:pic>
          <p:nvPicPr>
            <p:cNvPr id="94" name="object 9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611731" y="1120394"/>
              <a:ext cx="6929081" cy="115599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006855" y="1227328"/>
              <a:ext cx="1045463" cy="1042415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021651" y="1291082"/>
              <a:ext cx="889317" cy="889317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1213495" y="1470440"/>
            <a:ext cx="51943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b="1" spc="190" dirty="0">
                <a:solidFill>
                  <a:srgbClr val="A4DB20"/>
                </a:solidFill>
                <a:latin typeface="Arial"/>
                <a:cs typeface="Arial"/>
              </a:rPr>
              <a:t>02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241894" y="1585429"/>
            <a:ext cx="467995" cy="299085"/>
            <a:chOff x="1241894" y="1585429"/>
            <a:chExt cx="467995" cy="299085"/>
          </a:xfrm>
        </p:grpSpPr>
        <p:pic>
          <p:nvPicPr>
            <p:cNvPr id="99" name="object 9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241894" y="1585429"/>
              <a:ext cx="233984" cy="29880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503260" y="1585429"/>
              <a:ext cx="206171" cy="296392"/>
            </a:xfrm>
            <a:prstGeom prst="rect">
              <a:avLst/>
            </a:prstGeom>
          </p:spPr>
        </p:pic>
      </p:grpSp>
      <p:sp>
        <p:nvSpPr>
          <p:cNvPr id="101" name="object 101"/>
          <p:cNvSpPr txBox="1"/>
          <p:nvPr/>
        </p:nvSpPr>
        <p:spPr>
          <a:xfrm>
            <a:off x="2108200" y="1244215"/>
            <a:ext cx="61341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0000"/>
                </a:solidFill>
                <a:latin typeface="Tahoma"/>
                <a:cs typeface="Tahoma"/>
              </a:rPr>
              <a:t>el</a:t>
            </a:r>
            <a:r>
              <a:rPr sz="12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emprendimiento</a:t>
            </a:r>
            <a:r>
              <a:rPr sz="1200"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ambiental</a:t>
            </a:r>
            <a:r>
              <a:rPr sz="12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200"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verde</a:t>
            </a:r>
            <a:r>
              <a:rPr sz="12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son</a:t>
            </a:r>
            <a:r>
              <a:rPr sz="1200"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las</a:t>
            </a:r>
            <a:r>
              <a:rPr sz="12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formas</a:t>
            </a:r>
            <a:r>
              <a:rPr sz="1200"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pensar,</a:t>
            </a:r>
            <a:r>
              <a:rPr sz="1200"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FF0000"/>
                </a:solidFill>
                <a:latin typeface="Tahoma"/>
                <a:cs typeface="Tahoma"/>
              </a:rPr>
              <a:t>sentir</a:t>
            </a:r>
            <a:r>
              <a:rPr sz="1200"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 </a:t>
            </a:r>
            <a:r>
              <a:rPr sz="1200" b="1" spc="-3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actuar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desde una conciencia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ambiental, </a:t>
            </a:r>
            <a:r>
              <a:rPr sz="1200" b="1" spc="95" dirty="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través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la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generación 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sz="1200" b="1" spc="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iniciativas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ideas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que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favorezca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FF0000"/>
                </a:solidFill>
                <a:latin typeface="Tahoma"/>
                <a:cs typeface="Tahoma"/>
              </a:rPr>
              <a:t>el</a:t>
            </a:r>
            <a:r>
              <a:rPr sz="1200" b="1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desarrollo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la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creatividad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la </a:t>
            </a:r>
            <a:r>
              <a:rPr sz="1200" b="1" spc="-3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innovación </a:t>
            </a:r>
            <a:r>
              <a:rPr sz="1200" b="1" spc="75" dirty="0">
                <a:solidFill>
                  <a:srgbClr val="FF0000"/>
                </a:solidFill>
                <a:latin typeface="Tahoma"/>
                <a:cs typeface="Tahoma"/>
              </a:rPr>
              <a:t>para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hacer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buen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uso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los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recursos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del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medio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generar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desarrollo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sostenible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con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una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visión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sistémica.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pic>
        <p:nvPicPr>
          <p:cNvPr id="102" name="object 102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7455367" y="5376340"/>
            <a:ext cx="1457290" cy="2087819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779183" y="3321265"/>
            <a:ext cx="2323465" cy="4147185"/>
            <a:chOff x="779183" y="3321265"/>
            <a:chExt cx="2323465" cy="4147185"/>
          </a:xfrm>
        </p:grpSpPr>
        <p:sp>
          <p:nvSpPr>
            <p:cNvPr id="104" name="object 104"/>
            <p:cNvSpPr/>
            <p:nvPr/>
          </p:nvSpPr>
          <p:spPr>
            <a:xfrm>
              <a:off x="1839289" y="4333105"/>
              <a:ext cx="209550" cy="2317750"/>
            </a:xfrm>
            <a:custGeom>
              <a:avLst/>
              <a:gdLst/>
              <a:ahLst/>
              <a:cxnLst/>
              <a:rect l="l" t="t" r="r" b="b"/>
              <a:pathLst>
                <a:path w="209550" h="2317750">
                  <a:moveTo>
                    <a:pt x="58415" y="0"/>
                  </a:moveTo>
                  <a:lnTo>
                    <a:pt x="3297" y="0"/>
                  </a:lnTo>
                  <a:lnTo>
                    <a:pt x="4791" y="91577"/>
                  </a:lnTo>
                  <a:lnTo>
                    <a:pt x="7329" y="328931"/>
                  </a:lnTo>
                  <a:lnTo>
                    <a:pt x="8001" y="655994"/>
                  </a:lnTo>
                  <a:lnTo>
                    <a:pt x="3894" y="1016698"/>
                  </a:lnTo>
                  <a:lnTo>
                    <a:pt x="0" y="1306157"/>
                  </a:lnTo>
                  <a:lnTo>
                    <a:pt x="10123" y="1538143"/>
                  </a:lnTo>
                  <a:lnTo>
                    <a:pt x="44546" y="1834606"/>
                  </a:lnTo>
                  <a:lnTo>
                    <a:pt x="113546" y="2317496"/>
                  </a:lnTo>
                  <a:lnTo>
                    <a:pt x="209266" y="2317496"/>
                  </a:lnTo>
                  <a:lnTo>
                    <a:pt x="191919" y="2273753"/>
                  </a:lnTo>
                  <a:lnTo>
                    <a:pt x="150712" y="2134593"/>
                  </a:lnTo>
                  <a:lnTo>
                    <a:pt x="101895" y="1888120"/>
                  </a:lnTo>
                  <a:lnTo>
                    <a:pt x="61717" y="1522437"/>
                  </a:lnTo>
                  <a:lnTo>
                    <a:pt x="38820" y="1176466"/>
                  </a:lnTo>
                  <a:lnTo>
                    <a:pt x="30843" y="902555"/>
                  </a:lnTo>
                  <a:lnTo>
                    <a:pt x="37478" y="557976"/>
                  </a:lnTo>
                  <a:lnTo>
                    <a:pt x="5841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779183" y="3321265"/>
              <a:ext cx="2323193" cy="314076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315504" y="6548869"/>
              <a:ext cx="1328420" cy="919480"/>
            </a:xfrm>
            <a:custGeom>
              <a:avLst/>
              <a:gdLst/>
              <a:ahLst/>
              <a:cxnLst/>
              <a:rect l="l" t="t" r="r" b="b"/>
              <a:pathLst>
                <a:path w="1328420" h="919479">
                  <a:moveTo>
                    <a:pt x="1328305" y="0"/>
                  </a:moveTo>
                  <a:lnTo>
                    <a:pt x="0" y="0"/>
                  </a:lnTo>
                  <a:lnTo>
                    <a:pt x="0" y="235432"/>
                  </a:lnTo>
                  <a:lnTo>
                    <a:pt x="106413" y="235432"/>
                  </a:lnTo>
                  <a:lnTo>
                    <a:pt x="212293" y="919238"/>
                  </a:lnTo>
                  <a:lnTo>
                    <a:pt x="1094130" y="919238"/>
                  </a:lnTo>
                  <a:lnTo>
                    <a:pt x="1220457" y="235432"/>
                  </a:lnTo>
                  <a:lnTo>
                    <a:pt x="1328305" y="235432"/>
                  </a:lnTo>
                  <a:lnTo>
                    <a:pt x="1328305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304749" y="6780059"/>
              <a:ext cx="1338580" cy="9525"/>
            </a:xfrm>
            <a:custGeom>
              <a:avLst/>
              <a:gdLst/>
              <a:ahLst/>
              <a:cxnLst/>
              <a:rect l="l" t="t" r="r" b="b"/>
              <a:pathLst>
                <a:path w="1338580" h="9525">
                  <a:moveTo>
                    <a:pt x="833935" y="0"/>
                  </a:moveTo>
                  <a:lnTo>
                    <a:pt x="504399" y="0"/>
                  </a:lnTo>
                  <a:lnTo>
                    <a:pt x="224733" y="1037"/>
                  </a:lnTo>
                  <a:lnTo>
                    <a:pt x="78395" y="2334"/>
                  </a:lnTo>
                  <a:lnTo>
                    <a:pt x="20434" y="3380"/>
                  </a:lnTo>
                  <a:lnTo>
                    <a:pt x="0" y="4530"/>
                  </a:lnTo>
                  <a:lnTo>
                    <a:pt x="5213" y="5116"/>
                  </a:lnTo>
                  <a:lnTo>
                    <a:pt x="78395" y="6726"/>
                  </a:lnTo>
                  <a:lnTo>
                    <a:pt x="224733" y="8023"/>
                  </a:lnTo>
                  <a:lnTo>
                    <a:pt x="504399" y="9061"/>
                  </a:lnTo>
                  <a:lnTo>
                    <a:pt x="833935" y="9061"/>
                  </a:lnTo>
                  <a:lnTo>
                    <a:pt x="1113575" y="8023"/>
                  </a:lnTo>
                  <a:lnTo>
                    <a:pt x="1259919" y="6726"/>
                  </a:lnTo>
                  <a:lnTo>
                    <a:pt x="1317887" y="5680"/>
                  </a:lnTo>
                  <a:lnTo>
                    <a:pt x="1333111" y="5116"/>
                  </a:lnTo>
                  <a:lnTo>
                    <a:pt x="1338326" y="4530"/>
                  </a:lnTo>
                  <a:lnTo>
                    <a:pt x="1333111" y="3945"/>
                  </a:lnTo>
                  <a:lnTo>
                    <a:pt x="1317887" y="3380"/>
                  </a:lnTo>
                  <a:lnTo>
                    <a:pt x="1259919" y="2334"/>
                  </a:lnTo>
                  <a:lnTo>
                    <a:pt x="1113575" y="1037"/>
                  </a:lnTo>
                  <a:lnTo>
                    <a:pt x="83393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68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A M B I E N T A 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09-22</dc:title>
  <dc:creator>Luis Mercado</dc:creator>
  <cp:lastModifiedBy>user</cp:lastModifiedBy>
  <cp:revision>3</cp:revision>
  <dcterms:created xsi:type="dcterms:W3CDTF">2022-09-22T16:05:55Z</dcterms:created>
  <dcterms:modified xsi:type="dcterms:W3CDTF">2022-10-31T00:31:42Z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2022-09-22T00:00:00Z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