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890"/>
            <a:ext cx="1111859" cy="86121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891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696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890"/>
            <a:ext cx="519188" cy="861212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890"/>
            <a:ext cx="1241424" cy="86121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890"/>
            <a:ext cx="1106830" cy="861212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696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696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15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396"/>
            <a:ext cx="1079258" cy="880110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396"/>
            <a:ext cx="1079246" cy="880110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396"/>
            <a:ext cx="1079246" cy="8801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664" y="409674"/>
            <a:ext cx="3433071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71.png"/><Relationship Id="rId68" Type="http://schemas.openxmlformats.org/officeDocument/2006/relationships/image" Target="../media/image76.png"/><Relationship Id="rId7" Type="http://schemas.openxmlformats.org/officeDocument/2006/relationships/image" Target="../media/image6.png"/><Relationship Id="rId71" Type="http://schemas.openxmlformats.org/officeDocument/2006/relationships/image" Target="../media/image7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74.png"/><Relationship Id="rId5" Type="http://schemas.openxmlformats.org/officeDocument/2006/relationships/image" Target="../media/image4.png"/><Relationship Id="rId61" Type="http://schemas.openxmlformats.org/officeDocument/2006/relationships/image" Target="../media/image69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67.png"/><Relationship Id="rId67" Type="http://schemas.openxmlformats.org/officeDocument/2006/relationships/image" Target="../media/image7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0.png"/><Relationship Id="rId7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68.png"/><Relationship Id="rId65" Type="http://schemas.openxmlformats.org/officeDocument/2006/relationships/image" Target="../media/image73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64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12608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58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57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58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890"/>
              <a:ext cx="1111859" cy="8612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891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696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890"/>
              <a:ext cx="519201" cy="8612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890"/>
              <a:ext cx="1241424" cy="8612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890"/>
              <a:ext cx="1106843" cy="86121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696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696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1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396"/>
              <a:ext cx="1079258" cy="88011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396"/>
              <a:ext cx="1079246" cy="88011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396"/>
              <a:ext cx="1079246" cy="88011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5172100" y="4200930"/>
            <a:ext cx="4408484" cy="329891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729361" y="277977"/>
            <a:ext cx="8454821" cy="696772"/>
          </a:xfrm>
          <a:prstGeom prst="rect">
            <a:avLst/>
          </a:prstGeom>
        </p:spPr>
      </p:pic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3712629" y="409674"/>
            <a:ext cx="27559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90" dirty="0"/>
              <a:t>P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29" dirty="0"/>
              <a:t>V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63" name="object 63"/>
          <p:cNvGrpSpPr/>
          <p:nvPr/>
        </p:nvGrpSpPr>
        <p:grpSpPr>
          <a:xfrm>
            <a:off x="1008888" y="1120394"/>
            <a:ext cx="7532370" cy="1156335"/>
            <a:chOff x="1008888" y="1120394"/>
            <a:chExt cx="7532370" cy="1156335"/>
          </a:xfrm>
        </p:grpSpPr>
        <p:pic>
          <p:nvPicPr>
            <p:cNvPr id="64" name="object 6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611731" y="1120394"/>
              <a:ext cx="6929081" cy="115599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08888" y="1227328"/>
              <a:ext cx="1042415" cy="104241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21651" y="1291082"/>
              <a:ext cx="889317" cy="889317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213495" y="1470440"/>
            <a:ext cx="53594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b="1" spc="254" dirty="0">
                <a:solidFill>
                  <a:srgbClr val="A4DB20"/>
                </a:solidFill>
                <a:latin typeface="Arial"/>
                <a:cs typeface="Arial"/>
              </a:rPr>
              <a:t>03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241894" y="1585023"/>
            <a:ext cx="473709" cy="303530"/>
            <a:chOff x="1241894" y="1585023"/>
            <a:chExt cx="473709" cy="303530"/>
          </a:xfrm>
        </p:grpSpPr>
        <p:pic>
          <p:nvPicPr>
            <p:cNvPr id="69" name="object 6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241894" y="1585429"/>
              <a:ext cx="233984" cy="29880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506880" y="1585023"/>
              <a:ext cx="208203" cy="303250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2108200" y="1244215"/>
            <a:ext cx="61347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s-MX" sz="1200" b="1" spc="45" dirty="0" smtClean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b="1" spc="45" dirty="0" smtClean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200" b="1" spc="5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entendido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como</a:t>
            </a:r>
            <a:r>
              <a:rPr sz="1200" b="1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una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forma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 de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pensar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actuar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 centrada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en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las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oportunidades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que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brinda </a:t>
            </a:r>
            <a:r>
              <a:rPr sz="1200" b="1" spc="10" dirty="0">
                <a:solidFill>
                  <a:srgbClr val="FF0000"/>
                </a:solidFill>
                <a:latin typeface="Tahoma"/>
                <a:cs typeface="Tahoma"/>
              </a:rPr>
              <a:t>el 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contexto 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para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la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realización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programas </a:t>
            </a:r>
            <a:r>
              <a:rPr sz="1200" b="1" spc="25" dirty="0">
                <a:solidFill>
                  <a:srgbClr val="FF0000"/>
                </a:solidFill>
                <a:latin typeface="Tahoma"/>
                <a:cs typeface="Tahoma"/>
              </a:rPr>
              <a:t>o 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eventos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deportivos,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recreativos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y/o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actividad 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física, 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planteada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con 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una </a:t>
            </a:r>
            <a:r>
              <a:rPr sz="1200" b="1" spc="-3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visión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global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llevada </a:t>
            </a:r>
            <a:r>
              <a:rPr sz="1200" b="1" spc="95" dirty="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cabo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mediante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un liderazgo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equilibrado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la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gestión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un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riesgo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Tahoma"/>
                <a:cs typeface="Tahoma"/>
              </a:rPr>
              <a:t>calculado.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204943" y="2828025"/>
            <a:ext cx="747395" cy="641350"/>
            <a:chOff x="7204943" y="2828025"/>
            <a:chExt cx="747395" cy="641350"/>
          </a:xfrm>
        </p:grpSpPr>
        <p:sp>
          <p:nvSpPr>
            <p:cNvPr id="73" name="object 73"/>
            <p:cNvSpPr/>
            <p:nvPr/>
          </p:nvSpPr>
          <p:spPr>
            <a:xfrm>
              <a:off x="7215167" y="2831162"/>
              <a:ext cx="730885" cy="633095"/>
            </a:xfrm>
            <a:custGeom>
              <a:avLst/>
              <a:gdLst/>
              <a:ahLst/>
              <a:cxnLst/>
              <a:rect l="l" t="t" r="r" b="b"/>
              <a:pathLst>
                <a:path w="730884" h="633095">
                  <a:moveTo>
                    <a:pt x="286969" y="0"/>
                  </a:moveTo>
                  <a:lnTo>
                    <a:pt x="227964" y="192214"/>
                  </a:lnTo>
                  <a:lnTo>
                    <a:pt x="74574" y="176872"/>
                  </a:lnTo>
                  <a:lnTo>
                    <a:pt x="169659" y="359994"/>
                  </a:lnTo>
                  <a:lnTo>
                    <a:pt x="0" y="444804"/>
                  </a:lnTo>
                  <a:lnTo>
                    <a:pt x="200088" y="456488"/>
                  </a:lnTo>
                  <a:lnTo>
                    <a:pt x="242595" y="632713"/>
                  </a:lnTo>
                  <a:lnTo>
                    <a:pt x="396138" y="502297"/>
                  </a:lnTo>
                  <a:lnTo>
                    <a:pt x="551433" y="626160"/>
                  </a:lnTo>
                  <a:lnTo>
                    <a:pt x="551091" y="451281"/>
                  </a:lnTo>
                  <a:lnTo>
                    <a:pt x="730275" y="435063"/>
                  </a:lnTo>
                  <a:lnTo>
                    <a:pt x="612343" y="338391"/>
                  </a:lnTo>
                  <a:lnTo>
                    <a:pt x="689876" y="198462"/>
                  </a:lnTo>
                  <a:lnTo>
                    <a:pt x="544004" y="215938"/>
                  </a:lnTo>
                  <a:lnTo>
                    <a:pt x="538594" y="23088"/>
                  </a:lnTo>
                  <a:lnTo>
                    <a:pt x="402513" y="158000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04939" y="2828035"/>
              <a:ext cx="747395" cy="641350"/>
            </a:xfrm>
            <a:custGeom>
              <a:avLst/>
              <a:gdLst/>
              <a:ahLst/>
              <a:cxnLst/>
              <a:rect l="l" t="t" r="r" b="b"/>
              <a:pathLst>
                <a:path w="747395" h="641350">
                  <a:moveTo>
                    <a:pt x="366369" y="397929"/>
                  </a:moveTo>
                  <a:lnTo>
                    <a:pt x="365874" y="389013"/>
                  </a:lnTo>
                  <a:lnTo>
                    <a:pt x="361962" y="380987"/>
                  </a:lnTo>
                  <a:lnTo>
                    <a:pt x="355498" y="375297"/>
                  </a:lnTo>
                  <a:lnTo>
                    <a:pt x="347370" y="372427"/>
                  </a:lnTo>
                  <a:lnTo>
                    <a:pt x="338455" y="372922"/>
                  </a:lnTo>
                  <a:lnTo>
                    <a:pt x="330428" y="376834"/>
                  </a:lnTo>
                  <a:lnTo>
                    <a:pt x="324726" y="383298"/>
                  </a:lnTo>
                  <a:lnTo>
                    <a:pt x="321868" y="391426"/>
                  </a:lnTo>
                  <a:lnTo>
                    <a:pt x="322364" y="400342"/>
                  </a:lnTo>
                  <a:lnTo>
                    <a:pt x="326275" y="408368"/>
                  </a:lnTo>
                  <a:lnTo>
                    <a:pt x="332740" y="414070"/>
                  </a:lnTo>
                  <a:lnTo>
                    <a:pt x="340868" y="416928"/>
                  </a:lnTo>
                  <a:lnTo>
                    <a:pt x="349783" y="416433"/>
                  </a:lnTo>
                  <a:lnTo>
                    <a:pt x="357797" y="412521"/>
                  </a:lnTo>
                  <a:lnTo>
                    <a:pt x="363512" y="406057"/>
                  </a:lnTo>
                  <a:lnTo>
                    <a:pt x="366369" y="397929"/>
                  </a:lnTo>
                  <a:close/>
                </a:path>
                <a:path w="747395" h="641350">
                  <a:moveTo>
                    <a:pt x="377799" y="239052"/>
                  </a:moveTo>
                  <a:lnTo>
                    <a:pt x="372922" y="233032"/>
                  </a:lnTo>
                  <a:lnTo>
                    <a:pt x="336816" y="230136"/>
                  </a:lnTo>
                  <a:lnTo>
                    <a:pt x="330873" y="235877"/>
                  </a:lnTo>
                  <a:lnTo>
                    <a:pt x="335648" y="343916"/>
                  </a:lnTo>
                  <a:lnTo>
                    <a:pt x="342176" y="350202"/>
                  </a:lnTo>
                  <a:lnTo>
                    <a:pt x="357682" y="350291"/>
                  </a:lnTo>
                  <a:lnTo>
                    <a:pt x="364083" y="344716"/>
                  </a:lnTo>
                  <a:lnTo>
                    <a:pt x="376936" y="245694"/>
                  </a:lnTo>
                  <a:lnTo>
                    <a:pt x="377799" y="239052"/>
                  </a:lnTo>
                  <a:close/>
                </a:path>
                <a:path w="747395" h="641350">
                  <a:moveTo>
                    <a:pt x="412737" y="161137"/>
                  </a:moveTo>
                  <a:lnTo>
                    <a:pt x="410210" y="157403"/>
                  </a:lnTo>
                  <a:lnTo>
                    <a:pt x="383209" y="119748"/>
                  </a:lnTo>
                  <a:lnTo>
                    <a:pt x="299237" y="3543"/>
                  </a:lnTo>
                  <a:lnTo>
                    <a:pt x="296684" y="0"/>
                  </a:lnTo>
                  <a:lnTo>
                    <a:pt x="236778" y="193243"/>
                  </a:lnTo>
                  <a:lnTo>
                    <a:pt x="96735" y="178981"/>
                  </a:lnTo>
                  <a:lnTo>
                    <a:pt x="80899" y="177368"/>
                  </a:lnTo>
                  <a:lnTo>
                    <a:pt x="176466" y="362013"/>
                  </a:lnTo>
                  <a:lnTo>
                    <a:pt x="0" y="450037"/>
                  </a:lnTo>
                  <a:lnTo>
                    <a:pt x="208064" y="462305"/>
                  </a:lnTo>
                  <a:lnTo>
                    <a:pt x="209994" y="462305"/>
                  </a:lnTo>
                  <a:lnTo>
                    <a:pt x="213829" y="462305"/>
                  </a:lnTo>
                  <a:lnTo>
                    <a:pt x="213334" y="460286"/>
                  </a:lnTo>
                  <a:lnTo>
                    <a:pt x="212534" y="456946"/>
                  </a:lnTo>
                  <a:lnTo>
                    <a:pt x="98272" y="450342"/>
                  </a:lnTo>
                  <a:lnTo>
                    <a:pt x="20396" y="445833"/>
                  </a:lnTo>
                  <a:lnTo>
                    <a:pt x="21551" y="445262"/>
                  </a:lnTo>
                  <a:lnTo>
                    <a:pt x="183197" y="364286"/>
                  </a:lnTo>
                  <a:lnTo>
                    <a:pt x="181546" y="360883"/>
                  </a:lnTo>
                  <a:lnTo>
                    <a:pt x="88684" y="182651"/>
                  </a:lnTo>
                  <a:lnTo>
                    <a:pt x="239585" y="197459"/>
                  </a:lnTo>
                  <a:lnTo>
                    <a:pt x="240398" y="194779"/>
                  </a:lnTo>
                  <a:lnTo>
                    <a:pt x="297738" y="6248"/>
                  </a:lnTo>
                  <a:lnTo>
                    <a:pt x="410171" y="157911"/>
                  </a:lnTo>
                  <a:lnTo>
                    <a:pt x="412737" y="161137"/>
                  </a:lnTo>
                  <a:close/>
                </a:path>
                <a:path w="747395" h="641350">
                  <a:moveTo>
                    <a:pt x="443801" y="403034"/>
                  </a:moveTo>
                  <a:lnTo>
                    <a:pt x="443306" y="394119"/>
                  </a:lnTo>
                  <a:lnTo>
                    <a:pt x="439394" y="386105"/>
                  </a:lnTo>
                  <a:lnTo>
                    <a:pt x="432930" y="380403"/>
                  </a:lnTo>
                  <a:lnTo>
                    <a:pt x="424802" y="377532"/>
                  </a:lnTo>
                  <a:lnTo>
                    <a:pt x="415886" y="378028"/>
                  </a:lnTo>
                  <a:lnTo>
                    <a:pt x="407860" y="381952"/>
                  </a:lnTo>
                  <a:lnTo>
                    <a:pt x="402158" y="388404"/>
                  </a:lnTo>
                  <a:lnTo>
                    <a:pt x="399300" y="396544"/>
                  </a:lnTo>
                  <a:lnTo>
                    <a:pt x="399783" y="405447"/>
                  </a:lnTo>
                  <a:lnTo>
                    <a:pt x="403707" y="413473"/>
                  </a:lnTo>
                  <a:lnTo>
                    <a:pt x="410171" y="419176"/>
                  </a:lnTo>
                  <a:lnTo>
                    <a:pt x="418299" y="422033"/>
                  </a:lnTo>
                  <a:lnTo>
                    <a:pt x="427202" y="421538"/>
                  </a:lnTo>
                  <a:lnTo>
                    <a:pt x="435229" y="417626"/>
                  </a:lnTo>
                  <a:lnTo>
                    <a:pt x="440931" y="411162"/>
                  </a:lnTo>
                  <a:lnTo>
                    <a:pt x="443801" y="403034"/>
                  </a:lnTo>
                  <a:close/>
                </a:path>
                <a:path w="747395" h="641350">
                  <a:moveTo>
                    <a:pt x="455218" y="244170"/>
                  </a:moveTo>
                  <a:lnTo>
                    <a:pt x="450354" y="238137"/>
                  </a:lnTo>
                  <a:lnTo>
                    <a:pt x="414235" y="235254"/>
                  </a:lnTo>
                  <a:lnTo>
                    <a:pt x="408305" y="240982"/>
                  </a:lnTo>
                  <a:lnTo>
                    <a:pt x="413080" y="349034"/>
                  </a:lnTo>
                  <a:lnTo>
                    <a:pt x="419608" y="355320"/>
                  </a:lnTo>
                  <a:lnTo>
                    <a:pt x="435102" y="355409"/>
                  </a:lnTo>
                  <a:lnTo>
                    <a:pt x="441502" y="349821"/>
                  </a:lnTo>
                  <a:lnTo>
                    <a:pt x="454355" y="250812"/>
                  </a:lnTo>
                  <a:lnTo>
                    <a:pt x="455218" y="244170"/>
                  </a:lnTo>
                  <a:close/>
                </a:path>
                <a:path w="747395" h="641350">
                  <a:moveTo>
                    <a:pt x="747052" y="440207"/>
                  </a:moveTo>
                  <a:lnTo>
                    <a:pt x="741426" y="435610"/>
                  </a:lnTo>
                  <a:lnTo>
                    <a:pt x="627862" y="342709"/>
                  </a:lnTo>
                  <a:lnTo>
                    <a:pt x="625678" y="340931"/>
                  </a:lnTo>
                  <a:lnTo>
                    <a:pt x="626389" y="339648"/>
                  </a:lnTo>
                  <a:lnTo>
                    <a:pt x="703211" y="200533"/>
                  </a:lnTo>
                  <a:lnTo>
                    <a:pt x="704126" y="198882"/>
                  </a:lnTo>
                  <a:lnTo>
                    <a:pt x="556094" y="216903"/>
                  </a:lnTo>
                  <a:lnTo>
                    <a:pt x="550227" y="26263"/>
                  </a:lnTo>
                  <a:lnTo>
                    <a:pt x="550125" y="22910"/>
                  </a:lnTo>
                  <a:lnTo>
                    <a:pt x="415759" y="157911"/>
                  </a:lnTo>
                  <a:lnTo>
                    <a:pt x="412737" y="161137"/>
                  </a:lnTo>
                  <a:lnTo>
                    <a:pt x="415759" y="158369"/>
                  </a:lnTo>
                  <a:lnTo>
                    <a:pt x="547484" y="29514"/>
                  </a:lnTo>
                  <a:lnTo>
                    <a:pt x="552348" y="221246"/>
                  </a:lnTo>
                  <a:lnTo>
                    <a:pt x="571182" y="219024"/>
                  </a:lnTo>
                  <a:lnTo>
                    <a:pt x="696087" y="204279"/>
                  </a:lnTo>
                  <a:lnTo>
                    <a:pt x="619455" y="342125"/>
                  </a:lnTo>
                  <a:lnTo>
                    <a:pt x="733945" y="436168"/>
                  </a:lnTo>
                  <a:lnTo>
                    <a:pt x="558571" y="451916"/>
                  </a:lnTo>
                  <a:lnTo>
                    <a:pt x="558825" y="623430"/>
                  </a:lnTo>
                  <a:lnTo>
                    <a:pt x="413702" y="507631"/>
                  </a:lnTo>
                  <a:lnTo>
                    <a:pt x="406298" y="501726"/>
                  </a:lnTo>
                  <a:lnTo>
                    <a:pt x="254520" y="630656"/>
                  </a:lnTo>
                  <a:lnTo>
                    <a:pt x="213855" y="462432"/>
                  </a:lnTo>
                  <a:lnTo>
                    <a:pt x="210146" y="462432"/>
                  </a:lnTo>
                  <a:lnTo>
                    <a:pt x="208102" y="462432"/>
                  </a:lnTo>
                  <a:lnTo>
                    <a:pt x="251129" y="641032"/>
                  </a:lnTo>
                  <a:lnTo>
                    <a:pt x="258025" y="635177"/>
                  </a:lnTo>
                  <a:lnTo>
                    <a:pt x="406425" y="509155"/>
                  </a:lnTo>
                  <a:lnTo>
                    <a:pt x="564489" y="635165"/>
                  </a:lnTo>
                  <a:lnTo>
                    <a:pt x="564476" y="629297"/>
                  </a:lnTo>
                  <a:lnTo>
                    <a:pt x="564045" y="457149"/>
                  </a:lnTo>
                  <a:lnTo>
                    <a:pt x="564045" y="456920"/>
                  </a:lnTo>
                  <a:lnTo>
                    <a:pt x="591464" y="454418"/>
                  </a:lnTo>
                  <a:lnTo>
                    <a:pt x="747052" y="440207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621017" y="7553305"/>
            <a:ext cx="8798560" cy="0"/>
          </a:xfrm>
          <a:custGeom>
            <a:avLst/>
            <a:gdLst/>
            <a:ahLst/>
            <a:cxnLst/>
            <a:rect l="l" t="t" r="r" b="b"/>
            <a:pathLst>
              <a:path w="8798560">
                <a:moveTo>
                  <a:pt x="8798153" y="0"/>
                </a:moveTo>
                <a:lnTo>
                  <a:pt x="0" y="0"/>
                </a:lnTo>
                <a:lnTo>
                  <a:pt x="8798153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64576" y="2637395"/>
            <a:ext cx="668020" cy="5080"/>
          </a:xfrm>
          <a:custGeom>
            <a:avLst/>
            <a:gdLst/>
            <a:ahLst/>
            <a:cxnLst/>
            <a:rect l="l" t="t" r="r" b="b"/>
            <a:pathLst>
              <a:path w="668020" h="5080">
                <a:moveTo>
                  <a:pt x="667448" y="1270"/>
                </a:moveTo>
                <a:lnTo>
                  <a:pt x="580529" y="1270"/>
                </a:lnTo>
                <a:lnTo>
                  <a:pt x="580529" y="0"/>
                </a:lnTo>
                <a:lnTo>
                  <a:pt x="86906" y="0"/>
                </a:lnTo>
                <a:lnTo>
                  <a:pt x="86906" y="1270"/>
                </a:lnTo>
                <a:lnTo>
                  <a:pt x="0" y="1270"/>
                </a:lnTo>
                <a:lnTo>
                  <a:pt x="0" y="2540"/>
                </a:lnTo>
                <a:lnTo>
                  <a:pt x="12" y="3810"/>
                </a:lnTo>
                <a:lnTo>
                  <a:pt x="87464" y="3810"/>
                </a:lnTo>
                <a:lnTo>
                  <a:pt x="87464" y="5080"/>
                </a:lnTo>
                <a:lnTo>
                  <a:pt x="579970" y="5080"/>
                </a:lnTo>
                <a:lnTo>
                  <a:pt x="579970" y="3810"/>
                </a:lnTo>
                <a:lnTo>
                  <a:pt x="667435" y="3810"/>
                </a:lnTo>
                <a:lnTo>
                  <a:pt x="667435" y="2540"/>
                </a:lnTo>
                <a:lnTo>
                  <a:pt x="667448" y="127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27466" y="2758592"/>
            <a:ext cx="668020" cy="5080"/>
          </a:xfrm>
          <a:custGeom>
            <a:avLst/>
            <a:gdLst/>
            <a:ahLst/>
            <a:cxnLst/>
            <a:rect l="l" t="t" r="r" b="b"/>
            <a:pathLst>
              <a:path w="668020" h="5080">
                <a:moveTo>
                  <a:pt x="667423" y="1270"/>
                </a:moveTo>
                <a:lnTo>
                  <a:pt x="579970" y="1270"/>
                </a:lnTo>
                <a:lnTo>
                  <a:pt x="579970" y="0"/>
                </a:lnTo>
                <a:lnTo>
                  <a:pt x="87464" y="0"/>
                </a:lnTo>
                <a:lnTo>
                  <a:pt x="87464" y="1270"/>
                </a:lnTo>
                <a:lnTo>
                  <a:pt x="0" y="1270"/>
                </a:lnTo>
                <a:lnTo>
                  <a:pt x="0" y="2540"/>
                </a:lnTo>
                <a:lnTo>
                  <a:pt x="0" y="3810"/>
                </a:lnTo>
                <a:lnTo>
                  <a:pt x="87464" y="3810"/>
                </a:lnTo>
                <a:lnTo>
                  <a:pt x="87464" y="5080"/>
                </a:lnTo>
                <a:lnTo>
                  <a:pt x="579970" y="5080"/>
                </a:lnTo>
                <a:lnTo>
                  <a:pt x="579970" y="3810"/>
                </a:lnTo>
                <a:lnTo>
                  <a:pt x="667423" y="3810"/>
                </a:lnTo>
                <a:lnTo>
                  <a:pt x="667423" y="2540"/>
                </a:lnTo>
                <a:lnTo>
                  <a:pt x="667423" y="127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1202495" y="2467225"/>
            <a:ext cx="4759960" cy="4865370"/>
            <a:chOff x="1202495" y="2467225"/>
            <a:chExt cx="4759960" cy="4865370"/>
          </a:xfrm>
        </p:grpSpPr>
        <p:sp>
          <p:nvSpPr>
            <p:cNvPr id="79" name="object 79"/>
            <p:cNvSpPr/>
            <p:nvPr/>
          </p:nvSpPr>
          <p:spPr>
            <a:xfrm>
              <a:off x="1209201" y="4493287"/>
              <a:ext cx="1091565" cy="952500"/>
            </a:xfrm>
            <a:custGeom>
              <a:avLst/>
              <a:gdLst/>
              <a:ahLst/>
              <a:cxnLst/>
              <a:rect l="l" t="t" r="r" b="b"/>
              <a:pathLst>
                <a:path w="1091564" h="952500">
                  <a:moveTo>
                    <a:pt x="719315" y="0"/>
                  </a:moveTo>
                  <a:lnTo>
                    <a:pt x="526084" y="221500"/>
                  </a:lnTo>
                  <a:lnTo>
                    <a:pt x="339890" y="2120"/>
                  </a:lnTo>
                  <a:lnTo>
                    <a:pt x="306933" y="289940"/>
                  </a:lnTo>
                  <a:lnTo>
                    <a:pt x="90932" y="244982"/>
                  </a:lnTo>
                  <a:lnTo>
                    <a:pt x="188887" y="464337"/>
                  </a:lnTo>
                  <a:lnTo>
                    <a:pt x="0" y="593763"/>
                  </a:lnTo>
                  <a:lnTo>
                    <a:pt x="265988" y="641134"/>
                  </a:lnTo>
                  <a:lnTo>
                    <a:pt x="242925" y="902715"/>
                  </a:lnTo>
                  <a:lnTo>
                    <a:pt x="491236" y="737438"/>
                  </a:lnTo>
                  <a:lnTo>
                    <a:pt x="704126" y="952334"/>
                  </a:lnTo>
                  <a:lnTo>
                    <a:pt x="790460" y="694181"/>
                  </a:lnTo>
                  <a:lnTo>
                    <a:pt x="1091323" y="702487"/>
                  </a:lnTo>
                  <a:lnTo>
                    <a:pt x="848423" y="553719"/>
                  </a:lnTo>
                  <a:lnTo>
                    <a:pt x="1014298" y="292023"/>
                  </a:lnTo>
                  <a:lnTo>
                    <a:pt x="782828" y="295198"/>
                  </a:lnTo>
                  <a:lnTo>
                    <a:pt x="719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02495" y="4490214"/>
              <a:ext cx="1108075" cy="960755"/>
            </a:xfrm>
            <a:custGeom>
              <a:avLst/>
              <a:gdLst/>
              <a:ahLst/>
              <a:cxnLst/>
              <a:rect l="l" t="t" r="r" b="b"/>
              <a:pathLst>
                <a:path w="1108075" h="960754">
                  <a:moveTo>
                    <a:pt x="503971" y="742530"/>
                  </a:moveTo>
                  <a:lnTo>
                    <a:pt x="495909" y="742530"/>
                  </a:lnTo>
                  <a:lnTo>
                    <a:pt x="499529" y="742899"/>
                  </a:lnTo>
                  <a:lnTo>
                    <a:pt x="497567" y="744204"/>
                  </a:lnTo>
                  <a:lnTo>
                    <a:pt x="712063" y="960729"/>
                  </a:lnTo>
                  <a:lnTo>
                    <a:pt x="714143" y="954506"/>
                  </a:lnTo>
                  <a:lnTo>
                    <a:pt x="708126" y="954506"/>
                  </a:lnTo>
                  <a:lnTo>
                    <a:pt x="709598" y="950106"/>
                  </a:lnTo>
                  <a:lnTo>
                    <a:pt x="503971" y="742530"/>
                  </a:lnTo>
                  <a:close/>
                </a:path>
                <a:path w="1108075" h="960754">
                  <a:moveTo>
                    <a:pt x="709598" y="950106"/>
                  </a:moveTo>
                  <a:lnTo>
                    <a:pt x="708126" y="954506"/>
                  </a:lnTo>
                  <a:lnTo>
                    <a:pt x="712863" y="953401"/>
                  </a:lnTo>
                  <a:lnTo>
                    <a:pt x="709598" y="950106"/>
                  </a:lnTo>
                  <a:close/>
                </a:path>
                <a:path w="1108075" h="960754">
                  <a:moveTo>
                    <a:pt x="795159" y="694385"/>
                  </a:moveTo>
                  <a:lnTo>
                    <a:pt x="709598" y="950106"/>
                  </a:lnTo>
                  <a:lnTo>
                    <a:pt x="712863" y="953401"/>
                  </a:lnTo>
                  <a:lnTo>
                    <a:pt x="708126" y="954506"/>
                  </a:lnTo>
                  <a:lnTo>
                    <a:pt x="714143" y="954506"/>
                  </a:lnTo>
                  <a:lnTo>
                    <a:pt x="799165" y="700105"/>
                  </a:lnTo>
                  <a:lnTo>
                    <a:pt x="797102" y="700049"/>
                  </a:lnTo>
                  <a:lnTo>
                    <a:pt x="799820" y="698144"/>
                  </a:lnTo>
                  <a:lnTo>
                    <a:pt x="929198" y="698144"/>
                  </a:lnTo>
                  <a:lnTo>
                    <a:pt x="795159" y="694385"/>
                  </a:lnTo>
                  <a:close/>
                </a:path>
                <a:path w="1108075" h="960754">
                  <a:moveTo>
                    <a:pt x="275464" y="643953"/>
                  </a:moveTo>
                  <a:lnTo>
                    <a:pt x="269963" y="643953"/>
                  </a:lnTo>
                  <a:lnTo>
                    <a:pt x="272199" y="646887"/>
                  </a:lnTo>
                  <a:lnTo>
                    <a:pt x="269704" y="646887"/>
                  </a:lnTo>
                  <a:lnTo>
                    <a:pt x="246291" y="911402"/>
                  </a:lnTo>
                  <a:lnTo>
                    <a:pt x="254345" y="906043"/>
                  </a:lnTo>
                  <a:lnTo>
                    <a:pt x="252450" y="906043"/>
                  </a:lnTo>
                  <a:lnTo>
                    <a:pt x="248069" y="903439"/>
                  </a:lnTo>
                  <a:lnTo>
                    <a:pt x="252965" y="900179"/>
                  </a:lnTo>
                  <a:lnTo>
                    <a:pt x="275206" y="646887"/>
                  </a:lnTo>
                  <a:lnTo>
                    <a:pt x="272199" y="646887"/>
                  </a:lnTo>
                  <a:lnTo>
                    <a:pt x="269743" y="646448"/>
                  </a:lnTo>
                  <a:lnTo>
                    <a:pt x="275245" y="646448"/>
                  </a:lnTo>
                  <a:lnTo>
                    <a:pt x="275464" y="643953"/>
                  </a:lnTo>
                  <a:close/>
                </a:path>
                <a:path w="1108075" h="960754">
                  <a:moveTo>
                    <a:pt x="252965" y="900179"/>
                  </a:moveTo>
                  <a:lnTo>
                    <a:pt x="248069" y="903439"/>
                  </a:lnTo>
                  <a:lnTo>
                    <a:pt x="252450" y="906043"/>
                  </a:lnTo>
                  <a:lnTo>
                    <a:pt x="252965" y="900179"/>
                  </a:lnTo>
                  <a:close/>
                </a:path>
                <a:path w="1108075" h="960754">
                  <a:moveTo>
                    <a:pt x="498309" y="736815"/>
                  </a:moveTo>
                  <a:lnTo>
                    <a:pt x="252965" y="900179"/>
                  </a:lnTo>
                  <a:lnTo>
                    <a:pt x="252450" y="906043"/>
                  </a:lnTo>
                  <a:lnTo>
                    <a:pt x="254345" y="906043"/>
                  </a:lnTo>
                  <a:lnTo>
                    <a:pt x="497567" y="744204"/>
                  </a:lnTo>
                  <a:lnTo>
                    <a:pt x="495909" y="742530"/>
                  </a:lnTo>
                  <a:lnTo>
                    <a:pt x="503971" y="742530"/>
                  </a:lnTo>
                  <a:lnTo>
                    <a:pt x="498309" y="736815"/>
                  </a:lnTo>
                  <a:close/>
                </a:path>
                <a:path w="1108075" h="960754">
                  <a:moveTo>
                    <a:pt x="495909" y="742530"/>
                  </a:moveTo>
                  <a:lnTo>
                    <a:pt x="497567" y="744204"/>
                  </a:lnTo>
                  <a:lnTo>
                    <a:pt x="499529" y="742899"/>
                  </a:lnTo>
                  <a:lnTo>
                    <a:pt x="495909" y="742530"/>
                  </a:lnTo>
                  <a:close/>
                </a:path>
                <a:path w="1108075" h="960754">
                  <a:moveTo>
                    <a:pt x="929198" y="698144"/>
                  </a:moveTo>
                  <a:lnTo>
                    <a:pt x="799820" y="698144"/>
                  </a:lnTo>
                  <a:lnTo>
                    <a:pt x="799165" y="700105"/>
                  </a:lnTo>
                  <a:lnTo>
                    <a:pt x="1108024" y="708520"/>
                  </a:lnTo>
                  <a:lnTo>
                    <a:pt x="1106923" y="707847"/>
                  </a:lnTo>
                  <a:lnTo>
                    <a:pt x="1096619" y="707847"/>
                  </a:lnTo>
                  <a:lnTo>
                    <a:pt x="1088062" y="702599"/>
                  </a:lnTo>
                  <a:lnTo>
                    <a:pt x="929198" y="698144"/>
                  </a:lnTo>
                  <a:close/>
                </a:path>
                <a:path w="1108075" h="960754">
                  <a:moveTo>
                    <a:pt x="1088062" y="702599"/>
                  </a:moveTo>
                  <a:lnTo>
                    <a:pt x="1096619" y="707847"/>
                  </a:lnTo>
                  <a:lnTo>
                    <a:pt x="1098105" y="702881"/>
                  </a:lnTo>
                  <a:lnTo>
                    <a:pt x="1088062" y="702599"/>
                  </a:lnTo>
                  <a:close/>
                </a:path>
                <a:path w="1108075" h="960754">
                  <a:moveTo>
                    <a:pt x="1024427" y="293890"/>
                  </a:moveTo>
                  <a:lnTo>
                    <a:pt x="1019111" y="293890"/>
                  </a:lnTo>
                  <a:lnTo>
                    <a:pt x="1021029" y="297332"/>
                  </a:lnTo>
                  <a:lnTo>
                    <a:pt x="1016892" y="297384"/>
                  </a:lnTo>
                  <a:lnTo>
                    <a:pt x="851623" y="557606"/>
                  </a:lnTo>
                  <a:lnTo>
                    <a:pt x="1088062" y="702599"/>
                  </a:lnTo>
                  <a:lnTo>
                    <a:pt x="1098105" y="702881"/>
                  </a:lnTo>
                  <a:lnTo>
                    <a:pt x="1096619" y="707847"/>
                  </a:lnTo>
                  <a:lnTo>
                    <a:pt x="1106923" y="707847"/>
                  </a:lnTo>
                  <a:lnTo>
                    <a:pt x="862127" y="558139"/>
                  </a:lnTo>
                  <a:lnTo>
                    <a:pt x="857250" y="558139"/>
                  </a:lnTo>
                  <a:lnTo>
                    <a:pt x="856437" y="554659"/>
                  </a:lnTo>
                  <a:lnTo>
                    <a:pt x="859451" y="554659"/>
                  </a:lnTo>
                  <a:lnTo>
                    <a:pt x="1024427" y="293890"/>
                  </a:lnTo>
                  <a:close/>
                </a:path>
                <a:path w="1108075" h="960754">
                  <a:moveTo>
                    <a:pt x="799820" y="698144"/>
                  </a:moveTo>
                  <a:lnTo>
                    <a:pt x="797102" y="700049"/>
                  </a:lnTo>
                  <a:lnTo>
                    <a:pt x="799165" y="700105"/>
                  </a:lnTo>
                  <a:lnTo>
                    <a:pt x="799820" y="698144"/>
                  </a:lnTo>
                  <a:close/>
                </a:path>
                <a:path w="1108075" h="960754">
                  <a:moveTo>
                    <a:pt x="269963" y="643953"/>
                  </a:moveTo>
                  <a:lnTo>
                    <a:pt x="269743" y="646448"/>
                  </a:lnTo>
                  <a:lnTo>
                    <a:pt x="272199" y="646887"/>
                  </a:lnTo>
                  <a:lnTo>
                    <a:pt x="269963" y="643953"/>
                  </a:lnTo>
                  <a:close/>
                </a:path>
                <a:path w="1108075" h="960754">
                  <a:moveTo>
                    <a:pt x="192541" y="466540"/>
                  </a:moveTo>
                  <a:lnTo>
                    <a:pt x="0" y="598271"/>
                  </a:lnTo>
                  <a:lnTo>
                    <a:pt x="269743" y="646448"/>
                  </a:lnTo>
                  <a:lnTo>
                    <a:pt x="269963" y="643953"/>
                  </a:lnTo>
                  <a:lnTo>
                    <a:pt x="275464" y="643953"/>
                  </a:lnTo>
                  <a:lnTo>
                    <a:pt x="275640" y="641946"/>
                  </a:lnTo>
                  <a:lnTo>
                    <a:pt x="33624" y="598970"/>
                  </a:lnTo>
                  <a:lnTo>
                    <a:pt x="8178" y="598970"/>
                  </a:lnTo>
                  <a:lnTo>
                    <a:pt x="7162" y="594271"/>
                  </a:lnTo>
                  <a:lnTo>
                    <a:pt x="15025" y="594271"/>
                  </a:lnTo>
                  <a:lnTo>
                    <a:pt x="198437" y="468401"/>
                  </a:lnTo>
                  <a:lnTo>
                    <a:pt x="193370" y="468401"/>
                  </a:lnTo>
                  <a:lnTo>
                    <a:pt x="192541" y="466540"/>
                  </a:lnTo>
                  <a:close/>
                </a:path>
                <a:path w="1108075" h="960754">
                  <a:moveTo>
                    <a:pt x="7162" y="594271"/>
                  </a:moveTo>
                  <a:lnTo>
                    <a:pt x="8178" y="598970"/>
                  </a:lnTo>
                  <a:lnTo>
                    <a:pt x="13409" y="595380"/>
                  </a:lnTo>
                  <a:lnTo>
                    <a:pt x="7162" y="594271"/>
                  </a:lnTo>
                  <a:close/>
                </a:path>
                <a:path w="1108075" h="960754">
                  <a:moveTo>
                    <a:pt x="13409" y="595380"/>
                  </a:moveTo>
                  <a:lnTo>
                    <a:pt x="8178" y="598970"/>
                  </a:lnTo>
                  <a:lnTo>
                    <a:pt x="33624" y="598970"/>
                  </a:lnTo>
                  <a:lnTo>
                    <a:pt x="13409" y="595380"/>
                  </a:lnTo>
                  <a:close/>
                </a:path>
                <a:path w="1108075" h="960754">
                  <a:moveTo>
                    <a:pt x="15025" y="594271"/>
                  </a:moveTo>
                  <a:lnTo>
                    <a:pt x="7162" y="594271"/>
                  </a:lnTo>
                  <a:lnTo>
                    <a:pt x="13409" y="595380"/>
                  </a:lnTo>
                  <a:lnTo>
                    <a:pt x="15025" y="594271"/>
                  </a:lnTo>
                  <a:close/>
                </a:path>
                <a:path w="1108075" h="960754">
                  <a:moveTo>
                    <a:pt x="856437" y="554659"/>
                  </a:moveTo>
                  <a:lnTo>
                    <a:pt x="857250" y="558139"/>
                  </a:lnTo>
                  <a:lnTo>
                    <a:pt x="858610" y="555988"/>
                  </a:lnTo>
                  <a:lnTo>
                    <a:pt x="856437" y="554659"/>
                  </a:lnTo>
                  <a:close/>
                </a:path>
                <a:path w="1108075" h="960754">
                  <a:moveTo>
                    <a:pt x="858610" y="555988"/>
                  </a:moveTo>
                  <a:lnTo>
                    <a:pt x="857250" y="558139"/>
                  </a:lnTo>
                  <a:lnTo>
                    <a:pt x="862127" y="558139"/>
                  </a:lnTo>
                  <a:lnTo>
                    <a:pt x="858610" y="555988"/>
                  </a:lnTo>
                  <a:close/>
                </a:path>
                <a:path w="1108075" h="960754">
                  <a:moveTo>
                    <a:pt x="859451" y="554659"/>
                  </a:moveTo>
                  <a:lnTo>
                    <a:pt x="856437" y="554659"/>
                  </a:lnTo>
                  <a:lnTo>
                    <a:pt x="858610" y="555988"/>
                  </a:lnTo>
                  <a:lnTo>
                    <a:pt x="859451" y="554659"/>
                  </a:lnTo>
                  <a:close/>
                </a:path>
                <a:path w="1108075" h="960754">
                  <a:moveTo>
                    <a:pt x="194221" y="465391"/>
                  </a:moveTo>
                  <a:lnTo>
                    <a:pt x="192541" y="466540"/>
                  </a:lnTo>
                  <a:lnTo>
                    <a:pt x="193370" y="468401"/>
                  </a:lnTo>
                  <a:lnTo>
                    <a:pt x="194221" y="465391"/>
                  </a:lnTo>
                  <a:close/>
                </a:path>
                <a:path w="1108075" h="960754">
                  <a:moveTo>
                    <a:pt x="197373" y="465391"/>
                  </a:moveTo>
                  <a:lnTo>
                    <a:pt x="194221" y="465391"/>
                  </a:lnTo>
                  <a:lnTo>
                    <a:pt x="193370" y="468401"/>
                  </a:lnTo>
                  <a:lnTo>
                    <a:pt x="198437" y="468401"/>
                  </a:lnTo>
                  <a:lnTo>
                    <a:pt x="198640" y="468261"/>
                  </a:lnTo>
                  <a:lnTo>
                    <a:pt x="197373" y="465391"/>
                  </a:lnTo>
                  <a:close/>
                </a:path>
                <a:path w="1108075" h="960754">
                  <a:moveTo>
                    <a:pt x="93853" y="244995"/>
                  </a:moveTo>
                  <a:lnTo>
                    <a:pt x="192541" y="466540"/>
                  </a:lnTo>
                  <a:lnTo>
                    <a:pt x="194221" y="465391"/>
                  </a:lnTo>
                  <a:lnTo>
                    <a:pt x="197373" y="465391"/>
                  </a:lnTo>
                  <a:lnTo>
                    <a:pt x="101432" y="251092"/>
                  </a:lnTo>
                  <a:lnTo>
                    <a:pt x="97193" y="250215"/>
                  </a:lnTo>
                  <a:lnTo>
                    <a:pt x="99669" y="247154"/>
                  </a:lnTo>
                  <a:lnTo>
                    <a:pt x="104158" y="247154"/>
                  </a:lnTo>
                  <a:lnTo>
                    <a:pt x="93853" y="244995"/>
                  </a:lnTo>
                  <a:close/>
                </a:path>
                <a:path w="1108075" h="960754">
                  <a:moveTo>
                    <a:pt x="727528" y="3378"/>
                  </a:moveTo>
                  <a:lnTo>
                    <a:pt x="724636" y="3378"/>
                  </a:lnTo>
                  <a:lnTo>
                    <a:pt x="727087" y="4000"/>
                  </a:lnTo>
                  <a:lnTo>
                    <a:pt x="725222" y="6123"/>
                  </a:lnTo>
                  <a:lnTo>
                    <a:pt x="787958" y="300253"/>
                  </a:lnTo>
                  <a:lnTo>
                    <a:pt x="978468" y="297865"/>
                  </a:lnTo>
                  <a:lnTo>
                    <a:pt x="791438" y="297865"/>
                  </a:lnTo>
                  <a:lnTo>
                    <a:pt x="789508" y="296316"/>
                  </a:lnTo>
                  <a:lnTo>
                    <a:pt x="791097" y="296292"/>
                  </a:lnTo>
                  <a:lnTo>
                    <a:pt x="727528" y="3378"/>
                  </a:lnTo>
                  <a:close/>
                </a:path>
                <a:path w="1108075" h="960754">
                  <a:moveTo>
                    <a:pt x="791097" y="296292"/>
                  </a:moveTo>
                  <a:lnTo>
                    <a:pt x="789508" y="296316"/>
                  </a:lnTo>
                  <a:lnTo>
                    <a:pt x="791438" y="297865"/>
                  </a:lnTo>
                  <a:lnTo>
                    <a:pt x="791097" y="296292"/>
                  </a:lnTo>
                  <a:close/>
                </a:path>
                <a:path w="1108075" h="960754">
                  <a:moveTo>
                    <a:pt x="1025118" y="292798"/>
                  </a:moveTo>
                  <a:lnTo>
                    <a:pt x="791097" y="296292"/>
                  </a:lnTo>
                  <a:lnTo>
                    <a:pt x="791438" y="297865"/>
                  </a:lnTo>
                  <a:lnTo>
                    <a:pt x="978468" y="297865"/>
                  </a:lnTo>
                  <a:lnTo>
                    <a:pt x="1016892" y="297384"/>
                  </a:lnTo>
                  <a:lnTo>
                    <a:pt x="1019111" y="293890"/>
                  </a:lnTo>
                  <a:lnTo>
                    <a:pt x="1024427" y="293890"/>
                  </a:lnTo>
                  <a:lnTo>
                    <a:pt x="1025118" y="292798"/>
                  </a:lnTo>
                  <a:close/>
                </a:path>
                <a:path w="1108075" h="960754">
                  <a:moveTo>
                    <a:pt x="1019111" y="293890"/>
                  </a:moveTo>
                  <a:lnTo>
                    <a:pt x="1016892" y="297384"/>
                  </a:lnTo>
                  <a:lnTo>
                    <a:pt x="1021029" y="297332"/>
                  </a:lnTo>
                  <a:lnTo>
                    <a:pt x="1019111" y="293890"/>
                  </a:lnTo>
                  <a:close/>
                </a:path>
                <a:path w="1108075" h="960754">
                  <a:moveTo>
                    <a:pt x="104158" y="247154"/>
                  </a:moveTo>
                  <a:lnTo>
                    <a:pt x="99669" y="247154"/>
                  </a:lnTo>
                  <a:lnTo>
                    <a:pt x="101432" y="251092"/>
                  </a:lnTo>
                  <a:lnTo>
                    <a:pt x="315328" y="295338"/>
                  </a:lnTo>
                  <a:lnTo>
                    <a:pt x="315614" y="292798"/>
                  </a:lnTo>
                  <a:lnTo>
                    <a:pt x="311721" y="292798"/>
                  </a:lnTo>
                  <a:lnTo>
                    <a:pt x="311966" y="290689"/>
                  </a:lnTo>
                  <a:lnTo>
                    <a:pt x="104158" y="247154"/>
                  </a:lnTo>
                  <a:close/>
                </a:path>
                <a:path w="1108075" h="960754">
                  <a:moveTo>
                    <a:pt x="311966" y="290689"/>
                  </a:moveTo>
                  <a:lnTo>
                    <a:pt x="311721" y="292798"/>
                  </a:lnTo>
                  <a:lnTo>
                    <a:pt x="314032" y="291122"/>
                  </a:lnTo>
                  <a:lnTo>
                    <a:pt x="311966" y="290689"/>
                  </a:lnTo>
                  <a:close/>
                </a:path>
                <a:path w="1108075" h="960754">
                  <a:moveTo>
                    <a:pt x="345579" y="1777"/>
                  </a:moveTo>
                  <a:lnTo>
                    <a:pt x="311966" y="290689"/>
                  </a:lnTo>
                  <a:lnTo>
                    <a:pt x="314032" y="291122"/>
                  </a:lnTo>
                  <a:lnTo>
                    <a:pt x="311721" y="292798"/>
                  </a:lnTo>
                  <a:lnTo>
                    <a:pt x="315614" y="292798"/>
                  </a:lnTo>
                  <a:lnTo>
                    <a:pt x="347641" y="8578"/>
                  </a:lnTo>
                  <a:lnTo>
                    <a:pt x="345528" y="6108"/>
                  </a:lnTo>
                  <a:lnTo>
                    <a:pt x="348005" y="5346"/>
                  </a:lnTo>
                  <a:lnTo>
                    <a:pt x="348584" y="5346"/>
                  </a:lnTo>
                  <a:lnTo>
                    <a:pt x="345579" y="1777"/>
                  </a:lnTo>
                  <a:close/>
                </a:path>
                <a:path w="1108075" h="960754">
                  <a:moveTo>
                    <a:pt x="99669" y="247154"/>
                  </a:moveTo>
                  <a:lnTo>
                    <a:pt x="97193" y="250215"/>
                  </a:lnTo>
                  <a:lnTo>
                    <a:pt x="101432" y="251092"/>
                  </a:lnTo>
                  <a:lnTo>
                    <a:pt x="99669" y="247154"/>
                  </a:lnTo>
                  <a:close/>
                </a:path>
                <a:path w="1108075" h="960754">
                  <a:moveTo>
                    <a:pt x="348584" y="5346"/>
                  </a:moveTo>
                  <a:lnTo>
                    <a:pt x="348005" y="5346"/>
                  </a:lnTo>
                  <a:lnTo>
                    <a:pt x="347641" y="8578"/>
                  </a:lnTo>
                  <a:lnTo>
                    <a:pt x="484301" y="168338"/>
                  </a:lnTo>
                  <a:lnTo>
                    <a:pt x="528634" y="219938"/>
                  </a:lnTo>
                  <a:lnTo>
                    <a:pt x="532790" y="224574"/>
                  </a:lnTo>
                  <a:lnTo>
                    <a:pt x="528624" y="219392"/>
                  </a:lnTo>
                  <a:lnTo>
                    <a:pt x="484565" y="166827"/>
                  </a:lnTo>
                  <a:lnTo>
                    <a:pt x="348584" y="5346"/>
                  </a:lnTo>
                  <a:close/>
                </a:path>
                <a:path w="1108075" h="960754">
                  <a:moveTo>
                    <a:pt x="726795" y="0"/>
                  </a:moveTo>
                  <a:lnTo>
                    <a:pt x="581081" y="168338"/>
                  </a:lnTo>
                  <a:lnTo>
                    <a:pt x="536636" y="219938"/>
                  </a:lnTo>
                  <a:lnTo>
                    <a:pt x="532790" y="224574"/>
                  </a:lnTo>
                  <a:lnTo>
                    <a:pt x="537541" y="219392"/>
                  </a:lnTo>
                  <a:lnTo>
                    <a:pt x="583972" y="166827"/>
                  </a:lnTo>
                  <a:lnTo>
                    <a:pt x="725219" y="6108"/>
                  </a:lnTo>
                  <a:lnTo>
                    <a:pt x="724636" y="3378"/>
                  </a:lnTo>
                  <a:lnTo>
                    <a:pt x="727528" y="3378"/>
                  </a:lnTo>
                  <a:lnTo>
                    <a:pt x="726795" y="0"/>
                  </a:lnTo>
                  <a:close/>
                </a:path>
                <a:path w="1108075" h="960754">
                  <a:moveTo>
                    <a:pt x="348005" y="5346"/>
                  </a:moveTo>
                  <a:lnTo>
                    <a:pt x="345528" y="6108"/>
                  </a:lnTo>
                  <a:lnTo>
                    <a:pt x="347641" y="8578"/>
                  </a:lnTo>
                  <a:lnTo>
                    <a:pt x="348005" y="5346"/>
                  </a:lnTo>
                  <a:close/>
                </a:path>
                <a:path w="1108075" h="960754">
                  <a:moveTo>
                    <a:pt x="724636" y="3378"/>
                  </a:moveTo>
                  <a:lnTo>
                    <a:pt x="725222" y="6123"/>
                  </a:lnTo>
                  <a:lnTo>
                    <a:pt x="727087" y="4000"/>
                  </a:lnTo>
                  <a:lnTo>
                    <a:pt x="724636" y="3378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661454" y="4825210"/>
              <a:ext cx="68795" cy="17825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657624" y="5036994"/>
              <a:ext cx="67419" cy="6741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77950" y="4827553"/>
              <a:ext cx="68808" cy="17825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774127" y="5039338"/>
              <a:ext cx="67423" cy="6741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395774" y="7137591"/>
              <a:ext cx="4155440" cy="194945"/>
            </a:xfrm>
            <a:custGeom>
              <a:avLst/>
              <a:gdLst/>
              <a:ahLst/>
              <a:cxnLst/>
              <a:rect l="l" t="t" r="r" b="b"/>
              <a:pathLst>
                <a:path w="4155440" h="194945">
                  <a:moveTo>
                    <a:pt x="2077453" y="0"/>
                  </a:moveTo>
                  <a:lnTo>
                    <a:pt x="1915101" y="292"/>
                  </a:lnTo>
                  <a:lnTo>
                    <a:pt x="1756167" y="1157"/>
                  </a:lnTo>
                  <a:lnTo>
                    <a:pt x="1601113" y="2571"/>
                  </a:lnTo>
                  <a:lnTo>
                    <a:pt x="1450399" y="4514"/>
                  </a:lnTo>
                  <a:lnTo>
                    <a:pt x="1304488" y="6963"/>
                  </a:lnTo>
                  <a:lnTo>
                    <a:pt x="1163842" y="9897"/>
                  </a:lnTo>
                  <a:lnTo>
                    <a:pt x="1028923" y="13295"/>
                  </a:lnTo>
                  <a:lnTo>
                    <a:pt x="900193" y="17133"/>
                  </a:lnTo>
                  <a:lnTo>
                    <a:pt x="778113" y="21392"/>
                  </a:lnTo>
                  <a:lnTo>
                    <a:pt x="663145" y="26049"/>
                  </a:lnTo>
                  <a:lnTo>
                    <a:pt x="555751" y="31083"/>
                  </a:lnTo>
                  <a:lnTo>
                    <a:pt x="456393" y="36472"/>
                  </a:lnTo>
                  <a:lnTo>
                    <a:pt x="365534" y="42194"/>
                  </a:lnTo>
                  <a:lnTo>
                    <a:pt x="283633" y="48228"/>
                  </a:lnTo>
                  <a:lnTo>
                    <a:pt x="211155" y="54551"/>
                  </a:lnTo>
                  <a:lnTo>
                    <a:pt x="148559" y="61143"/>
                  </a:lnTo>
                  <a:lnTo>
                    <a:pt x="96309" y="67982"/>
                  </a:lnTo>
                  <a:lnTo>
                    <a:pt x="54867" y="75046"/>
                  </a:lnTo>
                  <a:lnTo>
                    <a:pt x="13976" y="86016"/>
                  </a:lnTo>
                  <a:lnTo>
                    <a:pt x="0" y="97370"/>
                  </a:lnTo>
                  <a:lnTo>
                    <a:pt x="1572" y="101193"/>
                  </a:lnTo>
                  <a:lnTo>
                    <a:pt x="38342" y="116086"/>
                  </a:lnTo>
                  <a:lnTo>
                    <a:pt x="96309" y="126759"/>
                  </a:lnTo>
                  <a:lnTo>
                    <a:pt x="148559" y="133598"/>
                  </a:lnTo>
                  <a:lnTo>
                    <a:pt x="211155" y="140190"/>
                  </a:lnTo>
                  <a:lnTo>
                    <a:pt x="283633" y="146513"/>
                  </a:lnTo>
                  <a:lnTo>
                    <a:pt x="365534" y="152547"/>
                  </a:lnTo>
                  <a:lnTo>
                    <a:pt x="456393" y="158269"/>
                  </a:lnTo>
                  <a:lnTo>
                    <a:pt x="555751" y="163658"/>
                  </a:lnTo>
                  <a:lnTo>
                    <a:pt x="663145" y="168691"/>
                  </a:lnTo>
                  <a:lnTo>
                    <a:pt x="778113" y="173349"/>
                  </a:lnTo>
                  <a:lnTo>
                    <a:pt x="900193" y="177607"/>
                  </a:lnTo>
                  <a:lnTo>
                    <a:pt x="1028923" y="181446"/>
                  </a:lnTo>
                  <a:lnTo>
                    <a:pt x="1163842" y="184844"/>
                  </a:lnTo>
                  <a:lnTo>
                    <a:pt x="1304488" y="187778"/>
                  </a:lnTo>
                  <a:lnTo>
                    <a:pt x="1450399" y="190227"/>
                  </a:lnTo>
                  <a:lnTo>
                    <a:pt x="1601113" y="192169"/>
                  </a:lnTo>
                  <a:lnTo>
                    <a:pt x="1756167" y="193584"/>
                  </a:lnTo>
                  <a:lnTo>
                    <a:pt x="1915101" y="194448"/>
                  </a:lnTo>
                  <a:lnTo>
                    <a:pt x="2077453" y="194741"/>
                  </a:lnTo>
                  <a:lnTo>
                    <a:pt x="2239806" y="194448"/>
                  </a:lnTo>
                  <a:lnTo>
                    <a:pt x="2398742" y="193584"/>
                  </a:lnTo>
                  <a:lnTo>
                    <a:pt x="2553798" y="192169"/>
                  </a:lnTo>
                  <a:lnTo>
                    <a:pt x="2704513" y="190227"/>
                  </a:lnTo>
                  <a:lnTo>
                    <a:pt x="2850424" y="187778"/>
                  </a:lnTo>
                  <a:lnTo>
                    <a:pt x="2991071" y="184844"/>
                  </a:lnTo>
                  <a:lnTo>
                    <a:pt x="3125991" y="181446"/>
                  </a:lnTo>
                  <a:lnTo>
                    <a:pt x="3254722" y="177607"/>
                  </a:lnTo>
                  <a:lnTo>
                    <a:pt x="3376803" y="173349"/>
                  </a:lnTo>
                  <a:lnTo>
                    <a:pt x="3491772" y="168691"/>
                  </a:lnTo>
                  <a:lnTo>
                    <a:pt x="3599166" y="163658"/>
                  </a:lnTo>
                  <a:lnTo>
                    <a:pt x="3698524" y="158269"/>
                  </a:lnTo>
                  <a:lnTo>
                    <a:pt x="3789384" y="152547"/>
                  </a:lnTo>
                  <a:lnTo>
                    <a:pt x="3871285" y="146513"/>
                  </a:lnTo>
                  <a:lnTo>
                    <a:pt x="3943763" y="140190"/>
                  </a:lnTo>
                  <a:lnTo>
                    <a:pt x="4006359" y="133598"/>
                  </a:lnTo>
                  <a:lnTo>
                    <a:pt x="4058609" y="126759"/>
                  </a:lnTo>
                  <a:lnTo>
                    <a:pt x="4100052" y="119695"/>
                  </a:lnTo>
                  <a:lnTo>
                    <a:pt x="4140942" y="108725"/>
                  </a:lnTo>
                  <a:lnTo>
                    <a:pt x="4154919" y="97370"/>
                  </a:lnTo>
                  <a:lnTo>
                    <a:pt x="4153347" y="93547"/>
                  </a:lnTo>
                  <a:lnTo>
                    <a:pt x="4116576" y="78655"/>
                  </a:lnTo>
                  <a:lnTo>
                    <a:pt x="4058609" y="67982"/>
                  </a:lnTo>
                  <a:lnTo>
                    <a:pt x="4006359" y="61143"/>
                  </a:lnTo>
                  <a:lnTo>
                    <a:pt x="3943763" y="54551"/>
                  </a:lnTo>
                  <a:lnTo>
                    <a:pt x="3871285" y="48228"/>
                  </a:lnTo>
                  <a:lnTo>
                    <a:pt x="3789384" y="42194"/>
                  </a:lnTo>
                  <a:lnTo>
                    <a:pt x="3698524" y="36472"/>
                  </a:lnTo>
                  <a:lnTo>
                    <a:pt x="3599166" y="31083"/>
                  </a:lnTo>
                  <a:lnTo>
                    <a:pt x="3491772" y="26049"/>
                  </a:lnTo>
                  <a:lnTo>
                    <a:pt x="3376803" y="21392"/>
                  </a:lnTo>
                  <a:lnTo>
                    <a:pt x="3254722" y="17133"/>
                  </a:lnTo>
                  <a:lnTo>
                    <a:pt x="3125991" y="13295"/>
                  </a:lnTo>
                  <a:lnTo>
                    <a:pt x="2991071" y="9897"/>
                  </a:lnTo>
                  <a:lnTo>
                    <a:pt x="2850424" y="6963"/>
                  </a:lnTo>
                  <a:lnTo>
                    <a:pt x="2704513" y="4514"/>
                  </a:lnTo>
                  <a:lnTo>
                    <a:pt x="2553798" y="2571"/>
                  </a:lnTo>
                  <a:lnTo>
                    <a:pt x="2398742" y="1157"/>
                  </a:lnTo>
                  <a:lnTo>
                    <a:pt x="2239806" y="292"/>
                  </a:lnTo>
                  <a:lnTo>
                    <a:pt x="2077453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439032" y="2467225"/>
              <a:ext cx="1523047" cy="1736761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4355655" y="6826681"/>
              <a:ext cx="853440" cy="133985"/>
            </a:xfrm>
            <a:custGeom>
              <a:avLst/>
              <a:gdLst/>
              <a:ahLst/>
              <a:cxnLst/>
              <a:rect l="l" t="t" r="r" b="b"/>
              <a:pathLst>
                <a:path w="853439" h="133984">
                  <a:moveTo>
                    <a:pt x="707859" y="129794"/>
                  </a:moveTo>
                  <a:lnTo>
                    <a:pt x="615683" y="129794"/>
                  </a:lnTo>
                  <a:lnTo>
                    <a:pt x="615683" y="128524"/>
                  </a:lnTo>
                  <a:lnTo>
                    <a:pt x="92163" y="128524"/>
                  </a:lnTo>
                  <a:lnTo>
                    <a:pt x="92163" y="129794"/>
                  </a:lnTo>
                  <a:lnTo>
                    <a:pt x="0" y="129794"/>
                  </a:lnTo>
                  <a:lnTo>
                    <a:pt x="0" y="131064"/>
                  </a:lnTo>
                  <a:lnTo>
                    <a:pt x="12" y="132334"/>
                  </a:lnTo>
                  <a:lnTo>
                    <a:pt x="92760" y="132334"/>
                  </a:lnTo>
                  <a:lnTo>
                    <a:pt x="92760" y="133604"/>
                  </a:lnTo>
                  <a:lnTo>
                    <a:pt x="615086" y="133604"/>
                  </a:lnTo>
                  <a:lnTo>
                    <a:pt x="615086" y="132334"/>
                  </a:lnTo>
                  <a:lnTo>
                    <a:pt x="707847" y="132334"/>
                  </a:lnTo>
                  <a:lnTo>
                    <a:pt x="707847" y="131064"/>
                  </a:lnTo>
                  <a:lnTo>
                    <a:pt x="707859" y="129794"/>
                  </a:lnTo>
                  <a:close/>
                </a:path>
                <a:path w="853439" h="133984">
                  <a:moveTo>
                    <a:pt x="853274" y="1270"/>
                  </a:moveTo>
                  <a:lnTo>
                    <a:pt x="761098" y="1270"/>
                  </a:lnTo>
                  <a:lnTo>
                    <a:pt x="761098" y="0"/>
                  </a:lnTo>
                  <a:lnTo>
                    <a:pt x="237578" y="0"/>
                  </a:lnTo>
                  <a:lnTo>
                    <a:pt x="237578" y="1270"/>
                  </a:lnTo>
                  <a:lnTo>
                    <a:pt x="145415" y="1270"/>
                  </a:lnTo>
                  <a:lnTo>
                    <a:pt x="145415" y="2540"/>
                  </a:lnTo>
                  <a:lnTo>
                    <a:pt x="145427" y="3810"/>
                  </a:lnTo>
                  <a:lnTo>
                    <a:pt x="238175" y="3810"/>
                  </a:lnTo>
                  <a:lnTo>
                    <a:pt x="238175" y="5080"/>
                  </a:lnTo>
                  <a:lnTo>
                    <a:pt x="760501" y="5080"/>
                  </a:lnTo>
                  <a:lnTo>
                    <a:pt x="760501" y="3810"/>
                  </a:lnTo>
                  <a:lnTo>
                    <a:pt x="853262" y="3810"/>
                  </a:lnTo>
                  <a:lnTo>
                    <a:pt x="853262" y="2540"/>
                  </a:lnTo>
                  <a:lnTo>
                    <a:pt x="853274" y="127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719820" y="3418377"/>
              <a:ext cx="3636398" cy="38165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64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D E P O R T I V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09-22</dc:title>
  <dc:creator>Luis Mercado</dc:creator>
  <cp:lastModifiedBy>user</cp:lastModifiedBy>
  <cp:revision>3</cp:revision>
  <dcterms:created xsi:type="dcterms:W3CDTF">2022-09-22T16:05:55Z</dcterms:created>
  <dcterms:modified xsi:type="dcterms:W3CDTF">2022-10-31T00:31:16Z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2022-09-22T00:00:00Z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