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75.png"/><Relationship Id="rId68" Type="http://schemas.openxmlformats.org/officeDocument/2006/relationships/image" Target="../media/image80.png"/><Relationship Id="rId84" Type="http://schemas.openxmlformats.org/officeDocument/2006/relationships/image" Target="../media/image96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67.png"/><Relationship Id="rId53" Type="http://schemas.openxmlformats.org/officeDocument/2006/relationships/image" Target="../media/image68.png"/><Relationship Id="rId58" Type="http://schemas.openxmlformats.org/officeDocument/2006/relationships/image" Target="../media/image70.png"/><Relationship Id="rId74" Type="http://schemas.openxmlformats.org/officeDocument/2006/relationships/image" Target="../media/image86.png"/><Relationship Id="rId79" Type="http://schemas.openxmlformats.org/officeDocument/2006/relationships/image" Target="../media/image91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76.png"/><Relationship Id="rId69" Type="http://schemas.openxmlformats.org/officeDocument/2006/relationships/image" Target="../media/image81.png"/><Relationship Id="rId77" Type="http://schemas.openxmlformats.org/officeDocument/2006/relationships/image" Target="../media/image89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84.png"/><Relationship Id="rId80" Type="http://schemas.openxmlformats.org/officeDocument/2006/relationships/image" Target="../media/image92.png"/><Relationship Id="rId85" Type="http://schemas.openxmlformats.org/officeDocument/2006/relationships/image" Target="../media/image9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71.png"/><Relationship Id="rId67" Type="http://schemas.openxmlformats.org/officeDocument/2006/relationships/image" Target="../media/image79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62" Type="http://schemas.openxmlformats.org/officeDocument/2006/relationships/image" Target="../media/image74.png"/><Relationship Id="rId70" Type="http://schemas.openxmlformats.org/officeDocument/2006/relationships/image" Target="../media/image82.png"/><Relationship Id="rId75" Type="http://schemas.openxmlformats.org/officeDocument/2006/relationships/image" Target="../media/image87.png"/><Relationship Id="rId83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9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72.png"/><Relationship Id="rId65" Type="http://schemas.openxmlformats.org/officeDocument/2006/relationships/image" Target="../media/image77.png"/><Relationship Id="rId73" Type="http://schemas.openxmlformats.org/officeDocument/2006/relationships/image" Target="../media/image85.png"/><Relationship Id="rId78" Type="http://schemas.openxmlformats.org/officeDocument/2006/relationships/image" Target="../media/image90.png"/><Relationship Id="rId81" Type="http://schemas.openxmlformats.org/officeDocument/2006/relationships/image" Target="../media/image93.png"/><Relationship Id="rId86" Type="http://schemas.openxmlformats.org/officeDocument/2006/relationships/image" Target="../media/image9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64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88.png"/><Relationship Id="rId7" Type="http://schemas.openxmlformats.org/officeDocument/2006/relationships/image" Target="../media/image6.png"/><Relationship Id="rId71" Type="http://schemas.openxmlformats.org/officeDocument/2006/relationships/image" Target="../media/image83.png"/><Relationship Id="rId2" Type="http://schemas.openxmlformats.org/officeDocument/2006/relationships/image" Target="../media/image1.png"/><Relationship Id="rId29" Type="http://schemas.openxmlformats.org/officeDocument/2006/relationships/image" Target="../media/image62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78.png"/><Relationship Id="rId61" Type="http://schemas.openxmlformats.org/officeDocument/2006/relationships/image" Target="../media/image73.png"/><Relationship Id="rId82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93" y="158750"/>
            <a:ext cx="9752965" cy="7477125"/>
            <a:chOff x="153593" y="158750"/>
            <a:chExt cx="975296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3" y="158750"/>
              <a:ext cx="9752406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668" y="314515"/>
              <a:ext cx="1111859" cy="861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472" y="314515"/>
              <a:ext cx="1131912" cy="870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265" y="305320"/>
              <a:ext cx="1079258" cy="8801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257" y="314515"/>
              <a:ext cx="519201" cy="86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296" y="314515"/>
              <a:ext cx="1241424" cy="86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0653" y="314515"/>
              <a:ext cx="1106843" cy="86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415" y="305321"/>
              <a:ext cx="1079245" cy="8801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4936" y="305320"/>
              <a:ext cx="1079246" cy="8801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69" y="1363865"/>
              <a:ext cx="1111859" cy="86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472" y="1363865"/>
              <a:ext cx="1131912" cy="8709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3265" y="1354658"/>
              <a:ext cx="1079258" cy="880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2257" y="1363865"/>
              <a:ext cx="519201" cy="86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1295" y="1363866"/>
              <a:ext cx="1241425" cy="86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0653" y="1363866"/>
              <a:ext cx="1106843" cy="861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7415" y="1354657"/>
              <a:ext cx="1079246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936" y="1354658"/>
              <a:ext cx="1079245" cy="880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668" y="2413203"/>
              <a:ext cx="1111859" cy="861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2472" y="2413203"/>
              <a:ext cx="1131912" cy="870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3265" y="2404008"/>
              <a:ext cx="1079258" cy="8801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257" y="2413203"/>
              <a:ext cx="519201" cy="861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295" y="2413203"/>
              <a:ext cx="1241424" cy="861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0653" y="2413203"/>
              <a:ext cx="1106843" cy="861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7415" y="2404008"/>
              <a:ext cx="1079246" cy="880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04936" y="2404008"/>
              <a:ext cx="1079246" cy="880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668" y="3462553"/>
              <a:ext cx="1111859" cy="861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2472" y="3462553"/>
              <a:ext cx="1131912" cy="8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3265" y="3453358"/>
              <a:ext cx="1079258" cy="8801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2257" y="3462553"/>
              <a:ext cx="519201" cy="861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31296" y="3462553"/>
              <a:ext cx="1241424" cy="861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0653" y="3462553"/>
              <a:ext cx="1106843" cy="86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07415" y="3453358"/>
              <a:ext cx="1079245" cy="8801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04936" y="3453358"/>
              <a:ext cx="1079246" cy="880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0669" y="4511890"/>
              <a:ext cx="1111859" cy="8612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52472" y="4511891"/>
              <a:ext cx="1131912" cy="8709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63265" y="4502696"/>
              <a:ext cx="1079258" cy="8801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42257" y="4511890"/>
              <a:ext cx="519201" cy="8612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1295" y="4511890"/>
              <a:ext cx="1241424" cy="8612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40653" y="4511890"/>
              <a:ext cx="1106843" cy="86121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07415" y="4502696"/>
              <a:ext cx="1079245" cy="8801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104936" y="4502696"/>
              <a:ext cx="1079245" cy="88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669" y="5561240"/>
              <a:ext cx="1111859" cy="861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52472" y="5561241"/>
              <a:ext cx="1131912" cy="8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63265" y="5552046"/>
              <a:ext cx="1079258" cy="880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2257" y="5561240"/>
              <a:ext cx="519201" cy="861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1295" y="5561241"/>
              <a:ext cx="1241424" cy="861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0653" y="5561241"/>
              <a:ext cx="1106843" cy="861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07415" y="5552045"/>
              <a:ext cx="1079245" cy="8801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4936" y="5552046"/>
              <a:ext cx="1079246" cy="880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0668" y="6610591"/>
              <a:ext cx="1111859" cy="861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52472" y="6610591"/>
              <a:ext cx="1131912" cy="87091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3265" y="6601396"/>
              <a:ext cx="1079258" cy="88011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57" y="6610591"/>
              <a:ext cx="519201" cy="861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31295" y="6610591"/>
              <a:ext cx="1241425" cy="861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40653" y="6610591"/>
              <a:ext cx="1106843" cy="861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07415" y="6601396"/>
              <a:ext cx="1079246" cy="88011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4936" y="6601396"/>
              <a:ext cx="1079246" cy="880110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018006" y="950608"/>
            <a:ext cx="8400415" cy="4244340"/>
            <a:chOff x="856996" y="958596"/>
            <a:chExt cx="8400415" cy="4244340"/>
          </a:xfrm>
        </p:grpSpPr>
        <p:pic>
          <p:nvPicPr>
            <p:cNvPr id="61" name="object 6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400552" y="1731264"/>
              <a:ext cx="3474719" cy="347167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56996" y="958596"/>
              <a:ext cx="8400287" cy="200253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985760" y="1085843"/>
              <a:ext cx="8016240" cy="1619885"/>
            </a:xfrm>
            <a:custGeom>
              <a:avLst/>
              <a:gdLst/>
              <a:ahLst/>
              <a:cxnLst/>
              <a:rect l="l" t="t" r="r" b="b"/>
              <a:pathLst>
                <a:path w="8016240" h="1619885">
                  <a:moveTo>
                    <a:pt x="7220712" y="0"/>
                  </a:moveTo>
                  <a:lnTo>
                    <a:pt x="795235" y="0"/>
                  </a:lnTo>
                  <a:lnTo>
                    <a:pt x="746792" y="1478"/>
                  </a:lnTo>
                  <a:lnTo>
                    <a:pt x="699117" y="5855"/>
                  </a:lnTo>
                  <a:lnTo>
                    <a:pt x="652292" y="13048"/>
                  </a:lnTo>
                  <a:lnTo>
                    <a:pt x="606401" y="22971"/>
                  </a:lnTo>
                  <a:lnTo>
                    <a:pt x="561527" y="35539"/>
                  </a:lnTo>
                  <a:lnTo>
                    <a:pt x="517754" y="50668"/>
                  </a:lnTo>
                  <a:lnTo>
                    <a:pt x="475164" y="68273"/>
                  </a:lnTo>
                  <a:lnTo>
                    <a:pt x="433841" y="88270"/>
                  </a:lnTo>
                  <a:lnTo>
                    <a:pt x="393867" y="110573"/>
                  </a:lnTo>
                  <a:lnTo>
                    <a:pt x="355326" y="135098"/>
                  </a:lnTo>
                  <a:lnTo>
                    <a:pt x="318302" y="161760"/>
                  </a:lnTo>
                  <a:lnTo>
                    <a:pt x="282877" y="190475"/>
                  </a:lnTo>
                  <a:lnTo>
                    <a:pt x="249135" y="221157"/>
                  </a:lnTo>
                  <a:lnTo>
                    <a:pt x="217158" y="253723"/>
                  </a:lnTo>
                  <a:lnTo>
                    <a:pt x="187031" y="288087"/>
                  </a:lnTo>
                  <a:lnTo>
                    <a:pt x="158835" y="324165"/>
                  </a:lnTo>
                  <a:lnTo>
                    <a:pt x="132655" y="361871"/>
                  </a:lnTo>
                  <a:lnTo>
                    <a:pt x="108574" y="401122"/>
                  </a:lnTo>
                  <a:lnTo>
                    <a:pt x="86674" y="441832"/>
                  </a:lnTo>
                  <a:lnTo>
                    <a:pt x="67039" y="483917"/>
                  </a:lnTo>
                  <a:lnTo>
                    <a:pt x="49752" y="527292"/>
                  </a:lnTo>
                  <a:lnTo>
                    <a:pt x="34897" y="571873"/>
                  </a:lnTo>
                  <a:lnTo>
                    <a:pt x="22555" y="617574"/>
                  </a:lnTo>
                  <a:lnTo>
                    <a:pt x="12812" y="664311"/>
                  </a:lnTo>
                  <a:lnTo>
                    <a:pt x="5749" y="712000"/>
                  </a:lnTo>
                  <a:lnTo>
                    <a:pt x="1451" y="760555"/>
                  </a:lnTo>
                  <a:lnTo>
                    <a:pt x="0" y="809891"/>
                  </a:lnTo>
                  <a:lnTo>
                    <a:pt x="1451" y="859228"/>
                  </a:lnTo>
                  <a:lnTo>
                    <a:pt x="5749" y="907783"/>
                  </a:lnTo>
                  <a:lnTo>
                    <a:pt x="12812" y="955471"/>
                  </a:lnTo>
                  <a:lnTo>
                    <a:pt x="22555" y="1002208"/>
                  </a:lnTo>
                  <a:lnTo>
                    <a:pt x="34897" y="1047909"/>
                  </a:lnTo>
                  <a:lnTo>
                    <a:pt x="49752" y="1092490"/>
                  </a:lnTo>
                  <a:lnTo>
                    <a:pt x="67039" y="1135865"/>
                  </a:lnTo>
                  <a:lnTo>
                    <a:pt x="86674" y="1177950"/>
                  </a:lnTo>
                  <a:lnTo>
                    <a:pt x="108574" y="1218660"/>
                  </a:lnTo>
                  <a:lnTo>
                    <a:pt x="132655" y="1257911"/>
                  </a:lnTo>
                  <a:lnTo>
                    <a:pt x="158835" y="1295618"/>
                  </a:lnTo>
                  <a:lnTo>
                    <a:pt x="187031" y="1331695"/>
                  </a:lnTo>
                  <a:lnTo>
                    <a:pt x="217158" y="1366059"/>
                  </a:lnTo>
                  <a:lnTo>
                    <a:pt x="249135" y="1398625"/>
                  </a:lnTo>
                  <a:lnTo>
                    <a:pt x="282877" y="1429308"/>
                  </a:lnTo>
                  <a:lnTo>
                    <a:pt x="318302" y="1458022"/>
                  </a:lnTo>
                  <a:lnTo>
                    <a:pt x="355326" y="1484685"/>
                  </a:lnTo>
                  <a:lnTo>
                    <a:pt x="393867" y="1509210"/>
                  </a:lnTo>
                  <a:lnTo>
                    <a:pt x="433841" y="1531513"/>
                  </a:lnTo>
                  <a:lnTo>
                    <a:pt x="475164" y="1551509"/>
                  </a:lnTo>
                  <a:lnTo>
                    <a:pt x="517754" y="1569114"/>
                  </a:lnTo>
                  <a:lnTo>
                    <a:pt x="561527" y="1584243"/>
                  </a:lnTo>
                  <a:lnTo>
                    <a:pt x="606401" y="1596812"/>
                  </a:lnTo>
                  <a:lnTo>
                    <a:pt x="652292" y="1606735"/>
                  </a:lnTo>
                  <a:lnTo>
                    <a:pt x="699117" y="1613927"/>
                  </a:lnTo>
                  <a:lnTo>
                    <a:pt x="746792" y="1618305"/>
                  </a:lnTo>
                  <a:lnTo>
                    <a:pt x="795235" y="1619783"/>
                  </a:lnTo>
                  <a:lnTo>
                    <a:pt x="7220712" y="1619783"/>
                  </a:lnTo>
                  <a:lnTo>
                    <a:pt x="7269156" y="1618305"/>
                  </a:lnTo>
                  <a:lnTo>
                    <a:pt x="7316832" y="1613927"/>
                  </a:lnTo>
                  <a:lnTo>
                    <a:pt x="7363658" y="1606735"/>
                  </a:lnTo>
                  <a:lnTo>
                    <a:pt x="7409550" y="1596812"/>
                  </a:lnTo>
                  <a:lnTo>
                    <a:pt x="7454424" y="1584243"/>
                  </a:lnTo>
                  <a:lnTo>
                    <a:pt x="7498198" y="1569114"/>
                  </a:lnTo>
                  <a:lnTo>
                    <a:pt x="7540788" y="1551509"/>
                  </a:lnTo>
                  <a:lnTo>
                    <a:pt x="7582112" y="1531513"/>
                  </a:lnTo>
                  <a:lnTo>
                    <a:pt x="7622086" y="1509210"/>
                  </a:lnTo>
                  <a:lnTo>
                    <a:pt x="7660626" y="1484685"/>
                  </a:lnTo>
                  <a:lnTo>
                    <a:pt x="7697650" y="1458022"/>
                  </a:lnTo>
                  <a:lnTo>
                    <a:pt x="7733075" y="1429308"/>
                  </a:lnTo>
                  <a:lnTo>
                    <a:pt x="7766817" y="1398625"/>
                  </a:lnTo>
                  <a:lnTo>
                    <a:pt x="7798793" y="1366059"/>
                  </a:lnTo>
                  <a:lnTo>
                    <a:pt x="7828920" y="1331695"/>
                  </a:lnTo>
                  <a:lnTo>
                    <a:pt x="7857115" y="1295618"/>
                  </a:lnTo>
                  <a:lnTo>
                    <a:pt x="7883295" y="1257911"/>
                  </a:lnTo>
                  <a:lnTo>
                    <a:pt x="7907376" y="1218660"/>
                  </a:lnTo>
                  <a:lnTo>
                    <a:pt x="7929275" y="1177950"/>
                  </a:lnTo>
                  <a:lnTo>
                    <a:pt x="7948910" y="1135865"/>
                  </a:lnTo>
                  <a:lnTo>
                    <a:pt x="7966196" y="1092490"/>
                  </a:lnTo>
                  <a:lnTo>
                    <a:pt x="7981051" y="1047909"/>
                  </a:lnTo>
                  <a:lnTo>
                    <a:pt x="7993392" y="1002208"/>
                  </a:lnTo>
                  <a:lnTo>
                    <a:pt x="8003135" y="955471"/>
                  </a:lnTo>
                  <a:lnTo>
                    <a:pt x="8010198" y="907783"/>
                  </a:lnTo>
                  <a:lnTo>
                    <a:pt x="8014496" y="859228"/>
                  </a:lnTo>
                  <a:lnTo>
                    <a:pt x="8015947" y="809891"/>
                  </a:lnTo>
                  <a:lnTo>
                    <a:pt x="8014496" y="760555"/>
                  </a:lnTo>
                  <a:lnTo>
                    <a:pt x="8010198" y="712000"/>
                  </a:lnTo>
                  <a:lnTo>
                    <a:pt x="8003135" y="664311"/>
                  </a:lnTo>
                  <a:lnTo>
                    <a:pt x="7993392" y="617574"/>
                  </a:lnTo>
                  <a:lnTo>
                    <a:pt x="7981051" y="571873"/>
                  </a:lnTo>
                  <a:lnTo>
                    <a:pt x="7966196" y="527292"/>
                  </a:lnTo>
                  <a:lnTo>
                    <a:pt x="7948910" y="483917"/>
                  </a:lnTo>
                  <a:lnTo>
                    <a:pt x="7929275" y="441832"/>
                  </a:lnTo>
                  <a:lnTo>
                    <a:pt x="7907376" y="401122"/>
                  </a:lnTo>
                  <a:lnTo>
                    <a:pt x="7883295" y="361871"/>
                  </a:lnTo>
                  <a:lnTo>
                    <a:pt x="7857115" y="324165"/>
                  </a:lnTo>
                  <a:lnTo>
                    <a:pt x="7828920" y="288087"/>
                  </a:lnTo>
                  <a:lnTo>
                    <a:pt x="7798793" y="253723"/>
                  </a:lnTo>
                  <a:lnTo>
                    <a:pt x="7766817" y="221157"/>
                  </a:lnTo>
                  <a:lnTo>
                    <a:pt x="7733075" y="190475"/>
                  </a:lnTo>
                  <a:lnTo>
                    <a:pt x="7697650" y="161760"/>
                  </a:lnTo>
                  <a:lnTo>
                    <a:pt x="7660626" y="135098"/>
                  </a:lnTo>
                  <a:lnTo>
                    <a:pt x="7622086" y="110573"/>
                  </a:lnTo>
                  <a:lnTo>
                    <a:pt x="7582112" y="88270"/>
                  </a:lnTo>
                  <a:lnTo>
                    <a:pt x="7540788" y="68273"/>
                  </a:lnTo>
                  <a:lnTo>
                    <a:pt x="7498198" y="50668"/>
                  </a:lnTo>
                  <a:lnTo>
                    <a:pt x="7454424" y="35539"/>
                  </a:lnTo>
                  <a:lnTo>
                    <a:pt x="7409550" y="22971"/>
                  </a:lnTo>
                  <a:lnTo>
                    <a:pt x="7363658" y="13048"/>
                  </a:lnTo>
                  <a:lnTo>
                    <a:pt x="7316832" y="5855"/>
                  </a:lnTo>
                  <a:lnTo>
                    <a:pt x="7269156" y="1478"/>
                  </a:lnTo>
                  <a:lnTo>
                    <a:pt x="7220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48493" y="277977"/>
            <a:ext cx="9386570" cy="697230"/>
            <a:chOff x="348493" y="277977"/>
            <a:chExt cx="9386570" cy="697230"/>
          </a:xfrm>
        </p:grpSpPr>
        <p:sp>
          <p:nvSpPr>
            <p:cNvPr id="66" name="object 66"/>
            <p:cNvSpPr/>
            <p:nvPr/>
          </p:nvSpPr>
          <p:spPr>
            <a:xfrm>
              <a:off x="36754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6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584809" y="2894170"/>
            <a:ext cx="8776335" cy="4681220"/>
            <a:chOff x="584809" y="2894170"/>
            <a:chExt cx="8776335" cy="4681220"/>
          </a:xfrm>
        </p:grpSpPr>
        <p:sp>
          <p:nvSpPr>
            <p:cNvPr id="70" name="object 70"/>
            <p:cNvSpPr/>
            <p:nvPr/>
          </p:nvSpPr>
          <p:spPr>
            <a:xfrm>
              <a:off x="6284143" y="2992624"/>
              <a:ext cx="1295400" cy="367665"/>
            </a:xfrm>
            <a:custGeom>
              <a:avLst/>
              <a:gdLst/>
              <a:ahLst/>
              <a:cxnLst/>
              <a:rect l="l" t="t" r="r" b="b"/>
              <a:pathLst>
                <a:path w="1295400" h="367664">
                  <a:moveTo>
                    <a:pt x="779754" y="0"/>
                  </a:moveTo>
                  <a:lnTo>
                    <a:pt x="728681" y="5710"/>
                  </a:lnTo>
                  <a:lnTo>
                    <a:pt x="681649" y="22004"/>
                  </a:lnTo>
                  <a:lnTo>
                    <a:pt x="639905" y="47621"/>
                  </a:lnTo>
                  <a:lnTo>
                    <a:pt x="604699" y="81304"/>
                  </a:lnTo>
                  <a:lnTo>
                    <a:pt x="577278" y="121792"/>
                  </a:lnTo>
                  <a:lnTo>
                    <a:pt x="563279" y="118098"/>
                  </a:lnTo>
                  <a:lnTo>
                    <a:pt x="548903" y="115395"/>
                  </a:lnTo>
                  <a:lnTo>
                    <a:pt x="534180" y="113734"/>
                  </a:lnTo>
                  <a:lnTo>
                    <a:pt x="519137" y="113169"/>
                  </a:lnTo>
                  <a:lnTo>
                    <a:pt x="465948" y="120303"/>
                  </a:lnTo>
                  <a:lnTo>
                    <a:pt x="418145" y="140435"/>
                  </a:lnTo>
                  <a:lnTo>
                    <a:pt x="377618" y="171660"/>
                  </a:lnTo>
                  <a:lnTo>
                    <a:pt x="346252" y="212077"/>
                  </a:lnTo>
                  <a:lnTo>
                    <a:pt x="324823" y="194347"/>
                  </a:lnTo>
                  <a:lnTo>
                    <a:pt x="300237" y="180949"/>
                  </a:lnTo>
                  <a:lnTo>
                    <a:pt x="273065" y="172475"/>
                  </a:lnTo>
                  <a:lnTo>
                    <a:pt x="243878" y="169519"/>
                  </a:lnTo>
                  <a:lnTo>
                    <a:pt x="201203" y="175932"/>
                  </a:lnTo>
                  <a:lnTo>
                    <a:pt x="163599" y="193892"/>
                  </a:lnTo>
                  <a:lnTo>
                    <a:pt x="132994" y="221485"/>
                  </a:lnTo>
                  <a:lnTo>
                    <a:pt x="111315" y="256793"/>
                  </a:lnTo>
                  <a:lnTo>
                    <a:pt x="55333" y="256793"/>
                  </a:lnTo>
                  <a:lnTo>
                    <a:pt x="16294" y="273088"/>
                  </a:lnTo>
                  <a:lnTo>
                    <a:pt x="0" y="312191"/>
                  </a:lnTo>
                  <a:lnTo>
                    <a:pt x="4368" y="333705"/>
                  </a:lnTo>
                  <a:lnTo>
                    <a:pt x="16260" y="351320"/>
                  </a:lnTo>
                  <a:lnTo>
                    <a:pt x="33856" y="363219"/>
                  </a:lnTo>
                  <a:lnTo>
                    <a:pt x="55333" y="367588"/>
                  </a:lnTo>
                  <a:lnTo>
                    <a:pt x="1239545" y="367588"/>
                  </a:lnTo>
                  <a:lnTo>
                    <a:pt x="1278585" y="351294"/>
                  </a:lnTo>
                  <a:lnTo>
                    <a:pt x="1294866" y="312191"/>
                  </a:lnTo>
                  <a:lnTo>
                    <a:pt x="1290498" y="290682"/>
                  </a:lnTo>
                  <a:lnTo>
                    <a:pt x="1278607" y="273067"/>
                  </a:lnTo>
                  <a:lnTo>
                    <a:pt x="1261015" y="261165"/>
                  </a:lnTo>
                  <a:lnTo>
                    <a:pt x="1239545" y="256793"/>
                  </a:lnTo>
                  <a:lnTo>
                    <a:pt x="1203883" y="256793"/>
                  </a:lnTo>
                  <a:lnTo>
                    <a:pt x="1184109" y="215178"/>
                  </a:lnTo>
                  <a:lnTo>
                    <a:pt x="1152677" y="182241"/>
                  </a:lnTo>
                  <a:lnTo>
                    <a:pt x="1112186" y="160578"/>
                  </a:lnTo>
                  <a:lnTo>
                    <a:pt x="1065237" y="152780"/>
                  </a:lnTo>
                  <a:lnTo>
                    <a:pt x="1048065" y="153801"/>
                  </a:lnTo>
                  <a:lnTo>
                    <a:pt x="1031503" y="156775"/>
                  </a:lnTo>
                  <a:lnTo>
                    <a:pt x="1015660" y="161567"/>
                  </a:lnTo>
                  <a:lnTo>
                    <a:pt x="1000645" y="168046"/>
                  </a:lnTo>
                  <a:lnTo>
                    <a:pt x="982309" y="121965"/>
                  </a:lnTo>
                  <a:lnTo>
                    <a:pt x="954909" y="81428"/>
                  </a:lnTo>
                  <a:lnTo>
                    <a:pt x="919699" y="47699"/>
                  </a:lnTo>
                  <a:lnTo>
                    <a:pt x="877933" y="22042"/>
                  </a:lnTo>
                  <a:lnTo>
                    <a:pt x="830867" y="5721"/>
                  </a:lnTo>
                  <a:lnTo>
                    <a:pt x="779754" y="0"/>
                  </a:lnTo>
                  <a:close/>
                </a:path>
              </a:pathLst>
            </a:custGeom>
            <a:solidFill>
              <a:srgbClr val="E4E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082648" y="2894170"/>
              <a:ext cx="5818946" cy="468079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573337" y="2910086"/>
              <a:ext cx="1295400" cy="367665"/>
            </a:xfrm>
            <a:custGeom>
              <a:avLst/>
              <a:gdLst/>
              <a:ahLst/>
              <a:cxnLst/>
              <a:rect l="l" t="t" r="r" b="b"/>
              <a:pathLst>
                <a:path w="1295400" h="367664">
                  <a:moveTo>
                    <a:pt x="779741" y="0"/>
                  </a:moveTo>
                  <a:lnTo>
                    <a:pt x="728675" y="5709"/>
                  </a:lnTo>
                  <a:lnTo>
                    <a:pt x="681646" y="22000"/>
                  </a:lnTo>
                  <a:lnTo>
                    <a:pt x="639904" y="47613"/>
                  </a:lnTo>
                  <a:lnTo>
                    <a:pt x="604698" y="81293"/>
                  </a:lnTo>
                  <a:lnTo>
                    <a:pt x="577278" y="121780"/>
                  </a:lnTo>
                  <a:lnTo>
                    <a:pt x="563278" y="118091"/>
                  </a:lnTo>
                  <a:lnTo>
                    <a:pt x="548901" y="115387"/>
                  </a:lnTo>
                  <a:lnTo>
                    <a:pt x="534174" y="113723"/>
                  </a:lnTo>
                  <a:lnTo>
                    <a:pt x="519125" y="113156"/>
                  </a:lnTo>
                  <a:lnTo>
                    <a:pt x="465937" y="120292"/>
                  </a:lnTo>
                  <a:lnTo>
                    <a:pt x="418137" y="140427"/>
                  </a:lnTo>
                  <a:lnTo>
                    <a:pt x="377611" y="171653"/>
                  </a:lnTo>
                  <a:lnTo>
                    <a:pt x="346240" y="212064"/>
                  </a:lnTo>
                  <a:lnTo>
                    <a:pt x="324813" y="194336"/>
                  </a:lnTo>
                  <a:lnTo>
                    <a:pt x="300231" y="180943"/>
                  </a:lnTo>
                  <a:lnTo>
                    <a:pt x="273063" y="172473"/>
                  </a:lnTo>
                  <a:lnTo>
                    <a:pt x="243878" y="169519"/>
                  </a:lnTo>
                  <a:lnTo>
                    <a:pt x="201201" y="175932"/>
                  </a:lnTo>
                  <a:lnTo>
                    <a:pt x="163593" y="193892"/>
                  </a:lnTo>
                  <a:lnTo>
                    <a:pt x="132983" y="221485"/>
                  </a:lnTo>
                  <a:lnTo>
                    <a:pt x="111302" y="256793"/>
                  </a:lnTo>
                  <a:lnTo>
                    <a:pt x="55321" y="256793"/>
                  </a:lnTo>
                  <a:lnTo>
                    <a:pt x="16281" y="273088"/>
                  </a:lnTo>
                  <a:lnTo>
                    <a:pt x="0" y="312191"/>
                  </a:lnTo>
                  <a:lnTo>
                    <a:pt x="4368" y="333700"/>
                  </a:lnTo>
                  <a:lnTo>
                    <a:pt x="16259" y="351315"/>
                  </a:lnTo>
                  <a:lnTo>
                    <a:pt x="33850" y="363217"/>
                  </a:lnTo>
                  <a:lnTo>
                    <a:pt x="55321" y="367588"/>
                  </a:lnTo>
                  <a:lnTo>
                    <a:pt x="1239532" y="367588"/>
                  </a:lnTo>
                  <a:lnTo>
                    <a:pt x="1278572" y="351294"/>
                  </a:lnTo>
                  <a:lnTo>
                    <a:pt x="1294866" y="312191"/>
                  </a:lnTo>
                  <a:lnTo>
                    <a:pt x="1290496" y="290676"/>
                  </a:lnTo>
                  <a:lnTo>
                    <a:pt x="1278601" y="273062"/>
                  </a:lnTo>
                  <a:lnTo>
                    <a:pt x="1261005" y="261163"/>
                  </a:lnTo>
                  <a:lnTo>
                    <a:pt x="1239532" y="256793"/>
                  </a:lnTo>
                  <a:lnTo>
                    <a:pt x="1203871" y="256793"/>
                  </a:lnTo>
                  <a:lnTo>
                    <a:pt x="1184097" y="215178"/>
                  </a:lnTo>
                  <a:lnTo>
                    <a:pt x="1152664" y="182241"/>
                  </a:lnTo>
                  <a:lnTo>
                    <a:pt x="1112173" y="160578"/>
                  </a:lnTo>
                  <a:lnTo>
                    <a:pt x="1065225" y="152780"/>
                  </a:lnTo>
                  <a:lnTo>
                    <a:pt x="1048053" y="153799"/>
                  </a:lnTo>
                  <a:lnTo>
                    <a:pt x="1031490" y="156770"/>
                  </a:lnTo>
                  <a:lnTo>
                    <a:pt x="1015647" y="161562"/>
                  </a:lnTo>
                  <a:lnTo>
                    <a:pt x="1000632" y="168046"/>
                  </a:lnTo>
                  <a:lnTo>
                    <a:pt x="982296" y="121965"/>
                  </a:lnTo>
                  <a:lnTo>
                    <a:pt x="954896" y="81428"/>
                  </a:lnTo>
                  <a:lnTo>
                    <a:pt x="919686" y="47699"/>
                  </a:lnTo>
                  <a:lnTo>
                    <a:pt x="877920" y="22042"/>
                  </a:lnTo>
                  <a:lnTo>
                    <a:pt x="830854" y="5721"/>
                  </a:lnTo>
                  <a:lnTo>
                    <a:pt x="779741" y="0"/>
                  </a:lnTo>
                  <a:close/>
                </a:path>
              </a:pathLst>
            </a:custGeom>
            <a:solidFill>
              <a:srgbClr val="E4E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600711" y="2999828"/>
              <a:ext cx="1078169" cy="81030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363559" y="2894170"/>
              <a:ext cx="1561019" cy="156490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81708" y="3721763"/>
              <a:ext cx="1145056" cy="372937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78408" y="4593386"/>
              <a:ext cx="1992934" cy="1310894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701573" y="4633264"/>
              <a:ext cx="1946910" cy="1231265"/>
            </a:xfrm>
            <a:custGeom>
              <a:avLst/>
              <a:gdLst/>
              <a:ahLst/>
              <a:cxnLst/>
              <a:rect l="l" t="t" r="r" b="b"/>
              <a:pathLst>
                <a:path w="1946910" h="1231264">
                  <a:moveTo>
                    <a:pt x="1867357" y="15443"/>
                  </a:moveTo>
                  <a:lnTo>
                    <a:pt x="1858391" y="0"/>
                  </a:lnTo>
                  <a:lnTo>
                    <a:pt x="0" y="1079246"/>
                  </a:lnTo>
                  <a:lnTo>
                    <a:pt x="8966" y="1094676"/>
                  </a:lnTo>
                  <a:lnTo>
                    <a:pt x="1867357" y="15443"/>
                  </a:lnTo>
                  <a:close/>
                </a:path>
                <a:path w="1946910" h="1231264">
                  <a:moveTo>
                    <a:pt x="1906981" y="83680"/>
                  </a:moveTo>
                  <a:lnTo>
                    <a:pt x="1898015" y="68237"/>
                  </a:lnTo>
                  <a:lnTo>
                    <a:pt x="39611" y="1147470"/>
                  </a:lnTo>
                  <a:lnTo>
                    <a:pt x="48577" y="1162913"/>
                  </a:lnTo>
                  <a:lnTo>
                    <a:pt x="1906981" y="83680"/>
                  </a:lnTo>
                  <a:close/>
                </a:path>
                <a:path w="1946910" h="1231264">
                  <a:moveTo>
                    <a:pt x="1946592" y="151879"/>
                  </a:moveTo>
                  <a:lnTo>
                    <a:pt x="1937613" y="136436"/>
                  </a:lnTo>
                  <a:lnTo>
                    <a:pt x="79222" y="1215682"/>
                  </a:lnTo>
                  <a:lnTo>
                    <a:pt x="88188" y="1231112"/>
                  </a:lnTo>
                  <a:lnTo>
                    <a:pt x="1946592" y="151879"/>
                  </a:lnTo>
                  <a:close/>
                </a:path>
              </a:pathLst>
            </a:custGeom>
            <a:solidFill>
              <a:srgbClr val="D923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8409" y="5616181"/>
              <a:ext cx="231775" cy="288290"/>
            </a:xfrm>
            <a:custGeom>
              <a:avLst/>
              <a:gdLst/>
              <a:ahLst/>
              <a:cxnLst/>
              <a:rect l="l" t="t" r="r" b="b"/>
              <a:pathLst>
                <a:path w="231775" h="288289">
                  <a:moveTo>
                    <a:pt x="97180" y="0"/>
                  </a:moveTo>
                  <a:lnTo>
                    <a:pt x="0" y="56438"/>
                  </a:lnTo>
                  <a:lnTo>
                    <a:pt x="134543" y="288099"/>
                  </a:lnTo>
                  <a:lnTo>
                    <a:pt x="231711" y="231660"/>
                  </a:lnTo>
                  <a:lnTo>
                    <a:pt x="97180" y="0"/>
                  </a:lnTo>
                  <a:close/>
                </a:path>
              </a:pathLst>
            </a:custGeom>
            <a:solidFill>
              <a:srgbClr val="2A35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84809" y="5672621"/>
              <a:ext cx="228600" cy="265430"/>
            </a:xfrm>
            <a:custGeom>
              <a:avLst/>
              <a:gdLst/>
              <a:ahLst/>
              <a:cxnLst/>
              <a:rect l="l" t="t" r="r" b="b"/>
              <a:pathLst>
                <a:path w="228600" h="265429">
                  <a:moveTo>
                    <a:pt x="93598" y="0"/>
                  </a:moveTo>
                  <a:lnTo>
                    <a:pt x="65938" y="16065"/>
                  </a:lnTo>
                  <a:lnTo>
                    <a:pt x="32757" y="43231"/>
                  </a:lnTo>
                  <a:lnTo>
                    <a:pt x="10510" y="78139"/>
                  </a:lnTo>
                  <a:lnTo>
                    <a:pt x="0" y="117775"/>
                  </a:lnTo>
                  <a:lnTo>
                    <a:pt x="2024" y="159121"/>
                  </a:lnTo>
                  <a:lnTo>
                    <a:pt x="17386" y="199161"/>
                  </a:lnTo>
                  <a:lnTo>
                    <a:pt x="44551" y="232342"/>
                  </a:lnTo>
                  <a:lnTo>
                    <a:pt x="79460" y="254588"/>
                  </a:lnTo>
                  <a:lnTo>
                    <a:pt x="119095" y="265099"/>
                  </a:lnTo>
                  <a:lnTo>
                    <a:pt x="160441" y="263074"/>
                  </a:lnTo>
                  <a:lnTo>
                    <a:pt x="200482" y="247713"/>
                  </a:lnTo>
                  <a:lnTo>
                    <a:pt x="228142" y="231660"/>
                  </a:lnTo>
                  <a:lnTo>
                    <a:pt x="93598" y="0"/>
                  </a:lnTo>
                  <a:close/>
                </a:path>
              </a:pathLst>
            </a:custGeom>
            <a:solidFill>
              <a:srgbClr val="FF4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36809" y="4554731"/>
              <a:ext cx="351155" cy="270510"/>
            </a:xfrm>
            <a:custGeom>
              <a:avLst/>
              <a:gdLst/>
              <a:ahLst/>
              <a:cxnLst/>
              <a:rect l="l" t="t" r="r" b="b"/>
              <a:pathLst>
                <a:path w="351155" h="270510">
                  <a:moveTo>
                    <a:pt x="351053" y="0"/>
                  </a:moveTo>
                  <a:lnTo>
                    <a:pt x="0" y="38646"/>
                  </a:lnTo>
                  <a:lnTo>
                    <a:pt x="134531" y="270306"/>
                  </a:lnTo>
                  <a:lnTo>
                    <a:pt x="351053" y="0"/>
                  </a:lnTo>
                  <a:close/>
                </a:path>
              </a:pathLst>
            </a:custGeom>
            <a:solidFill>
              <a:srgbClr val="FAA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772971" y="4554726"/>
              <a:ext cx="114884" cy="92201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314467" y="5320529"/>
              <a:ext cx="271780" cy="223520"/>
            </a:xfrm>
            <a:custGeom>
              <a:avLst/>
              <a:gdLst/>
              <a:ahLst/>
              <a:cxnLst/>
              <a:rect l="l" t="t" r="r" b="b"/>
              <a:pathLst>
                <a:path w="271780" h="223520">
                  <a:moveTo>
                    <a:pt x="194535" y="0"/>
                  </a:moveTo>
                  <a:lnTo>
                    <a:pt x="146469" y="15716"/>
                  </a:lnTo>
                  <a:lnTo>
                    <a:pt x="124218" y="35439"/>
                  </a:lnTo>
                  <a:lnTo>
                    <a:pt x="112444" y="43440"/>
                  </a:lnTo>
                  <a:lnTo>
                    <a:pt x="99760" y="48050"/>
                  </a:lnTo>
                  <a:lnTo>
                    <a:pt x="86487" y="48841"/>
                  </a:lnTo>
                  <a:lnTo>
                    <a:pt x="72948" y="45383"/>
                  </a:lnTo>
                  <a:lnTo>
                    <a:pt x="52705" y="36849"/>
                  </a:lnTo>
                  <a:lnTo>
                    <a:pt x="0" y="101606"/>
                  </a:lnTo>
                  <a:lnTo>
                    <a:pt x="56569" y="167190"/>
                  </a:lnTo>
                  <a:lnTo>
                    <a:pt x="103963" y="203011"/>
                  </a:lnTo>
                  <a:lnTo>
                    <a:pt x="139987" y="218354"/>
                  </a:lnTo>
                  <a:lnTo>
                    <a:pt x="174055" y="223457"/>
                  </a:lnTo>
                  <a:lnTo>
                    <a:pt x="180695" y="221845"/>
                  </a:lnTo>
                  <a:lnTo>
                    <a:pt x="184859" y="215939"/>
                  </a:lnTo>
                  <a:lnTo>
                    <a:pt x="189039" y="204006"/>
                  </a:lnTo>
                  <a:lnTo>
                    <a:pt x="199944" y="202579"/>
                  </a:lnTo>
                  <a:lnTo>
                    <a:pt x="205792" y="200069"/>
                  </a:lnTo>
                  <a:lnTo>
                    <a:pt x="208575" y="194644"/>
                  </a:lnTo>
                  <a:lnTo>
                    <a:pt x="210286" y="184473"/>
                  </a:lnTo>
                  <a:lnTo>
                    <a:pt x="227142" y="182199"/>
                  </a:lnTo>
                  <a:lnTo>
                    <a:pt x="235643" y="179044"/>
                  </a:lnTo>
                  <a:lnTo>
                    <a:pt x="238384" y="172850"/>
                  </a:lnTo>
                  <a:lnTo>
                    <a:pt x="237959" y="161461"/>
                  </a:lnTo>
                  <a:lnTo>
                    <a:pt x="242629" y="162618"/>
                  </a:lnTo>
                  <a:lnTo>
                    <a:pt x="253193" y="163707"/>
                  </a:lnTo>
                  <a:lnTo>
                    <a:pt x="264481" y="161156"/>
                  </a:lnTo>
                  <a:lnTo>
                    <a:pt x="271322" y="151390"/>
                  </a:lnTo>
                  <a:lnTo>
                    <a:pt x="266575" y="139243"/>
                  </a:lnTo>
                  <a:lnTo>
                    <a:pt x="250915" y="130390"/>
                  </a:lnTo>
                  <a:lnTo>
                    <a:pt x="230905" y="122490"/>
                  </a:lnTo>
                  <a:lnTo>
                    <a:pt x="213106" y="113201"/>
                  </a:lnTo>
                  <a:lnTo>
                    <a:pt x="195283" y="97728"/>
                  </a:lnTo>
                  <a:lnTo>
                    <a:pt x="175717" y="77039"/>
                  </a:lnTo>
                  <a:lnTo>
                    <a:pt x="161742" y="57410"/>
                  </a:lnTo>
                  <a:lnTo>
                    <a:pt x="160693" y="45116"/>
                  </a:lnTo>
                  <a:lnTo>
                    <a:pt x="169262" y="39151"/>
                  </a:lnTo>
                  <a:lnTo>
                    <a:pt x="178649" y="34136"/>
                  </a:lnTo>
                  <a:lnTo>
                    <a:pt x="196367" y="25927"/>
                  </a:lnTo>
                  <a:lnTo>
                    <a:pt x="203546" y="20285"/>
                  </a:lnTo>
                  <a:lnTo>
                    <a:pt x="208699" y="12496"/>
                  </a:lnTo>
                  <a:lnTo>
                    <a:pt x="210079" y="5003"/>
                  </a:lnTo>
                  <a:lnTo>
                    <a:pt x="205943" y="247"/>
                  </a:lnTo>
                  <a:lnTo>
                    <a:pt x="194535" y="0"/>
                  </a:lnTo>
                  <a:close/>
                </a:path>
              </a:pathLst>
            </a:custGeom>
            <a:solidFill>
              <a:srgbClr val="FAA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33970" y="4401136"/>
              <a:ext cx="539750" cy="1028700"/>
            </a:xfrm>
            <a:custGeom>
              <a:avLst/>
              <a:gdLst/>
              <a:ahLst/>
              <a:cxnLst/>
              <a:rect l="l" t="t" r="r" b="b"/>
              <a:pathLst>
                <a:path w="539750" h="1028700">
                  <a:moveTo>
                    <a:pt x="162661" y="0"/>
                  </a:moveTo>
                  <a:lnTo>
                    <a:pt x="114763" y="19729"/>
                  </a:lnTo>
                  <a:lnTo>
                    <a:pt x="85559" y="57823"/>
                  </a:lnTo>
                  <a:lnTo>
                    <a:pt x="63138" y="142646"/>
                  </a:lnTo>
                  <a:lnTo>
                    <a:pt x="35585" y="302564"/>
                  </a:lnTo>
                  <a:lnTo>
                    <a:pt x="25965" y="364928"/>
                  </a:lnTo>
                  <a:lnTo>
                    <a:pt x="18180" y="423007"/>
                  </a:lnTo>
                  <a:lnTo>
                    <a:pt x="12036" y="476355"/>
                  </a:lnTo>
                  <a:lnTo>
                    <a:pt x="7341" y="524523"/>
                  </a:lnTo>
                  <a:lnTo>
                    <a:pt x="3899" y="567065"/>
                  </a:lnTo>
                  <a:lnTo>
                    <a:pt x="0" y="633476"/>
                  </a:lnTo>
                  <a:lnTo>
                    <a:pt x="1154" y="656667"/>
                  </a:lnTo>
                  <a:lnTo>
                    <a:pt x="15889" y="700064"/>
                  </a:lnTo>
                  <a:lnTo>
                    <a:pt x="48429" y="741525"/>
                  </a:lnTo>
                  <a:lnTo>
                    <a:pt x="100525" y="796113"/>
                  </a:lnTo>
                  <a:lnTo>
                    <a:pt x="133053" y="826732"/>
                  </a:lnTo>
                  <a:lnTo>
                    <a:pt x="169744" y="858498"/>
                  </a:lnTo>
                  <a:lnTo>
                    <a:pt x="210483" y="890607"/>
                  </a:lnTo>
                  <a:lnTo>
                    <a:pt x="255152" y="922257"/>
                  </a:lnTo>
                  <a:lnTo>
                    <a:pt x="303634" y="952644"/>
                  </a:lnTo>
                  <a:lnTo>
                    <a:pt x="355812" y="980966"/>
                  </a:lnTo>
                  <a:lnTo>
                    <a:pt x="411569" y="1006421"/>
                  </a:lnTo>
                  <a:lnTo>
                    <a:pt x="470788" y="1028204"/>
                  </a:lnTo>
                  <a:lnTo>
                    <a:pt x="504126" y="1000275"/>
                  </a:lnTo>
                  <a:lnTo>
                    <a:pt x="522370" y="982319"/>
                  </a:lnTo>
                  <a:lnTo>
                    <a:pt x="531935" y="966554"/>
                  </a:lnTo>
                  <a:lnTo>
                    <a:pt x="539241" y="945197"/>
                  </a:lnTo>
                  <a:lnTo>
                    <a:pt x="369556" y="813801"/>
                  </a:lnTo>
                  <a:lnTo>
                    <a:pt x="272845" y="734180"/>
                  </a:lnTo>
                  <a:lnTo>
                    <a:pt x="212974" y="674095"/>
                  </a:lnTo>
                  <a:lnTo>
                    <a:pt x="153809" y="601306"/>
                  </a:lnTo>
                  <a:lnTo>
                    <a:pt x="160898" y="514826"/>
                  </a:lnTo>
                  <a:lnTo>
                    <a:pt x="165987" y="458531"/>
                  </a:lnTo>
                  <a:lnTo>
                    <a:pt x="171531" y="407702"/>
                  </a:lnTo>
                  <a:lnTo>
                    <a:pt x="179984" y="337616"/>
                  </a:lnTo>
                  <a:lnTo>
                    <a:pt x="184603" y="291937"/>
                  </a:lnTo>
                  <a:lnTo>
                    <a:pt x="187333" y="246138"/>
                  </a:lnTo>
                  <a:lnTo>
                    <a:pt x="188128" y="200282"/>
                  </a:lnTo>
                  <a:lnTo>
                    <a:pt x="186938" y="154431"/>
                  </a:lnTo>
                  <a:lnTo>
                    <a:pt x="183718" y="108648"/>
                  </a:lnTo>
                  <a:lnTo>
                    <a:pt x="180228" y="77088"/>
                  </a:lnTo>
                  <a:lnTo>
                    <a:pt x="175656" y="47504"/>
                  </a:lnTo>
                  <a:lnTo>
                    <a:pt x="169852" y="21330"/>
                  </a:lnTo>
                  <a:lnTo>
                    <a:pt x="162661" y="0"/>
                  </a:lnTo>
                  <a:close/>
                </a:path>
              </a:pathLst>
            </a:custGeom>
            <a:solidFill>
              <a:srgbClr val="565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015785" y="5062980"/>
              <a:ext cx="193277" cy="16408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902462" y="3813059"/>
              <a:ext cx="1458207" cy="360650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318068" y="4326463"/>
              <a:ext cx="121297" cy="12131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565645" y="4244651"/>
              <a:ext cx="121310" cy="121297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2626283" y="3971493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60" h="134620">
                  <a:moveTo>
                    <a:pt x="56718" y="61950"/>
                  </a:moveTo>
                  <a:lnTo>
                    <a:pt x="52463" y="57696"/>
                  </a:lnTo>
                  <a:lnTo>
                    <a:pt x="47205" y="57696"/>
                  </a:lnTo>
                  <a:lnTo>
                    <a:pt x="4267" y="57696"/>
                  </a:lnTo>
                  <a:lnTo>
                    <a:pt x="0" y="61950"/>
                  </a:lnTo>
                  <a:lnTo>
                    <a:pt x="0" y="72466"/>
                  </a:lnTo>
                  <a:lnTo>
                    <a:pt x="4267" y="76720"/>
                  </a:lnTo>
                  <a:lnTo>
                    <a:pt x="52463" y="76720"/>
                  </a:lnTo>
                  <a:lnTo>
                    <a:pt x="56718" y="72466"/>
                  </a:lnTo>
                  <a:lnTo>
                    <a:pt x="56718" y="61950"/>
                  </a:lnTo>
                  <a:close/>
                </a:path>
                <a:path w="137160" h="134620">
                  <a:moveTo>
                    <a:pt x="77927" y="77685"/>
                  </a:moveTo>
                  <a:lnTo>
                    <a:pt x="73660" y="73431"/>
                  </a:lnTo>
                  <a:lnTo>
                    <a:pt x="68414" y="73431"/>
                  </a:lnTo>
                  <a:lnTo>
                    <a:pt x="63157" y="73431"/>
                  </a:lnTo>
                  <a:lnTo>
                    <a:pt x="58902" y="77685"/>
                  </a:lnTo>
                  <a:lnTo>
                    <a:pt x="58902" y="130149"/>
                  </a:lnTo>
                  <a:lnTo>
                    <a:pt x="63157" y="134416"/>
                  </a:lnTo>
                  <a:lnTo>
                    <a:pt x="73660" y="134416"/>
                  </a:lnTo>
                  <a:lnTo>
                    <a:pt x="77927" y="130149"/>
                  </a:lnTo>
                  <a:lnTo>
                    <a:pt x="77927" y="77685"/>
                  </a:lnTo>
                  <a:close/>
                </a:path>
                <a:path w="137160" h="134620">
                  <a:moveTo>
                    <a:pt x="77927" y="4254"/>
                  </a:moveTo>
                  <a:lnTo>
                    <a:pt x="73660" y="0"/>
                  </a:lnTo>
                  <a:lnTo>
                    <a:pt x="68414" y="0"/>
                  </a:lnTo>
                  <a:lnTo>
                    <a:pt x="63157" y="0"/>
                  </a:lnTo>
                  <a:lnTo>
                    <a:pt x="58902" y="4254"/>
                  </a:lnTo>
                  <a:lnTo>
                    <a:pt x="58902" y="56718"/>
                  </a:lnTo>
                  <a:lnTo>
                    <a:pt x="63157" y="60985"/>
                  </a:lnTo>
                  <a:lnTo>
                    <a:pt x="73660" y="60985"/>
                  </a:lnTo>
                  <a:lnTo>
                    <a:pt x="77927" y="56718"/>
                  </a:lnTo>
                  <a:lnTo>
                    <a:pt x="77927" y="4254"/>
                  </a:lnTo>
                  <a:close/>
                </a:path>
                <a:path w="137160" h="134620">
                  <a:moveTo>
                    <a:pt x="136817" y="61950"/>
                  </a:moveTo>
                  <a:lnTo>
                    <a:pt x="132562" y="57696"/>
                  </a:lnTo>
                  <a:lnTo>
                    <a:pt x="127304" y="57696"/>
                  </a:lnTo>
                  <a:lnTo>
                    <a:pt x="84366" y="57696"/>
                  </a:lnTo>
                  <a:lnTo>
                    <a:pt x="80098" y="61950"/>
                  </a:lnTo>
                  <a:lnTo>
                    <a:pt x="80098" y="72466"/>
                  </a:lnTo>
                  <a:lnTo>
                    <a:pt x="84366" y="76720"/>
                  </a:lnTo>
                  <a:lnTo>
                    <a:pt x="132562" y="76720"/>
                  </a:lnTo>
                  <a:lnTo>
                    <a:pt x="136817" y="72466"/>
                  </a:lnTo>
                  <a:lnTo>
                    <a:pt x="136817" y="61950"/>
                  </a:lnTo>
                  <a:close/>
                </a:path>
              </a:pathLst>
            </a:custGeom>
            <a:solidFill>
              <a:srgbClr val="A91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369197" y="4038701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60" h="134620">
                  <a:moveTo>
                    <a:pt x="56718" y="61937"/>
                  </a:moveTo>
                  <a:lnTo>
                    <a:pt x="52451" y="57683"/>
                  </a:lnTo>
                  <a:lnTo>
                    <a:pt x="47205" y="57683"/>
                  </a:lnTo>
                  <a:lnTo>
                    <a:pt x="4254" y="57683"/>
                  </a:lnTo>
                  <a:lnTo>
                    <a:pt x="0" y="61937"/>
                  </a:lnTo>
                  <a:lnTo>
                    <a:pt x="0" y="72453"/>
                  </a:lnTo>
                  <a:lnTo>
                    <a:pt x="4254" y="76708"/>
                  </a:lnTo>
                  <a:lnTo>
                    <a:pt x="52451" y="76708"/>
                  </a:lnTo>
                  <a:lnTo>
                    <a:pt x="56718" y="72453"/>
                  </a:lnTo>
                  <a:lnTo>
                    <a:pt x="56718" y="61937"/>
                  </a:lnTo>
                  <a:close/>
                </a:path>
                <a:path w="137160" h="134620">
                  <a:moveTo>
                    <a:pt x="77914" y="77673"/>
                  </a:moveTo>
                  <a:lnTo>
                    <a:pt x="73660" y="73418"/>
                  </a:lnTo>
                  <a:lnTo>
                    <a:pt x="68402" y="73418"/>
                  </a:lnTo>
                  <a:lnTo>
                    <a:pt x="63157" y="73418"/>
                  </a:lnTo>
                  <a:lnTo>
                    <a:pt x="58889" y="77673"/>
                  </a:lnTo>
                  <a:lnTo>
                    <a:pt x="58889" y="130136"/>
                  </a:lnTo>
                  <a:lnTo>
                    <a:pt x="63157" y="134404"/>
                  </a:lnTo>
                  <a:lnTo>
                    <a:pt x="73660" y="134404"/>
                  </a:lnTo>
                  <a:lnTo>
                    <a:pt x="77914" y="130136"/>
                  </a:lnTo>
                  <a:lnTo>
                    <a:pt x="77914" y="77673"/>
                  </a:lnTo>
                  <a:close/>
                </a:path>
                <a:path w="137160" h="134620">
                  <a:moveTo>
                    <a:pt x="77914" y="4254"/>
                  </a:moveTo>
                  <a:lnTo>
                    <a:pt x="73660" y="0"/>
                  </a:lnTo>
                  <a:lnTo>
                    <a:pt x="68402" y="0"/>
                  </a:lnTo>
                  <a:lnTo>
                    <a:pt x="63157" y="0"/>
                  </a:lnTo>
                  <a:lnTo>
                    <a:pt x="58889" y="4254"/>
                  </a:lnTo>
                  <a:lnTo>
                    <a:pt x="58889" y="56718"/>
                  </a:lnTo>
                  <a:lnTo>
                    <a:pt x="63157" y="60985"/>
                  </a:lnTo>
                  <a:lnTo>
                    <a:pt x="73660" y="60985"/>
                  </a:lnTo>
                  <a:lnTo>
                    <a:pt x="77914" y="56718"/>
                  </a:lnTo>
                  <a:lnTo>
                    <a:pt x="77914" y="4254"/>
                  </a:lnTo>
                  <a:close/>
                </a:path>
                <a:path w="137160" h="134620">
                  <a:moveTo>
                    <a:pt x="136817" y="61937"/>
                  </a:moveTo>
                  <a:lnTo>
                    <a:pt x="132549" y="57683"/>
                  </a:lnTo>
                  <a:lnTo>
                    <a:pt x="127304" y="57683"/>
                  </a:lnTo>
                  <a:lnTo>
                    <a:pt x="84353" y="57683"/>
                  </a:lnTo>
                  <a:lnTo>
                    <a:pt x="80098" y="61937"/>
                  </a:lnTo>
                  <a:lnTo>
                    <a:pt x="80098" y="72453"/>
                  </a:lnTo>
                  <a:lnTo>
                    <a:pt x="84353" y="76708"/>
                  </a:lnTo>
                  <a:lnTo>
                    <a:pt x="132549" y="76708"/>
                  </a:lnTo>
                  <a:lnTo>
                    <a:pt x="136817" y="72453"/>
                  </a:lnTo>
                  <a:lnTo>
                    <a:pt x="136817" y="61937"/>
                  </a:lnTo>
                  <a:close/>
                </a:path>
              </a:pathLst>
            </a:custGeom>
            <a:solidFill>
              <a:srgbClr val="FF4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665334" y="3731235"/>
              <a:ext cx="121284" cy="121310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7589165" y="3458082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56718" y="61937"/>
                  </a:moveTo>
                  <a:lnTo>
                    <a:pt x="52463" y="57683"/>
                  </a:lnTo>
                  <a:lnTo>
                    <a:pt x="9512" y="57683"/>
                  </a:lnTo>
                  <a:lnTo>
                    <a:pt x="4267" y="57683"/>
                  </a:lnTo>
                  <a:lnTo>
                    <a:pt x="0" y="61937"/>
                  </a:lnTo>
                  <a:lnTo>
                    <a:pt x="0" y="72453"/>
                  </a:lnTo>
                  <a:lnTo>
                    <a:pt x="4267" y="76720"/>
                  </a:lnTo>
                  <a:lnTo>
                    <a:pt x="52463" y="76720"/>
                  </a:lnTo>
                  <a:lnTo>
                    <a:pt x="56718" y="72453"/>
                  </a:lnTo>
                  <a:lnTo>
                    <a:pt x="56718" y="61937"/>
                  </a:lnTo>
                  <a:close/>
                </a:path>
                <a:path w="137159" h="134620">
                  <a:moveTo>
                    <a:pt x="77927" y="77685"/>
                  </a:moveTo>
                  <a:lnTo>
                    <a:pt x="73660" y="73431"/>
                  </a:lnTo>
                  <a:lnTo>
                    <a:pt x="68414" y="73431"/>
                  </a:lnTo>
                  <a:lnTo>
                    <a:pt x="63157" y="73431"/>
                  </a:lnTo>
                  <a:lnTo>
                    <a:pt x="58889" y="77685"/>
                  </a:lnTo>
                  <a:lnTo>
                    <a:pt x="58889" y="130149"/>
                  </a:lnTo>
                  <a:lnTo>
                    <a:pt x="63157" y="134416"/>
                  </a:lnTo>
                  <a:lnTo>
                    <a:pt x="73660" y="134416"/>
                  </a:lnTo>
                  <a:lnTo>
                    <a:pt x="77927" y="130149"/>
                  </a:lnTo>
                  <a:lnTo>
                    <a:pt x="77927" y="77685"/>
                  </a:lnTo>
                  <a:close/>
                </a:path>
                <a:path w="137159" h="134620">
                  <a:moveTo>
                    <a:pt x="77927" y="4254"/>
                  </a:moveTo>
                  <a:lnTo>
                    <a:pt x="73660" y="0"/>
                  </a:lnTo>
                  <a:lnTo>
                    <a:pt x="68414" y="0"/>
                  </a:lnTo>
                  <a:lnTo>
                    <a:pt x="63157" y="0"/>
                  </a:lnTo>
                  <a:lnTo>
                    <a:pt x="58889" y="4254"/>
                  </a:lnTo>
                  <a:lnTo>
                    <a:pt x="58889" y="56718"/>
                  </a:lnTo>
                  <a:lnTo>
                    <a:pt x="63157" y="60985"/>
                  </a:lnTo>
                  <a:lnTo>
                    <a:pt x="73660" y="60985"/>
                  </a:lnTo>
                  <a:lnTo>
                    <a:pt x="77927" y="56718"/>
                  </a:lnTo>
                  <a:lnTo>
                    <a:pt x="77927" y="4254"/>
                  </a:lnTo>
                  <a:close/>
                </a:path>
                <a:path w="137159" h="134620">
                  <a:moveTo>
                    <a:pt x="136804" y="61937"/>
                  </a:moveTo>
                  <a:lnTo>
                    <a:pt x="132537" y="57683"/>
                  </a:lnTo>
                  <a:lnTo>
                    <a:pt x="89598" y="57683"/>
                  </a:lnTo>
                  <a:lnTo>
                    <a:pt x="84340" y="57683"/>
                  </a:lnTo>
                  <a:lnTo>
                    <a:pt x="80086" y="61937"/>
                  </a:lnTo>
                  <a:lnTo>
                    <a:pt x="80086" y="72453"/>
                  </a:lnTo>
                  <a:lnTo>
                    <a:pt x="84340" y="76720"/>
                  </a:lnTo>
                  <a:lnTo>
                    <a:pt x="132537" y="76720"/>
                  </a:lnTo>
                  <a:lnTo>
                    <a:pt x="136804" y="72453"/>
                  </a:lnTo>
                  <a:lnTo>
                    <a:pt x="136804" y="61937"/>
                  </a:lnTo>
                  <a:close/>
                </a:path>
              </a:pathLst>
            </a:custGeom>
            <a:solidFill>
              <a:srgbClr val="A91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846263" y="3525291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56718" y="61937"/>
                  </a:moveTo>
                  <a:lnTo>
                    <a:pt x="52451" y="57683"/>
                  </a:lnTo>
                  <a:lnTo>
                    <a:pt x="9512" y="57683"/>
                  </a:lnTo>
                  <a:lnTo>
                    <a:pt x="4254" y="57683"/>
                  </a:lnTo>
                  <a:lnTo>
                    <a:pt x="0" y="61937"/>
                  </a:lnTo>
                  <a:lnTo>
                    <a:pt x="0" y="72453"/>
                  </a:lnTo>
                  <a:lnTo>
                    <a:pt x="4254" y="76720"/>
                  </a:lnTo>
                  <a:lnTo>
                    <a:pt x="52451" y="76720"/>
                  </a:lnTo>
                  <a:lnTo>
                    <a:pt x="56718" y="72453"/>
                  </a:lnTo>
                  <a:lnTo>
                    <a:pt x="56718" y="61937"/>
                  </a:lnTo>
                  <a:close/>
                </a:path>
                <a:path w="137159" h="134620">
                  <a:moveTo>
                    <a:pt x="77914" y="77673"/>
                  </a:moveTo>
                  <a:lnTo>
                    <a:pt x="73660" y="73418"/>
                  </a:lnTo>
                  <a:lnTo>
                    <a:pt x="68402" y="73418"/>
                  </a:lnTo>
                  <a:lnTo>
                    <a:pt x="63144" y="73418"/>
                  </a:lnTo>
                  <a:lnTo>
                    <a:pt x="58889" y="77673"/>
                  </a:lnTo>
                  <a:lnTo>
                    <a:pt x="58889" y="130136"/>
                  </a:lnTo>
                  <a:lnTo>
                    <a:pt x="63144" y="134404"/>
                  </a:lnTo>
                  <a:lnTo>
                    <a:pt x="73660" y="134404"/>
                  </a:lnTo>
                  <a:lnTo>
                    <a:pt x="77914" y="130136"/>
                  </a:lnTo>
                  <a:lnTo>
                    <a:pt x="77914" y="77673"/>
                  </a:lnTo>
                  <a:close/>
                </a:path>
                <a:path w="137159" h="134620">
                  <a:moveTo>
                    <a:pt x="77914" y="4254"/>
                  </a:moveTo>
                  <a:lnTo>
                    <a:pt x="73660" y="0"/>
                  </a:lnTo>
                  <a:lnTo>
                    <a:pt x="68402" y="0"/>
                  </a:lnTo>
                  <a:lnTo>
                    <a:pt x="63144" y="0"/>
                  </a:lnTo>
                  <a:lnTo>
                    <a:pt x="58889" y="4254"/>
                  </a:lnTo>
                  <a:lnTo>
                    <a:pt x="58889" y="56718"/>
                  </a:lnTo>
                  <a:lnTo>
                    <a:pt x="63144" y="60985"/>
                  </a:lnTo>
                  <a:lnTo>
                    <a:pt x="73660" y="60985"/>
                  </a:lnTo>
                  <a:lnTo>
                    <a:pt x="77914" y="56718"/>
                  </a:lnTo>
                  <a:lnTo>
                    <a:pt x="77914" y="4254"/>
                  </a:lnTo>
                  <a:close/>
                </a:path>
                <a:path w="137159" h="134620">
                  <a:moveTo>
                    <a:pt x="136817" y="61937"/>
                  </a:moveTo>
                  <a:lnTo>
                    <a:pt x="132549" y="57683"/>
                  </a:lnTo>
                  <a:lnTo>
                    <a:pt x="89611" y="57683"/>
                  </a:lnTo>
                  <a:lnTo>
                    <a:pt x="84353" y="57683"/>
                  </a:lnTo>
                  <a:lnTo>
                    <a:pt x="80098" y="61937"/>
                  </a:lnTo>
                  <a:lnTo>
                    <a:pt x="80098" y="72453"/>
                  </a:lnTo>
                  <a:lnTo>
                    <a:pt x="84353" y="76720"/>
                  </a:lnTo>
                  <a:lnTo>
                    <a:pt x="132549" y="76720"/>
                  </a:lnTo>
                  <a:lnTo>
                    <a:pt x="136817" y="72453"/>
                  </a:lnTo>
                  <a:lnTo>
                    <a:pt x="136817" y="61937"/>
                  </a:lnTo>
                  <a:close/>
                </a:path>
              </a:pathLst>
            </a:custGeom>
            <a:solidFill>
              <a:srgbClr val="FF4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37196" y="3833213"/>
              <a:ext cx="313055" cy="309880"/>
            </a:xfrm>
            <a:custGeom>
              <a:avLst/>
              <a:gdLst/>
              <a:ahLst/>
              <a:cxnLst/>
              <a:rect l="l" t="t" r="r" b="b"/>
              <a:pathLst>
                <a:path w="313054" h="309879">
                  <a:moveTo>
                    <a:pt x="26479" y="0"/>
                  </a:moveTo>
                  <a:lnTo>
                    <a:pt x="25450" y="88"/>
                  </a:lnTo>
                  <a:lnTo>
                    <a:pt x="24510" y="88"/>
                  </a:lnTo>
                  <a:lnTo>
                    <a:pt x="14900" y="2984"/>
                  </a:lnTo>
                  <a:lnTo>
                    <a:pt x="7116" y="8963"/>
                  </a:lnTo>
                  <a:lnTo>
                    <a:pt x="1902" y="17337"/>
                  </a:lnTo>
                  <a:lnTo>
                    <a:pt x="0" y="27419"/>
                  </a:lnTo>
                  <a:lnTo>
                    <a:pt x="0" y="82359"/>
                  </a:lnTo>
                  <a:lnTo>
                    <a:pt x="469" y="270471"/>
                  </a:lnTo>
                  <a:lnTo>
                    <a:pt x="660" y="271030"/>
                  </a:lnTo>
                  <a:lnTo>
                    <a:pt x="1130" y="272542"/>
                  </a:lnTo>
                  <a:lnTo>
                    <a:pt x="2057" y="275348"/>
                  </a:lnTo>
                  <a:lnTo>
                    <a:pt x="2349" y="276288"/>
                  </a:lnTo>
                  <a:lnTo>
                    <a:pt x="36450" y="307887"/>
                  </a:lnTo>
                  <a:lnTo>
                    <a:pt x="47802" y="309727"/>
                  </a:lnTo>
                  <a:lnTo>
                    <a:pt x="285508" y="309727"/>
                  </a:lnTo>
                  <a:lnTo>
                    <a:pt x="296168" y="307568"/>
                  </a:lnTo>
                  <a:lnTo>
                    <a:pt x="304885" y="301685"/>
                  </a:lnTo>
                  <a:lnTo>
                    <a:pt x="310768" y="292968"/>
                  </a:lnTo>
                  <a:lnTo>
                    <a:pt x="312927" y="282308"/>
                  </a:lnTo>
                  <a:lnTo>
                    <a:pt x="312927" y="44602"/>
                  </a:lnTo>
                  <a:lnTo>
                    <a:pt x="310169" y="32103"/>
                  </a:lnTo>
                  <a:lnTo>
                    <a:pt x="302267" y="18505"/>
                  </a:lnTo>
                  <a:lnTo>
                    <a:pt x="289787" y="7110"/>
                  </a:lnTo>
                  <a:lnTo>
                    <a:pt x="273291" y="1219"/>
                  </a:lnTo>
                  <a:lnTo>
                    <a:pt x="272160" y="1028"/>
                  </a:lnTo>
                  <a:lnTo>
                    <a:pt x="271043" y="939"/>
                  </a:lnTo>
                  <a:lnTo>
                    <a:pt x="26479" y="0"/>
                  </a:lnTo>
                  <a:close/>
                </a:path>
              </a:pathLst>
            </a:custGeom>
            <a:solidFill>
              <a:srgbClr val="D923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37203" y="3833213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267944" y="0"/>
                  </a:moveTo>
                  <a:lnTo>
                    <a:pt x="24510" y="88"/>
                  </a:lnTo>
                  <a:lnTo>
                    <a:pt x="0" y="27419"/>
                  </a:lnTo>
                  <a:lnTo>
                    <a:pt x="0" y="266712"/>
                  </a:lnTo>
                  <a:lnTo>
                    <a:pt x="27419" y="292442"/>
                  </a:lnTo>
                  <a:lnTo>
                    <a:pt x="265112" y="292442"/>
                  </a:lnTo>
                  <a:lnTo>
                    <a:pt x="275779" y="290298"/>
                  </a:lnTo>
                  <a:lnTo>
                    <a:pt x="284500" y="284438"/>
                  </a:lnTo>
                  <a:lnTo>
                    <a:pt x="290385" y="275726"/>
                  </a:lnTo>
                  <a:lnTo>
                    <a:pt x="292544" y="265023"/>
                  </a:lnTo>
                  <a:lnTo>
                    <a:pt x="292544" y="27419"/>
                  </a:lnTo>
                  <a:lnTo>
                    <a:pt x="267944" y="0"/>
                  </a:lnTo>
                  <a:close/>
                </a:path>
              </a:pathLst>
            </a:custGeom>
            <a:solidFill>
              <a:srgbClr val="FF4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123041" y="3873624"/>
              <a:ext cx="120865" cy="20211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2995830" y="3407545"/>
              <a:ext cx="313055" cy="309880"/>
            </a:xfrm>
            <a:custGeom>
              <a:avLst/>
              <a:gdLst/>
              <a:ahLst/>
              <a:cxnLst/>
              <a:rect l="l" t="t" r="r" b="b"/>
              <a:pathLst>
                <a:path w="313054" h="309879">
                  <a:moveTo>
                    <a:pt x="26492" y="0"/>
                  </a:moveTo>
                  <a:lnTo>
                    <a:pt x="25450" y="101"/>
                  </a:lnTo>
                  <a:lnTo>
                    <a:pt x="24523" y="101"/>
                  </a:lnTo>
                  <a:lnTo>
                    <a:pt x="14905" y="2994"/>
                  </a:lnTo>
                  <a:lnTo>
                    <a:pt x="7118" y="8969"/>
                  </a:lnTo>
                  <a:lnTo>
                    <a:pt x="1903" y="17339"/>
                  </a:lnTo>
                  <a:lnTo>
                    <a:pt x="0" y="27419"/>
                  </a:lnTo>
                  <a:lnTo>
                    <a:pt x="0" y="82372"/>
                  </a:lnTo>
                  <a:lnTo>
                    <a:pt x="469" y="270484"/>
                  </a:lnTo>
                  <a:lnTo>
                    <a:pt x="660" y="271043"/>
                  </a:lnTo>
                  <a:lnTo>
                    <a:pt x="1130" y="272541"/>
                  </a:lnTo>
                  <a:lnTo>
                    <a:pt x="2070" y="275361"/>
                  </a:lnTo>
                  <a:lnTo>
                    <a:pt x="2349" y="276301"/>
                  </a:lnTo>
                  <a:lnTo>
                    <a:pt x="36457" y="307888"/>
                  </a:lnTo>
                  <a:lnTo>
                    <a:pt x="47802" y="309727"/>
                  </a:lnTo>
                  <a:lnTo>
                    <a:pt x="285508" y="309727"/>
                  </a:lnTo>
                  <a:lnTo>
                    <a:pt x="296168" y="307570"/>
                  </a:lnTo>
                  <a:lnTo>
                    <a:pt x="304885" y="301690"/>
                  </a:lnTo>
                  <a:lnTo>
                    <a:pt x="310768" y="292973"/>
                  </a:lnTo>
                  <a:lnTo>
                    <a:pt x="312927" y="282308"/>
                  </a:lnTo>
                  <a:lnTo>
                    <a:pt x="312927" y="44615"/>
                  </a:lnTo>
                  <a:lnTo>
                    <a:pt x="310169" y="32115"/>
                  </a:lnTo>
                  <a:lnTo>
                    <a:pt x="302269" y="18516"/>
                  </a:lnTo>
                  <a:lnTo>
                    <a:pt x="289792" y="7117"/>
                  </a:lnTo>
                  <a:lnTo>
                    <a:pt x="273303" y="1219"/>
                  </a:lnTo>
                  <a:lnTo>
                    <a:pt x="272173" y="1041"/>
                  </a:lnTo>
                  <a:lnTo>
                    <a:pt x="271043" y="939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D923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95837" y="340755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5" h="292735">
                  <a:moveTo>
                    <a:pt x="267944" y="0"/>
                  </a:moveTo>
                  <a:lnTo>
                    <a:pt x="24523" y="88"/>
                  </a:lnTo>
                  <a:lnTo>
                    <a:pt x="0" y="27419"/>
                  </a:lnTo>
                  <a:lnTo>
                    <a:pt x="0" y="266712"/>
                  </a:lnTo>
                  <a:lnTo>
                    <a:pt x="27419" y="292455"/>
                  </a:lnTo>
                  <a:lnTo>
                    <a:pt x="265125" y="292455"/>
                  </a:lnTo>
                  <a:lnTo>
                    <a:pt x="275785" y="290308"/>
                  </a:lnTo>
                  <a:lnTo>
                    <a:pt x="284502" y="284445"/>
                  </a:lnTo>
                  <a:lnTo>
                    <a:pt x="290385" y="275728"/>
                  </a:lnTo>
                  <a:lnTo>
                    <a:pt x="292544" y="265023"/>
                  </a:lnTo>
                  <a:lnTo>
                    <a:pt x="292544" y="27419"/>
                  </a:lnTo>
                  <a:lnTo>
                    <a:pt x="267944" y="0"/>
                  </a:lnTo>
                  <a:close/>
                </a:path>
              </a:pathLst>
            </a:custGeom>
            <a:solidFill>
              <a:srgbClr val="FF4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033952" y="3444798"/>
              <a:ext cx="226083" cy="226084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5508834" y="6630386"/>
              <a:ext cx="598170" cy="850265"/>
            </a:xfrm>
            <a:custGeom>
              <a:avLst/>
              <a:gdLst/>
              <a:ahLst/>
              <a:cxnLst/>
              <a:rect l="l" t="t" r="r" b="b"/>
              <a:pathLst>
                <a:path w="598170" h="850265">
                  <a:moveTo>
                    <a:pt x="358978" y="0"/>
                  </a:moveTo>
                  <a:lnTo>
                    <a:pt x="239026" y="0"/>
                  </a:lnTo>
                  <a:lnTo>
                    <a:pt x="239026" y="618515"/>
                  </a:lnTo>
                  <a:lnTo>
                    <a:pt x="237043" y="678700"/>
                  </a:lnTo>
                  <a:lnTo>
                    <a:pt x="223162" y="711284"/>
                  </a:lnTo>
                  <a:lnTo>
                    <a:pt x="185486" y="727534"/>
                  </a:lnTo>
                  <a:lnTo>
                    <a:pt x="112115" y="738720"/>
                  </a:lnTo>
                  <a:lnTo>
                    <a:pt x="88691" y="740974"/>
                  </a:lnTo>
                  <a:lnTo>
                    <a:pt x="67844" y="747442"/>
                  </a:lnTo>
                  <a:lnTo>
                    <a:pt x="32550" y="771270"/>
                  </a:lnTo>
                  <a:lnTo>
                    <a:pt x="8740" y="806567"/>
                  </a:lnTo>
                  <a:lnTo>
                    <a:pt x="0" y="849807"/>
                  </a:lnTo>
                  <a:lnTo>
                    <a:pt x="598004" y="849807"/>
                  </a:lnTo>
                  <a:lnTo>
                    <a:pt x="589277" y="806566"/>
                  </a:lnTo>
                  <a:lnTo>
                    <a:pt x="565475" y="771256"/>
                  </a:lnTo>
                  <a:lnTo>
                    <a:pt x="530169" y="747450"/>
                  </a:lnTo>
                  <a:lnTo>
                    <a:pt x="486930" y="738720"/>
                  </a:lnTo>
                  <a:lnTo>
                    <a:pt x="485889" y="738720"/>
                  </a:lnTo>
                  <a:lnTo>
                    <a:pt x="466059" y="734515"/>
                  </a:lnTo>
                  <a:lnTo>
                    <a:pt x="422433" y="717489"/>
                  </a:lnTo>
                  <a:lnTo>
                    <a:pt x="378808" y="681027"/>
                  </a:lnTo>
                  <a:lnTo>
                    <a:pt x="358978" y="618515"/>
                  </a:lnTo>
                  <a:lnTo>
                    <a:pt x="358978" y="0"/>
                  </a:lnTo>
                  <a:close/>
                </a:path>
              </a:pathLst>
            </a:custGeom>
            <a:solidFill>
              <a:srgbClr val="D923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32753" y="6449505"/>
              <a:ext cx="1150620" cy="180975"/>
            </a:xfrm>
            <a:custGeom>
              <a:avLst/>
              <a:gdLst/>
              <a:ahLst/>
              <a:cxnLst/>
              <a:rect l="l" t="t" r="r" b="b"/>
              <a:pathLst>
                <a:path w="1150620" h="180975">
                  <a:moveTo>
                    <a:pt x="932954" y="0"/>
                  </a:moveTo>
                  <a:lnTo>
                    <a:pt x="575094" y="952"/>
                  </a:lnTo>
                  <a:lnTo>
                    <a:pt x="217208" y="0"/>
                  </a:lnTo>
                  <a:lnTo>
                    <a:pt x="172587" y="4416"/>
                  </a:lnTo>
                  <a:lnTo>
                    <a:pt x="130824" y="17368"/>
                  </a:lnTo>
                  <a:lnTo>
                    <a:pt x="92922" y="38019"/>
                  </a:lnTo>
                  <a:lnTo>
                    <a:pt x="59885" y="65534"/>
                  </a:lnTo>
                  <a:lnTo>
                    <a:pt x="32716" y="99074"/>
                  </a:lnTo>
                  <a:lnTo>
                    <a:pt x="12420" y="137803"/>
                  </a:lnTo>
                  <a:lnTo>
                    <a:pt x="0" y="180886"/>
                  </a:lnTo>
                  <a:lnTo>
                    <a:pt x="1150175" y="180886"/>
                  </a:lnTo>
                  <a:lnTo>
                    <a:pt x="1137755" y="137803"/>
                  </a:lnTo>
                  <a:lnTo>
                    <a:pt x="1117460" y="99074"/>
                  </a:lnTo>
                  <a:lnTo>
                    <a:pt x="1090292" y="65534"/>
                  </a:lnTo>
                  <a:lnTo>
                    <a:pt x="1057255" y="38019"/>
                  </a:lnTo>
                  <a:lnTo>
                    <a:pt x="1019351" y="17368"/>
                  </a:lnTo>
                  <a:lnTo>
                    <a:pt x="977583" y="4416"/>
                  </a:lnTo>
                  <a:lnTo>
                    <a:pt x="932954" y="0"/>
                  </a:lnTo>
                  <a:close/>
                </a:path>
              </a:pathLst>
            </a:custGeom>
            <a:solidFill>
              <a:srgbClr val="FF4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472535" y="7181651"/>
              <a:ext cx="142227" cy="163079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4189316" y="7251145"/>
              <a:ext cx="384175" cy="230504"/>
            </a:xfrm>
            <a:custGeom>
              <a:avLst/>
              <a:gdLst/>
              <a:ahLst/>
              <a:cxnLst/>
              <a:rect l="l" t="t" r="r" b="b"/>
              <a:pathLst>
                <a:path w="384175" h="230504">
                  <a:moveTo>
                    <a:pt x="30843" y="0"/>
                  </a:moveTo>
                  <a:lnTo>
                    <a:pt x="10276" y="13796"/>
                  </a:lnTo>
                  <a:lnTo>
                    <a:pt x="0" y="33329"/>
                  </a:lnTo>
                  <a:lnTo>
                    <a:pt x="2109" y="49190"/>
                  </a:lnTo>
                  <a:lnTo>
                    <a:pt x="55355" y="84400"/>
                  </a:lnTo>
                  <a:lnTo>
                    <a:pt x="159162" y="145767"/>
                  </a:lnTo>
                  <a:lnTo>
                    <a:pt x="260403" y="204038"/>
                  </a:lnTo>
                  <a:lnTo>
                    <a:pt x="305956" y="229961"/>
                  </a:lnTo>
                  <a:lnTo>
                    <a:pt x="347260" y="174141"/>
                  </a:lnTo>
                  <a:lnTo>
                    <a:pt x="369166" y="142112"/>
                  </a:lnTo>
                  <a:lnTo>
                    <a:pt x="378996" y="121794"/>
                  </a:lnTo>
                  <a:lnTo>
                    <a:pt x="384074" y="101107"/>
                  </a:lnTo>
                  <a:lnTo>
                    <a:pt x="377890" y="82309"/>
                  </a:lnTo>
                  <a:lnTo>
                    <a:pt x="355642" y="71464"/>
                  </a:lnTo>
                  <a:lnTo>
                    <a:pt x="327217" y="62197"/>
                  </a:lnTo>
                  <a:lnTo>
                    <a:pt x="302502" y="48135"/>
                  </a:lnTo>
                  <a:lnTo>
                    <a:pt x="292867" y="9668"/>
                  </a:lnTo>
                  <a:lnTo>
                    <a:pt x="259003" y="2796"/>
                  </a:lnTo>
                  <a:lnTo>
                    <a:pt x="152760" y="7190"/>
                  </a:lnTo>
                  <a:lnTo>
                    <a:pt x="97949" y="7115"/>
                  </a:lnTo>
                  <a:lnTo>
                    <a:pt x="59602" y="1349"/>
                  </a:lnTo>
                  <a:lnTo>
                    <a:pt x="30843" y="0"/>
                  </a:lnTo>
                  <a:close/>
                </a:path>
              </a:pathLst>
            </a:custGeom>
            <a:solidFill>
              <a:srgbClr val="FF4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318387" y="7246540"/>
              <a:ext cx="109804" cy="7927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882667" y="5137937"/>
              <a:ext cx="1284147" cy="1247805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478382" y="6192794"/>
              <a:ext cx="781050" cy="1069975"/>
            </a:xfrm>
            <a:custGeom>
              <a:avLst/>
              <a:gdLst/>
              <a:ahLst/>
              <a:cxnLst/>
              <a:rect l="l" t="t" r="r" b="b"/>
              <a:pathLst>
                <a:path w="781050" h="1069975">
                  <a:moveTo>
                    <a:pt x="654824" y="0"/>
                  </a:moveTo>
                  <a:lnTo>
                    <a:pt x="545239" y="6866"/>
                  </a:lnTo>
                  <a:lnTo>
                    <a:pt x="484516" y="14643"/>
                  </a:lnTo>
                  <a:lnTo>
                    <a:pt x="422554" y="52679"/>
                  </a:lnTo>
                  <a:lnTo>
                    <a:pt x="338008" y="218722"/>
                  </a:lnTo>
                  <a:lnTo>
                    <a:pt x="194813" y="543131"/>
                  </a:lnTo>
                  <a:lnTo>
                    <a:pt x="59850" y="859676"/>
                  </a:lnTo>
                  <a:lnTo>
                    <a:pt x="0" y="1002131"/>
                  </a:lnTo>
                  <a:lnTo>
                    <a:pt x="33147" y="1024312"/>
                  </a:lnTo>
                  <a:lnTo>
                    <a:pt x="67500" y="1042847"/>
                  </a:lnTo>
                  <a:lnTo>
                    <a:pt x="103005" y="1057906"/>
                  </a:lnTo>
                  <a:lnTo>
                    <a:pt x="139611" y="1069657"/>
                  </a:lnTo>
                  <a:lnTo>
                    <a:pt x="297935" y="798158"/>
                  </a:lnTo>
                  <a:lnTo>
                    <a:pt x="387508" y="646358"/>
                  </a:lnTo>
                  <a:lnTo>
                    <a:pt x="441448" y="559088"/>
                  </a:lnTo>
                  <a:lnTo>
                    <a:pt x="492874" y="481177"/>
                  </a:lnTo>
                  <a:lnTo>
                    <a:pt x="543200" y="397304"/>
                  </a:lnTo>
                  <a:lnTo>
                    <a:pt x="571798" y="335740"/>
                  </a:lnTo>
                  <a:lnTo>
                    <a:pt x="584603" y="297822"/>
                  </a:lnTo>
                  <a:lnTo>
                    <a:pt x="587552" y="284886"/>
                  </a:lnTo>
                  <a:lnTo>
                    <a:pt x="780821" y="256705"/>
                  </a:lnTo>
                  <a:lnTo>
                    <a:pt x="654824" y="0"/>
                  </a:lnTo>
                  <a:close/>
                </a:path>
              </a:pathLst>
            </a:custGeom>
            <a:solidFill>
              <a:srgbClr val="1515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826584" y="5184832"/>
              <a:ext cx="145199" cy="83286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5639645" y="5736195"/>
              <a:ext cx="261620" cy="338455"/>
            </a:xfrm>
            <a:custGeom>
              <a:avLst/>
              <a:gdLst/>
              <a:ahLst/>
              <a:cxnLst/>
              <a:rect l="l" t="t" r="r" b="b"/>
              <a:pathLst>
                <a:path w="261620" h="338454">
                  <a:moveTo>
                    <a:pt x="6705" y="0"/>
                  </a:moveTo>
                  <a:lnTo>
                    <a:pt x="1587" y="1193"/>
                  </a:lnTo>
                  <a:lnTo>
                    <a:pt x="0" y="3746"/>
                  </a:lnTo>
                  <a:lnTo>
                    <a:pt x="3579" y="18133"/>
                  </a:lnTo>
                  <a:lnTo>
                    <a:pt x="22868" y="79705"/>
                  </a:lnTo>
                  <a:lnTo>
                    <a:pt x="39664" y="122691"/>
                  </a:lnTo>
                  <a:lnTo>
                    <a:pt x="61553" y="169303"/>
                  </a:lnTo>
                  <a:lnTo>
                    <a:pt x="88780" y="216159"/>
                  </a:lnTo>
                  <a:lnTo>
                    <a:pt x="121589" y="259877"/>
                  </a:lnTo>
                  <a:lnTo>
                    <a:pt x="160225" y="297076"/>
                  </a:lnTo>
                  <a:lnTo>
                    <a:pt x="204933" y="324374"/>
                  </a:lnTo>
                  <a:lnTo>
                    <a:pt x="256514" y="338416"/>
                  </a:lnTo>
                  <a:lnTo>
                    <a:pt x="258889" y="338416"/>
                  </a:lnTo>
                  <a:lnTo>
                    <a:pt x="260959" y="336626"/>
                  </a:lnTo>
                  <a:lnTo>
                    <a:pt x="261543" y="331596"/>
                  </a:lnTo>
                  <a:lnTo>
                    <a:pt x="259651" y="329234"/>
                  </a:lnTo>
                  <a:lnTo>
                    <a:pt x="257047" y="328929"/>
                  </a:lnTo>
                  <a:lnTo>
                    <a:pt x="207795" y="315042"/>
                  </a:lnTo>
                  <a:lnTo>
                    <a:pt x="164485" y="287740"/>
                  </a:lnTo>
                  <a:lnTo>
                    <a:pt x="126932" y="250505"/>
                  </a:lnTo>
                  <a:lnTo>
                    <a:pt x="94954" y="206817"/>
                  </a:lnTo>
                  <a:lnTo>
                    <a:pt x="68367" y="160159"/>
                  </a:lnTo>
                  <a:lnTo>
                    <a:pt x="46986" y="114012"/>
                  </a:lnTo>
                  <a:lnTo>
                    <a:pt x="30628" y="71856"/>
                  </a:lnTo>
                  <a:lnTo>
                    <a:pt x="12246" y="13445"/>
                  </a:lnTo>
                  <a:lnTo>
                    <a:pt x="9270" y="160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D923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712851" y="5827870"/>
              <a:ext cx="119341" cy="155460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5585790" y="4566640"/>
              <a:ext cx="416559" cy="455930"/>
            </a:xfrm>
            <a:custGeom>
              <a:avLst/>
              <a:gdLst/>
              <a:ahLst/>
              <a:cxnLst/>
              <a:rect l="l" t="t" r="r" b="b"/>
              <a:pathLst>
                <a:path w="416560" h="455929">
                  <a:moveTo>
                    <a:pt x="415937" y="283718"/>
                  </a:moveTo>
                  <a:lnTo>
                    <a:pt x="413080" y="232638"/>
                  </a:lnTo>
                  <a:lnTo>
                    <a:pt x="398272" y="183756"/>
                  </a:lnTo>
                  <a:lnTo>
                    <a:pt x="391312" y="172161"/>
                  </a:lnTo>
                  <a:lnTo>
                    <a:pt x="390131" y="161582"/>
                  </a:lnTo>
                  <a:lnTo>
                    <a:pt x="362089" y="113969"/>
                  </a:lnTo>
                  <a:lnTo>
                    <a:pt x="356171" y="87376"/>
                  </a:lnTo>
                  <a:lnTo>
                    <a:pt x="352463" y="59067"/>
                  </a:lnTo>
                  <a:lnTo>
                    <a:pt x="340741" y="36563"/>
                  </a:lnTo>
                  <a:lnTo>
                    <a:pt x="310781" y="27393"/>
                  </a:lnTo>
                  <a:lnTo>
                    <a:pt x="285584" y="29438"/>
                  </a:lnTo>
                  <a:lnTo>
                    <a:pt x="261366" y="31788"/>
                  </a:lnTo>
                  <a:lnTo>
                    <a:pt x="238721" y="28727"/>
                  </a:lnTo>
                  <a:lnTo>
                    <a:pt x="218249" y="14566"/>
                  </a:lnTo>
                  <a:lnTo>
                    <a:pt x="193255" y="0"/>
                  </a:lnTo>
                  <a:lnTo>
                    <a:pt x="163766" y="571"/>
                  </a:lnTo>
                  <a:lnTo>
                    <a:pt x="135470" y="12420"/>
                  </a:lnTo>
                  <a:lnTo>
                    <a:pt x="114096" y="31661"/>
                  </a:lnTo>
                  <a:lnTo>
                    <a:pt x="93726" y="43561"/>
                  </a:lnTo>
                  <a:lnTo>
                    <a:pt x="67906" y="44234"/>
                  </a:lnTo>
                  <a:lnTo>
                    <a:pt x="41490" y="46101"/>
                  </a:lnTo>
                  <a:lnTo>
                    <a:pt x="19316" y="61595"/>
                  </a:lnTo>
                  <a:lnTo>
                    <a:pt x="10033" y="85953"/>
                  </a:lnTo>
                  <a:lnTo>
                    <a:pt x="19685" y="126631"/>
                  </a:lnTo>
                  <a:lnTo>
                    <a:pt x="12547" y="157797"/>
                  </a:lnTo>
                  <a:lnTo>
                    <a:pt x="0" y="187782"/>
                  </a:lnTo>
                  <a:lnTo>
                    <a:pt x="419" y="205206"/>
                  </a:lnTo>
                  <a:lnTo>
                    <a:pt x="17945" y="216789"/>
                  </a:lnTo>
                  <a:lnTo>
                    <a:pt x="49085" y="226758"/>
                  </a:lnTo>
                  <a:lnTo>
                    <a:pt x="44475" y="253949"/>
                  </a:lnTo>
                  <a:lnTo>
                    <a:pt x="47129" y="297942"/>
                  </a:lnTo>
                  <a:lnTo>
                    <a:pt x="59715" y="340169"/>
                  </a:lnTo>
                  <a:lnTo>
                    <a:pt x="80848" y="377240"/>
                  </a:lnTo>
                  <a:lnTo>
                    <a:pt x="109220" y="408228"/>
                  </a:lnTo>
                  <a:lnTo>
                    <a:pt x="143471" y="432193"/>
                  </a:lnTo>
                  <a:lnTo>
                    <a:pt x="182308" y="448221"/>
                  </a:lnTo>
                  <a:lnTo>
                    <a:pt x="224383" y="455371"/>
                  </a:lnTo>
                  <a:lnTo>
                    <a:pt x="268376" y="452716"/>
                  </a:lnTo>
                  <a:lnTo>
                    <a:pt x="316420" y="437248"/>
                  </a:lnTo>
                  <a:lnTo>
                    <a:pt x="356120" y="410565"/>
                  </a:lnTo>
                  <a:lnTo>
                    <a:pt x="386549" y="374726"/>
                  </a:lnTo>
                  <a:lnTo>
                    <a:pt x="406793" y="331762"/>
                  </a:lnTo>
                  <a:lnTo>
                    <a:pt x="415937" y="283718"/>
                  </a:lnTo>
                  <a:close/>
                </a:path>
              </a:pathLst>
            </a:custGeom>
            <a:solidFill>
              <a:srgbClr val="2A35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619571" y="4886051"/>
              <a:ext cx="83233" cy="127147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5782043" y="5054935"/>
              <a:ext cx="156895" cy="156171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5632127" y="4695954"/>
              <a:ext cx="356870" cy="426084"/>
            </a:xfrm>
            <a:custGeom>
              <a:avLst/>
              <a:gdLst/>
              <a:ahLst/>
              <a:cxnLst/>
              <a:rect l="l" t="t" r="r" b="b"/>
              <a:pathLst>
                <a:path w="356870" h="426085">
                  <a:moveTo>
                    <a:pt x="180095" y="0"/>
                  </a:moveTo>
                  <a:lnTo>
                    <a:pt x="132030" y="7025"/>
                  </a:lnTo>
                  <a:lnTo>
                    <a:pt x="83469" y="24293"/>
                  </a:lnTo>
                  <a:lnTo>
                    <a:pt x="36601" y="54416"/>
                  </a:lnTo>
                  <a:lnTo>
                    <a:pt x="6086" y="97019"/>
                  </a:lnTo>
                  <a:lnTo>
                    <a:pt x="0" y="122511"/>
                  </a:lnTo>
                  <a:lnTo>
                    <a:pt x="660" y="149146"/>
                  </a:lnTo>
                  <a:lnTo>
                    <a:pt x="7492" y="186801"/>
                  </a:lnTo>
                  <a:lnTo>
                    <a:pt x="17716" y="229829"/>
                  </a:lnTo>
                  <a:lnTo>
                    <a:pt x="29037" y="266989"/>
                  </a:lnTo>
                  <a:lnTo>
                    <a:pt x="55757" y="329495"/>
                  </a:lnTo>
                  <a:lnTo>
                    <a:pt x="84883" y="373429"/>
                  </a:lnTo>
                  <a:lnTo>
                    <a:pt x="121728" y="406574"/>
                  </a:lnTo>
                  <a:lnTo>
                    <a:pt x="167182" y="424291"/>
                  </a:lnTo>
                  <a:lnTo>
                    <a:pt x="226699" y="426076"/>
                  </a:lnTo>
                  <a:lnTo>
                    <a:pt x="272093" y="411370"/>
                  </a:lnTo>
                  <a:lnTo>
                    <a:pt x="305331" y="384335"/>
                  </a:lnTo>
                  <a:lnTo>
                    <a:pt x="328378" y="349133"/>
                  </a:lnTo>
                  <a:lnTo>
                    <a:pt x="343200" y="309926"/>
                  </a:lnTo>
                  <a:lnTo>
                    <a:pt x="351764" y="270875"/>
                  </a:lnTo>
                  <a:lnTo>
                    <a:pt x="356233" y="231423"/>
                  </a:lnTo>
                  <a:lnTo>
                    <a:pt x="356679" y="217357"/>
                  </a:lnTo>
                  <a:lnTo>
                    <a:pt x="356182" y="186951"/>
                  </a:lnTo>
                  <a:lnTo>
                    <a:pt x="351194" y="123201"/>
                  </a:lnTo>
                  <a:lnTo>
                    <a:pt x="338622" y="62518"/>
                  </a:lnTo>
                  <a:lnTo>
                    <a:pt x="296187" y="17252"/>
                  </a:lnTo>
                  <a:lnTo>
                    <a:pt x="225477" y="602"/>
                  </a:lnTo>
                  <a:lnTo>
                    <a:pt x="180095" y="0"/>
                  </a:lnTo>
                  <a:close/>
                </a:path>
              </a:pathLst>
            </a:custGeom>
            <a:solidFill>
              <a:srgbClr val="FAA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649836" y="4816779"/>
              <a:ext cx="334645" cy="305435"/>
            </a:xfrm>
            <a:custGeom>
              <a:avLst/>
              <a:gdLst/>
              <a:ahLst/>
              <a:cxnLst/>
              <a:rect l="l" t="t" r="r" b="b"/>
              <a:pathLst>
                <a:path w="334645" h="305435">
                  <a:moveTo>
                    <a:pt x="99453" y="105079"/>
                  </a:moveTo>
                  <a:lnTo>
                    <a:pt x="97637" y="94780"/>
                  </a:lnTo>
                  <a:lnTo>
                    <a:pt x="95808" y="84480"/>
                  </a:lnTo>
                  <a:lnTo>
                    <a:pt x="89027" y="77076"/>
                  </a:lnTo>
                  <a:lnTo>
                    <a:pt x="75946" y="79400"/>
                  </a:lnTo>
                  <a:lnTo>
                    <a:pt x="72110" y="88684"/>
                  </a:lnTo>
                  <a:lnTo>
                    <a:pt x="75742" y="109270"/>
                  </a:lnTo>
                  <a:lnTo>
                    <a:pt x="82537" y="116674"/>
                  </a:lnTo>
                  <a:lnTo>
                    <a:pt x="95618" y="114363"/>
                  </a:lnTo>
                  <a:lnTo>
                    <a:pt x="99453" y="105079"/>
                  </a:lnTo>
                  <a:close/>
                </a:path>
                <a:path w="334645" h="305435">
                  <a:moveTo>
                    <a:pt x="123888" y="27927"/>
                  </a:moveTo>
                  <a:lnTo>
                    <a:pt x="99529" y="22758"/>
                  </a:lnTo>
                  <a:lnTo>
                    <a:pt x="82372" y="22961"/>
                  </a:lnTo>
                  <a:lnTo>
                    <a:pt x="64287" y="30289"/>
                  </a:lnTo>
                  <a:lnTo>
                    <a:pt x="37122" y="46443"/>
                  </a:lnTo>
                  <a:lnTo>
                    <a:pt x="35394" y="55372"/>
                  </a:lnTo>
                  <a:lnTo>
                    <a:pt x="39497" y="58661"/>
                  </a:lnTo>
                  <a:lnTo>
                    <a:pt x="43446" y="66344"/>
                  </a:lnTo>
                  <a:lnTo>
                    <a:pt x="65862" y="53581"/>
                  </a:lnTo>
                  <a:lnTo>
                    <a:pt x="81711" y="47218"/>
                  </a:lnTo>
                  <a:lnTo>
                    <a:pt x="98526" y="45364"/>
                  </a:lnTo>
                  <a:lnTo>
                    <a:pt x="123837" y="46113"/>
                  </a:lnTo>
                  <a:lnTo>
                    <a:pt x="123888" y="27927"/>
                  </a:lnTo>
                  <a:close/>
                </a:path>
                <a:path w="334645" h="305435">
                  <a:moveTo>
                    <a:pt x="238239" y="80543"/>
                  </a:moveTo>
                  <a:lnTo>
                    <a:pt x="236410" y="70256"/>
                  </a:lnTo>
                  <a:lnTo>
                    <a:pt x="234581" y="59956"/>
                  </a:lnTo>
                  <a:lnTo>
                    <a:pt x="227799" y="52539"/>
                  </a:lnTo>
                  <a:lnTo>
                    <a:pt x="214718" y="54864"/>
                  </a:lnTo>
                  <a:lnTo>
                    <a:pt x="210883" y="64147"/>
                  </a:lnTo>
                  <a:lnTo>
                    <a:pt x="214528" y="84734"/>
                  </a:lnTo>
                  <a:lnTo>
                    <a:pt x="221310" y="92151"/>
                  </a:lnTo>
                  <a:lnTo>
                    <a:pt x="234403" y="89827"/>
                  </a:lnTo>
                  <a:lnTo>
                    <a:pt x="238239" y="80543"/>
                  </a:lnTo>
                  <a:close/>
                </a:path>
                <a:path w="334645" h="305435">
                  <a:moveTo>
                    <a:pt x="267538" y="14325"/>
                  </a:moveTo>
                  <a:lnTo>
                    <a:pt x="262851" y="6540"/>
                  </a:lnTo>
                  <a:lnTo>
                    <a:pt x="231800" y="673"/>
                  </a:lnTo>
                  <a:lnTo>
                    <a:pt x="212293" y="0"/>
                  </a:lnTo>
                  <a:lnTo>
                    <a:pt x="196100" y="5689"/>
                  </a:lnTo>
                  <a:lnTo>
                    <a:pt x="174993" y="18884"/>
                  </a:lnTo>
                  <a:lnTo>
                    <a:pt x="181279" y="35953"/>
                  </a:lnTo>
                  <a:lnTo>
                    <a:pt x="204787" y="26568"/>
                  </a:lnTo>
                  <a:lnTo>
                    <a:pt x="221221" y="22555"/>
                  </a:lnTo>
                  <a:lnTo>
                    <a:pt x="238290" y="23101"/>
                  </a:lnTo>
                  <a:lnTo>
                    <a:pt x="263728" y="27406"/>
                  </a:lnTo>
                  <a:lnTo>
                    <a:pt x="264807" y="18834"/>
                  </a:lnTo>
                  <a:lnTo>
                    <a:pt x="267538" y="14325"/>
                  </a:lnTo>
                  <a:close/>
                </a:path>
                <a:path w="334645" h="305435">
                  <a:moveTo>
                    <a:pt x="334060" y="150063"/>
                  </a:moveTo>
                  <a:lnTo>
                    <a:pt x="329603" y="118008"/>
                  </a:lnTo>
                  <a:lnTo>
                    <a:pt x="325196" y="90043"/>
                  </a:lnTo>
                  <a:lnTo>
                    <a:pt x="321818" y="70256"/>
                  </a:lnTo>
                  <a:lnTo>
                    <a:pt x="320471" y="62750"/>
                  </a:lnTo>
                  <a:lnTo>
                    <a:pt x="296214" y="70408"/>
                  </a:lnTo>
                  <a:lnTo>
                    <a:pt x="300507" y="100380"/>
                  </a:lnTo>
                  <a:lnTo>
                    <a:pt x="301828" y="119672"/>
                  </a:lnTo>
                  <a:lnTo>
                    <a:pt x="300088" y="136652"/>
                  </a:lnTo>
                  <a:lnTo>
                    <a:pt x="295186" y="159715"/>
                  </a:lnTo>
                  <a:lnTo>
                    <a:pt x="265455" y="150761"/>
                  </a:lnTo>
                  <a:lnTo>
                    <a:pt x="265455" y="206248"/>
                  </a:lnTo>
                  <a:lnTo>
                    <a:pt x="228015" y="252082"/>
                  </a:lnTo>
                  <a:lnTo>
                    <a:pt x="179514" y="264756"/>
                  </a:lnTo>
                  <a:lnTo>
                    <a:pt x="160312" y="265125"/>
                  </a:lnTo>
                  <a:lnTo>
                    <a:pt x="150939" y="264147"/>
                  </a:lnTo>
                  <a:lnTo>
                    <a:pt x="110693" y="247129"/>
                  </a:lnTo>
                  <a:lnTo>
                    <a:pt x="105473" y="233299"/>
                  </a:lnTo>
                  <a:lnTo>
                    <a:pt x="107937" y="218821"/>
                  </a:lnTo>
                  <a:lnTo>
                    <a:pt x="118478" y="207251"/>
                  </a:lnTo>
                  <a:lnTo>
                    <a:pt x="125539" y="203847"/>
                  </a:lnTo>
                  <a:lnTo>
                    <a:pt x="129260" y="202044"/>
                  </a:lnTo>
                  <a:lnTo>
                    <a:pt x="143167" y="197942"/>
                  </a:lnTo>
                  <a:lnTo>
                    <a:pt x="160566" y="195148"/>
                  </a:lnTo>
                  <a:lnTo>
                    <a:pt x="181838" y="193903"/>
                  </a:lnTo>
                  <a:lnTo>
                    <a:pt x="213410" y="183502"/>
                  </a:lnTo>
                  <a:lnTo>
                    <a:pt x="236181" y="181673"/>
                  </a:lnTo>
                  <a:lnTo>
                    <a:pt x="251561" y="186258"/>
                  </a:lnTo>
                  <a:lnTo>
                    <a:pt x="260959" y="195084"/>
                  </a:lnTo>
                  <a:lnTo>
                    <a:pt x="265455" y="206248"/>
                  </a:lnTo>
                  <a:lnTo>
                    <a:pt x="265455" y="150761"/>
                  </a:lnTo>
                  <a:lnTo>
                    <a:pt x="262001" y="149707"/>
                  </a:lnTo>
                  <a:lnTo>
                    <a:pt x="220776" y="157137"/>
                  </a:lnTo>
                  <a:lnTo>
                    <a:pt x="185674" y="170218"/>
                  </a:lnTo>
                  <a:lnTo>
                    <a:pt x="170827" y="177190"/>
                  </a:lnTo>
                  <a:lnTo>
                    <a:pt x="114325" y="172720"/>
                  </a:lnTo>
                  <a:lnTo>
                    <a:pt x="83985" y="174002"/>
                  </a:lnTo>
                  <a:lnTo>
                    <a:pt x="69418" y="183553"/>
                  </a:lnTo>
                  <a:lnTo>
                    <a:pt x="60286" y="203847"/>
                  </a:lnTo>
                  <a:lnTo>
                    <a:pt x="49199" y="185445"/>
                  </a:lnTo>
                  <a:lnTo>
                    <a:pt x="38303" y="161467"/>
                  </a:lnTo>
                  <a:lnTo>
                    <a:pt x="28155" y="135458"/>
                  </a:lnTo>
                  <a:lnTo>
                    <a:pt x="19342" y="111010"/>
                  </a:lnTo>
                  <a:lnTo>
                    <a:pt x="0" y="109016"/>
                  </a:lnTo>
                  <a:lnTo>
                    <a:pt x="11315" y="146177"/>
                  </a:lnTo>
                  <a:lnTo>
                    <a:pt x="38036" y="208673"/>
                  </a:lnTo>
                  <a:lnTo>
                    <a:pt x="67170" y="252615"/>
                  </a:lnTo>
                  <a:lnTo>
                    <a:pt x="104013" y="285750"/>
                  </a:lnTo>
                  <a:lnTo>
                    <a:pt x="149479" y="303479"/>
                  </a:lnTo>
                  <a:lnTo>
                    <a:pt x="208991" y="305257"/>
                  </a:lnTo>
                  <a:lnTo>
                    <a:pt x="254381" y="290550"/>
                  </a:lnTo>
                  <a:lnTo>
                    <a:pt x="285648" y="265125"/>
                  </a:lnTo>
                  <a:lnTo>
                    <a:pt x="287616" y="263525"/>
                  </a:lnTo>
                  <a:lnTo>
                    <a:pt x="310667" y="228320"/>
                  </a:lnTo>
                  <a:lnTo>
                    <a:pt x="325488" y="189115"/>
                  </a:lnTo>
                  <a:lnTo>
                    <a:pt x="327126" y="181673"/>
                  </a:lnTo>
                  <a:lnTo>
                    <a:pt x="328104" y="177190"/>
                  </a:lnTo>
                  <a:lnTo>
                    <a:pt x="331939" y="159715"/>
                  </a:lnTo>
                  <a:lnTo>
                    <a:pt x="334060" y="150063"/>
                  </a:lnTo>
                  <a:close/>
                </a:path>
              </a:pathLst>
            </a:custGeom>
            <a:solidFill>
              <a:srgbClr val="2A35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96876" y="4885025"/>
              <a:ext cx="48260" cy="88900"/>
            </a:xfrm>
            <a:custGeom>
              <a:avLst/>
              <a:gdLst/>
              <a:ahLst/>
              <a:cxnLst/>
              <a:rect l="l" t="t" r="r" b="b"/>
              <a:pathLst>
                <a:path w="48260" h="88900">
                  <a:moveTo>
                    <a:pt x="6997" y="0"/>
                  </a:moveTo>
                  <a:lnTo>
                    <a:pt x="1879" y="469"/>
                  </a:lnTo>
                  <a:lnTo>
                    <a:pt x="0" y="2743"/>
                  </a:lnTo>
                  <a:lnTo>
                    <a:pt x="1223" y="15234"/>
                  </a:lnTo>
                  <a:lnTo>
                    <a:pt x="6679" y="59686"/>
                  </a:lnTo>
                  <a:lnTo>
                    <a:pt x="22085" y="88887"/>
                  </a:lnTo>
                  <a:lnTo>
                    <a:pt x="25717" y="88887"/>
                  </a:lnTo>
                  <a:lnTo>
                    <a:pt x="29222" y="88265"/>
                  </a:lnTo>
                  <a:lnTo>
                    <a:pt x="36944" y="86906"/>
                  </a:lnTo>
                  <a:lnTo>
                    <a:pt x="47358" y="80479"/>
                  </a:lnTo>
                  <a:lnTo>
                    <a:pt x="48005" y="77609"/>
                  </a:lnTo>
                  <a:lnTo>
                    <a:pt x="45275" y="73253"/>
                  </a:lnTo>
                  <a:lnTo>
                    <a:pt x="42392" y="72605"/>
                  </a:lnTo>
                  <a:lnTo>
                    <a:pt x="36372" y="76377"/>
                  </a:lnTo>
                  <a:lnTo>
                    <a:pt x="26911" y="80772"/>
                  </a:lnTo>
                  <a:lnTo>
                    <a:pt x="12666" y="34075"/>
                  </a:lnTo>
                  <a:lnTo>
                    <a:pt x="9283" y="1879"/>
                  </a:lnTo>
                  <a:lnTo>
                    <a:pt x="6997" y="0"/>
                  </a:lnTo>
                  <a:close/>
                </a:path>
              </a:pathLst>
            </a:custGeom>
            <a:solidFill>
              <a:srgbClr val="FA86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5773415" y="5007772"/>
              <a:ext cx="115976" cy="63728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632117" y="4695949"/>
              <a:ext cx="356870" cy="250825"/>
            </a:xfrm>
            <a:custGeom>
              <a:avLst/>
              <a:gdLst/>
              <a:ahLst/>
              <a:cxnLst/>
              <a:rect l="l" t="t" r="r" b="b"/>
              <a:pathLst>
                <a:path w="356870" h="250825">
                  <a:moveTo>
                    <a:pt x="180094" y="0"/>
                  </a:moveTo>
                  <a:lnTo>
                    <a:pt x="132034" y="7022"/>
                  </a:lnTo>
                  <a:lnTo>
                    <a:pt x="83474" y="24294"/>
                  </a:lnTo>
                  <a:lnTo>
                    <a:pt x="36597" y="54433"/>
                  </a:lnTo>
                  <a:lnTo>
                    <a:pt x="6085" y="97027"/>
                  </a:lnTo>
                  <a:lnTo>
                    <a:pt x="0" y="122507"/>
                  </a:lnTo>
                  <a:lnTo>
                    <a:pt x="681" y="149137"/>
                  </a:lnTo>
                  <a:lnTo>
                    <a:pt x="4512" y="171424"/>
                  </a:lnTo>
                  <a:lnTo>
                    <a:pt x="9527" y="196201"/>
                  </a:lnTo>
                  <a:lnTo>
                    <a:pt x="15865" y="222748"/>
                  </a:lnTo>
                  <a:lnTo>
                    <a:pt x="23668" y="250343"/>
                  </a:lnTo>
                  <a:lnTo>
                    <a:pt x="42388" y="247041"/>
                  </a:lnTo>
                  <a:lnTo>
                    <a:pt x="37249" y="232557"/>
                  </a:lnTo>
                  <a:lnTo>
                    <a:pt x="32600" y="217539"/>
                  </a:lnTo>
                  <a:lnTo>
                    <a:pt x="29279" y="203521"/>
                  </a:lnTo>
                  <a:lnTo>
                    <a:pt x="28126" y="192037"/>
                  </a:lnTo>
                  <a:lnTo>
                    <a:pt x="30797" y="175938"/>
                  </a:lnTo>
                  <a:lnTo>
                    <a:pt x="35387" y="161338"/>
                  </a:lnTo>
                  <a:lnTo>
                    <a:pt x="38020" y="147239"/>
                  </a:lnTo>
                  <a:lnTo>
                    <a:pt x="34819" y="132639"/>
                  </a:lnTo>
                  <a:lnTo>
                    <a:pt x="32238" y="116569"/>
                  </a:lnTo>
                  <a:lnTo>
                    <a:pt x="37403" y="100545"/>
                  </a:lnTo>
                  <a:lnTo>
                    <a:pt x="47417" y="87071"/>
                  </a:lnTo>
                  <a:lnTo>
                    <a:pt x="59381" y="78652"/>
                  </a:lnTo>
                  <a:lnTo>
                    <a:pt x="75408" y="74563"/>
                  </a:lnTo>
                  <a:lnTo>
                    <a:pt x="97790" y="70313"/>
                  </a:lnTo>
                  <a:lnTo>
                    <a:pt x="123751" y="62669"/>
                  </a:lnTo>
                  <a:lnTo>
                    <a:pt x="150516" y="48400"/>
                  </a:lnTo>
                  <a:lnTo>
                    <a:pt x="180286" y="35179"/>
                  </a:lnTo>
                  <a:lnTo>
                    <a:pt x="214310" y="30890"/>
                  </a:lnTo>
                  <a:lnTo>
                    <a:pt x="244783" y="35102"/>
                  </a:lnTo>
                  <a:lnTo>
                    <a:pt x="263902" y="47384"/>
                  </a:lnTo>
                  <a:lnTo>
                    <a:pt x="272057" y="63753"/>
                  </a:lnTo>
                  <a:lnTo>
                    <a:pt x="275897" y="76150"/>
                  </a:lnTo>
                  <a:lnTo>
                    <a:pt x="283861" y="88261"/>
                  </a:lnTo>
                  <a:lnTo>
                    <a:pt x="304389" y="103772"/>
                  </a:lnTo>
                  <a:lnTo>
                    <a:pt x="311866" y="115174"/>
                  </a:lnTo>
                  <a:lnTo>
                    <a:pt x="313073" y="132263"/>
                  </a:lnTo>
                  <a:lnTo>
                    <a:pt x="311579" y="151455"/>
                  </a:lnTo>
                  <a:lnTo>
                    <a:pt x="310955" y="169165"/>
                  </a:lnTo>
                  <a:lnTo>
                    <a:pt x="311603" y="178829"/>
                  </a:lnTo>
                  <a:lnTo>
                    <a:pt x="312276" y="183490"/>
                  </a:lnTo>
                  <a:lnTo>
                    <a:pt x="315502" y="198768"/>
                  </a:lnTo>
                  <a:lnTo>
                    <a:pt x="356319" y="191542"/>
                  </a:lnTo>
                  <a:lnTo>
                    <a:pt x="352992" y="141298"/>
                  </a:lnTo>
                  <a:lnTo>
                    <a:pt x="347683" y="93320"/>
                  </a:lnTo>
                  <a:lnTo>
                    <a:pt x="320945" y="36586"/>
                  </a:lnTo>
                  <a:lnTo>
                    <a:pt x="265984" y="6236"/>
                  </a:lnTo>
                  <a:lnTo>
                    <a:pt x="225471" y="610"/>
                  </a:lnTo>
                  <a:lnTo>
                    <a:pt x="180094" y="0"/>
                  </a:lnTo>
                  <a:close/>
                </a:path>
              </a:pathLst>
            </a:custGeom>
            <a:solidFill>
              <a:srgbClr val="2A35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5970315" y="4833088"/>
              <a:ext cx="64696" cy="129619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352124" y="7210201"/>
              <a:ext cx="116674" cy="138601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121370" y="7298009"/>
              <a:ext cx="374650" cy="185420"/>
            </a:xfrm>
            <a:custGeom>
              <a:avLst/>
              <a:gdLst/>
              <a:ahLst/>
              <a:cxnLst/>
              <a:rect l="l" t="t" r="r" b="b"/>
              <a:pathLst>
                <a:path w="374650" h="185420">
                  <a:moveTo>
                    <a:pt x="241172" y="0"/>
                  </a:moveTo>
                  <a:lnTo>
                    <a:pt x="230998" y="118"/>
                  </a:lnTo>
                  <a:lnTo>
                    <a:pt x="208520" y="11316"/>
                  </a:lnTo>
                  <a:lnTo>
                    <a:pt x="119292" y="69158"/>
                  </a:lnTo>
                  <a:lnTo>
                    <a:pt x="72067" y="96984"/>
                  </a:lnTo>
                  <a:lnTo>
                    <a:pt x="36117" y="111535"/>
                  </a:lnTo>
                  <a:lnTo>
                    <a:pt x="10678" y="125006"/>
                  </a:lnTo>
                  <a:lnTo>
                    <a:pt x="0" y="147346"/>
                  </a:lnTo>
                  <a:lnTo>
                    <a:pt x="1096" y="169385"/>
                  </a:lnTo>
                  <a:lnTo>
                    <a:pt x="10983" y="181956"/>
                  </a:lnTo>
                  <a:lnTo>
                    <a:pt x="74742" y="185187"/>
                  </a:lnTo>
                  <a:lnTo>
                    <a:pt x="195335" y="185200"/>
                  </a:lnTo>
                  <a:lnTo>
                    <a:pt x="312144" y="183848"/>
                  </a:lnTo>
                  <a:lnTo>
                    <a:pt x="364551" y="182985"/>
                  </a:lnTo>
                  <a:lnTo>
                    <a:pt x="371700" y="113908"/>
                  </a:lnTo>
                  <a:lnTo>
                    <a:pt x="374256" y="75186"/>
                  </a:lnTo>
                  <a:lnTo>
                    <a:pt x="372376" y="52692"/>
                  </a:lnTo>
                  <a:lnTo>
                    <a:pt x="366215" y="32300"/>
                  </a:lnTo>
                  <a:lnTo>
                    <a:pt x="351327" y="19264"/>
                  </a:lnTo>
                  <a:lnTo>
                    <a:pt x="326656" y="21249"/>
                  </a:lnTo>
                  <a:lnTo>
                    <a:pt x="297473" y="27736"/>
                  </a:lnTo>
                  <a:lnTo>
                    <a:pt x="269047" y="28210"/>
                  </a:lnTo>
                  <a:lnTo>
                    <a:pt x="256630" y="11412"/>
                  </a:lnTo>
                  <a:lnTo>
                    <a:pt x="248527" y="2886"/>
                  </a:lnTo>
                  <a:lnTo>
                    <a:pt x="241172" y="0"/>
                  </a:lnTo>
                  <a:close/>
                </a:path>
              </a:pathLst>
            </a:custGeom>
            <a:solidFill>
              <a:srgbClr val="FF4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218214" y="7331586"/>
              <a:ext cx="126726" cy="80947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069148" y="6174302"/>
              <a:ext cx="1020444" cy="1073785"/>
            </a:xfrm>
            <a:custGeom>
              <a:avLst/>
              <a:gdLst/>
              <a:ahLst/>
              <a:cxnLst/>
              <a:rect l="l" t="t" r="r" b="b"/>
              <a:pathLst>
                <a:path w="1020445" h="1073784">
                  <a:moveTo>
                    <a:pt x="270908" y="0"/>
                  </a:moveTo>
                  <a:lnTo>
                    <a:pt x="64055" y="18532"/>
                  </a:lnTo>
                  <a:lnTo>
                    <a:pt x="0" y="56223"/>
                  </a:lnTo>
                  <a:lnTo>
                    <a:pt x="238" y="178139"/>
                  </a:lnTo>
                  <a:lnTo>
                    <a:pt x="84200" y="482697"/>
                  </a:lnTo>
                  <a:lnTo>
                    <a:pt x="271319" y="1068314"/>
                  </a:lnTo>
                  <a:lnTo>
                    <a:pt x="299719" y="1073217"/>
                  </a:lnTo>
                  <a:lnTo>
                    <a:pt x="329698" y="1071917"/>
                  </a:lnTo>
                  <a:lnTo>
                    <a:pt x="385505" y="1055233"/>
                  </a:lnTo>
                  <a:lnTo>
                    <a:pt x="417591" y="1021238"/>
                  </a:lnTo>
                  <a:lnTo>
                    <a:pt x="421814" y="963745"/>
                  </a:lnTo>
                  <a:lnTo>
                    <a:pt x="418607" y="843315"/>
                  </a:lnTo>
                  <a:lnTo>
                    <a:pt x="394064" y="579630"/>
                  </a:lnTo>
                  <a:lnTo>
                    <a:pt x="389415" y="534533"/>
                  </a:lnTo>
                  <a:lnTo>
                    <a:pt x="382541" y="480674"/>
                  </a:lnTo>
                  <a:lnTo>
                    <a:pt x="372714" y="418984"/>
                  </a:lnTo>
                  <a:lnTo>
                    <a:pt x="359208" y="350393"/>
                  </a:lnTo>
                  <a:lnTo>
                    <a:pt x="341296" y="275834"/>
                  </a:lnTo>
                  <a:lnTo>
                    <a:pt x="878379" y="278501"/>
                  </a:lnTo>
                  <a:lnTo>
                    <a:pt x="937583" y="267769"/>
                  </a:lnTo>
                  <a:lnTo>
                    <a:pt x="979738" y="237988"/>
                  </a:lnTo>
                  <a:lnTo>
                    <a:pt x="1006324" y="192793"/>
                  </a:lnTo>
                  <a:lnTo>
                    <a:pt x="1016303" y="154787"/>
                  </a:lnTo>
                  <a:lnTo>
                    <a:pt x="1019997" y="112470"/>
                  </a:lnTo>
                  <a:lnTo>
                    <a:pt x="1017838" y="67046"/>
                  </a:lnTo>
                  <a:lnTo>
                    <a:pt x="1012745" y="18913"/>
                  </a:lnTo>
                  <a:lnTo>
                    <a:pt x="884052" y="12656"/>
                  </a:lnTo>
                  <a:lnTo>
                    <a:pt x="590507" y="2196"/>
                  </a:lnTo>
                  <a:lnTo>
                    <a:pt x="270908" y="0"/>
                  </a:lnTo>
                  <a:close/>
                </a:path>
              </a:pathLst>
            </a:custGeom>
            <a:solidFill>
              <a:srgbClr val="2A35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344357" y="6399584"/>
              <a:ext cx="715010" cy="829944"/>
            </a:xfrm>
            <a:custGeom>
              <a:avLst/>
              <a:gdLst/>
              <a:ahLst/>
              <a:cxnLst/>
              <a:rect l="l" t="t" r="r" b="b"/>
              <a:pathLst>
                <a:path w="715010" h="829945">
                  <a:moveTo>
                    <a:pt x="714419" y="0"/>
                  </a:moveTo>
                  <a:lnTo>
                    <a:pt x="30918" y="0"/>
                  </a:lnTo>
                  <a:lnTo>
                    <a:pt x="23931" y="789"/>
                  </a:lnTo>
                  <a:lnTo>
                    <a:pt x="0" y="31007"/>
                  </a:lnTo>
                  <a:lnTo>
                    <a:pt x="819" y="37973"/>
                  </a:lnTo>
                  <a:lnTo>
                    <a:pt x="6524" y="62159"/>
                  </a:lnTo>
                  <a:lnTo>
                    <a:pt x="21108" y="127138"/>
                  </a:lnTo>
                  <a:lnTo>
                    <a:pt x="29569" y="166933"/>
                  </a:lnTo>
                  <a:lnTo>
                    <a:pt x="38529" y="210934"/>
                  </a:lnTo>
                  <a:lnTo>
                    <a:pt x="47780" y="258643"/>
                  </a:lnTo>
                  <a:lnTo>
                    <a:pt x="57113" y="309560"/>
                  </a:lnTo>
                  <a:lnTo>
                    <a:pt x="66319" y="363188"/>
                  </a:lnTo>
                  <a:lnTo>
                    <a:pt x="75189" y="419027"/>
                  </a:lnTo>
                  <a:lnTo>
                    <a:pt x="83513" y="476579"/>
                  </a:lnTo>
                  <a:lnTo>
                    <a:pt x="91082" y="535345"/>
                  </a:lnTo>
                  <a:lnTo>
                    <a:pt x="97688" y="594828"/>
                  </a:lnTo>
                  <a:lnTo>
                    <a:pt x="103121" y="654527"/>
                  </a:lnTo>
                  <a:lnTo>
                    <a:pt x="107173" y="713946"/>
                  </a:lnTo>
                  <a:lnTo>
                    <a:pt x="109633" y="772584"/>
                  </a:lnTo>
                  <a:lnTo>
                    <a:pt x="110293" y="829945"/>
                  </a:lnTo>
                  <a:lnTo>
                    <a:pt x="114852" y="827913"/>
                  </a:lnTo>
                  <a:lnTo>
                    <a:pt x="119170" y="825500"/>
                  </a:lnTo>
                  <a:lnTo>
                    <a:pt x="123120" y="822960"/>
                  </a:lnTo>
                  <a:lnTo>
                    <a:pt x="122200" y="765619"/>
                  </a:lnTo>
                  <a:lnTo>
                    <a:pt x="119532" y="707078"/>
                  </a:lnTo>
                  <a:lnTo>
                    <a:pt x="115321" y="647826"/>
                  </a:lnTo>
                  <a:lnTo>
                    <a:pt x="109772" y="588351"/>
                  </a:lnTo>
                  <a:lnTo>
                    <a:pt x="103089" y="529141"/>
                  </a:lnTo>
                  <a:lnTo>
                    <a:pt x="95476" y="470683"/>
                  </a:lnTo>
                  <a:lnTo>
                    <a:pt x="87140" y="413467"/>
                  </a:lnTo>
                  <a:lnTo>
                    <a:pt x="78283" y="357981"/>
                  </a:lnTo>
                  <a:lnTo>
                    <a:pt x="69110" y="304712"/>
                  </a:lnTo>
                  <a:lnTo>
                    <a:pt x="59827" y="254148"/>
                  </a:lnTo>
                  <a:lnTo>
                    <a:pt x="50637" y="206779"/>
                  </a:lnTo>
                  <a:lnTo>
                    <a:pt x="41746" y="163091"/>
                  </a:lnTo>
                  <a:lnTo>
                    <a:pt x="33357" y="123574"/>
                  </a:lnTo>
                  <a:lnTo>
                    <a:pt x="11995" y="29591"/>
                  </a:lnTo>
                  <a:lnTo>
                    <a:pt x="13125" y="24003"/>
                  </a:lnTo>
                  <a:lnTo>
                    <a:pt x="16554" y="19558"/>
                  </a:lnTo>
                  <a:lnTo>
                    <a:pt x="20110" y="15240"/>
                  </a:lnTo>
                  <a:lnTo>
                    <a:pt x="25317" y="12700"/>
                  </a:lnTo>
                  <a:lnTo>
                    <a:pt x="704526" y="12700"/>
                  </a:lnTo>
                  <a:lnTo>
                    <a:pt x="708069" y="8763"/>
                  </a:lnTo>
                  <a:lnTo>
                    <a:pt x="711384" y="4572"/>
                  </a:lnTo>
                  <a:lnTo>
                    <a:pt x="714419" y="0"/>
                  </a:lnTo>
                  <a:close/>
                </a:path>
              </a:pathLst>
            </a:custGeom>
            <a:solidFill>
              <a:srgbClr val="1515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20244" y="5945002"/>
              <a:ext cx="342265" cy="196215"/>
            </a:xfrm>
            <a:custGeom>
              <a:avLst/>
              <a:gdLst/>
              <a:ahLst/>
              <a:cxnLst/>
              <a:rect l="l" t="t" r="r" b="b"/>
              <a:pathLst>
                <a:path w="342264" h="196214">
                  <a:moveTo>
                    <a:pt x="281584" y="0"/>
                  </a:moveTo>
                  <a:lnTo>
                    <a:pt x="210312" y="12579"/>
                  </a:lnTo>
                  <a:lnTo>
                    <a:pt x="168560" y="23341"/>
                  </a:lnTo>
                  <a:lnTo>
                    <a:pt x="140134" y="38195"/>
                  </a:lnTo>
                  <a:lnTo>
                    <a:pt x="108839" y="63055"/>
                  </a:lnTo>
                  <a:lnTo>
                    <a:pt x="68955" y="93645"/>
                  </a:lnTo>
                  <a:lnTo>
                    <a:pt x="31540" y="121205"/>
                  </a:lnTo>
                  <a:lnTo>
                    <a:pt x="5565" y="144922"/>
                  </a:lnTo>
                  <a:lnTo>
                    <a:pt x="0" y="163982"/>
                  </a:lnTo>
                  <a:lnTo>
                    <a:pt x="17092" y="169398"/>
                  </a:lnTo>
                  <a:lnTo>
                    <a:pt x="44778" y="159904"/>
                  </a:lnTo>
                  <a:lnTo>
                    <a:pt x="70557" y="146292"/>
                  </a:lnTo>
                  <a:lnTo>
                    <a:pt x="81927" y="139357"/>
                  </a:lnTo>
                  <a:lnTo>
                    <a:pt x="92721" y="162489"/>
                  </a:lnTo>
                  <a:lnTo>
                    <a:pt x="104220" y="176109"/>
                  </a:lnTo>
                  <a:lnTo>
                    <a:pt x="123538" y="185536"/>
                  </a:lnTo>
                  <a:lnTo>
                    <a:pt x="157784" y="196087"/>
                  </a:lnTo>
                  <a:lnTo>
                    <a:pt x="211401" y="190236"/>
                  </a:lnTo>
                  <a:lnTo>
                    <a:pt x="272038" y="160608"/>
                  </a:lnTo>
                  <a:lnTo>
                    <a:pt x="321653" y="127759"/>
                  </a:lnTo>
                  <a:lnTo>
                    <a:pt x="342201" y="112242"/>
                  </a:lnTo>
                  <a:lnTo>
                    <a:pt x="281584" y="0"/>
                  </a:lnTo>
                  <a:close/>
                </a:path>
              </a:pathLst>
            </a:custGeom>
            <a:solidFill>
              <a:srgbClr val="FAA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301660" y="5226761"/>
              <a:ext cx="877767" cy="833513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4826431" y="6104618"/>
              <a:ext cx="676910" cy="88265"/>
            </a:xfrm>
            <a:custGeom>
              <a:avLst/>
              <a:gdLst/>
              <a:ahLst/>
              <a:cxnLst/>
              <a:rect l="l" t="t" r="r" b="b"/>
              <a:pathLst>
                <a:path w="676910" h="88264">
                  <a:moveTo>
                    <a:pt x="647268" y="0"/>
                  </a:moveTo>
                  <a:lnTo>
                    <a:pt x="29387" y="0"/>
                  </a:lnTo>
                  <a:lnTo>
                    <a:pt x="17948" y="2307"/>
                  </a:lnTo>
                  <a:lnTo>
                    <a:pt x="8607" y="8601"/>
                  </a:lnTo>
                  <a:lnTo>
                    <a:pt x="2309" y="17937"/>
                  </a:lnTo>
                  <a:lnTo>
                    <a:pt x="0" y="29375"/>
                  </a:lnTo>
                  <a:lnTo>
                    <a:pt x="0" y="58801"/>
                  </a:lnTo>
                  <a:lnTo>
                    <a:pt x="2309" y="70232"/>
                  </a:lnTo>
                  <a:lnTo>
                    <a:pt x="8607" y="79570"/>
                  </a:lnTo>
                  <a:lnTo>
                    <a:pt x="17948" y="85866"/>
                  </a:lnTo>
                  <a:lnTo>
                    <a:pt x="29387" y="88176"/>
                  </a:lnTo>
                  <a:lnTo>
                    <a:pt x="647268" y="88176"/>
                  </a:lnTo>
                  <a:lnTo>
                    <a:pt x="658699" y="85866"/>
                  </a:lnTo>
                  <a:lnTo>
                    <a:pt x="668037" y="79570"/>
                  </a:lnTo>
                  <a:lnTo>
                    <a:pt x="674334" y="70232"/>
                  </a:lnTo>
                  <a:lnTo>
                    <a:pt x="676643" y="58801"/>
                  </a:lnTo>
                  <a:lnTo>
                    <a:pt x="676643" y="29375"/>
                  </a:lnTo>
                  <a:lnTo>
                    <a:pt x="674334" y="17937"/>
                  </a:lnTo>
                  <a:lnTo>
                    <a:pt x="668037" y="8601"/>
                  </a:lnTo>
                  <a:lnTo>
                    <a:pt x="658699" y="2307"/>
                  </a:lnTo>
                  <a:lnTo>
                    <a:pt x="647268" y="0"/>
                  </a:lnTo>
                  <a:close/>
                </a:path>
              </a:pathLst>
            </a:custGeom>
            <a:solidFill>
              <a:srgbClr val="D923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74356" y="5619795"/>
              <a:ext cx="543560" cy="573405"/>
            </a:xfrm>
            <a:custGeom>
              <a:avLst/>
              <a:gdLst/>
              <a:ahLst/>
              <a:cxnLst/>
              <a:rect l="l" t="t" r="r" b="b"/>
              <a:pathLst>
                <a:path w="543560" h="573404">
                  <a:moveTo>
                    <a:pt x="347606" y="0"/>
                  </a:moveTo>
                  <a:lnTo>
                    <a:pt x="44660" y="0"/>
                  </a:lnTo>
                  <a:lnTo>
                    <a:pt x="24043" y="4893"/>
                  </a:lnTo>
                  <a:lnTo>
                    <a:pt x="8486" y="17830"/>
                  </a:lnTo>
                  <a:lnTo>
                    <a:pt x="0" y="36197"/>
                  </a:lnTo>
                  <a:lnTo>
                    <a:pt x="591" y="57378"/>
                  </a:lnTo>
                  <a:lnTo>
                    <a:pt x="138272" y="572998"/>
                  </a:lnTo>
                  <a:lnTo>
                    <a:pt x="543135" y="572998"/>
                  </a:lnTo>
                  <a:lnTo>
                    <a:pt x="391523" y="33286"/>
                  </a:lnTo>
                  <a:lnTo>
                    <a:pt x="362317" y="2432"/>
                  </a:lnTo>
                  <a:lnTo>
                    <a:pt x="347606" y="0"/>
                  </a:lnTo>
                  <a:close/>
                </a:path>
              </a:pathLst>
            </a:custGeom>
            <a:solidFill>
              <a:srgbClr val="FF4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921968" y="5619775"/>
              <a:ext cx="229235" cy="568960"/>
            </a:xfrm>
            <a:custGeom>
              <a:avLst/>
              <a:gdLst/>
              <a:ahLst/>
              <a:cxnLst/>
              <a:rect l="l" t="t" r="r" b="b"/>
              <a:pathLst>
                <a:path w="229235" h="568960">
                  <a:moveTo>
                    <a:pt x="34632" y="0"/>
                  </a:moveTo>
                  <a:lnTo>
                    <a:pt x="0" y="0"/>
                  </a:lnTo>
                  <a:lnTo>
                    <a:pt x="14709" y="2436"/>
                  </a:lnTo>
                  <a:lnTo>
                    <a:pt x="27552" y="9274"/>
                  </a:lnTo>
                  <a:lnTo>
                    <a:pt x="37604" y="19802"/>
                  </a:lnTo>
                  <a:lnTo>
                    <a:pt x="43941" y="33312"/>
                  </a:lnTo>
                  <a:lnTo>
                    <a:pt x="194284" y="568578"/>
                  </a:lnTo>
                  <a:lnTo>
                    <a:pt x="228892" y="568578"/>
                  </a:lnTo>
                  <a:lnTo>
                    <a:pt x="78562" y="33312"/>
                  </a:lnTo>
                  <a:lnTo>
                    <a:pt x="72221" y="19802"/>
                  </a:lnTo>
                  <a:lnTo>
                    <a:pt x="62174" y="9274"/>
                  </a:lnTo>
                  <a:lnTo>
                    <a:pt x="49338" y="2436"/>
                  </a:lnTo>
                  <a:lnTo>
                    <a:pt x="34632" y="0"/>
                  </a:lnTo>
                  <a:close/>
                </a:path>
              </a:pathLst>
            </a:custGeom>
            <a:solidFill>
              <a:srgbClr val="D923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764150" y="5867798"/>
              <a:ext cx="124569" cy="123164"/>
            </a:xfrm>
            <a:prstGeom prst="rect">
              <a:avLst/>
            </a:prstGeom>
          </p:spPr>
        </p:pic>
      </p:grpSp>
      <p:sp>
        <p:nvSpPr>
          <p:cNvPr id="129" name="Título 128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46276"/>
          </a:xfrm>
        </p:spPr>
        <p:txBody>
          <a:bodyPr/>
          <a:lstStyle/>
          <a:p>
            <a:r>
              <a:rPr lang="es-MX" dirty="0" smtClean="0"/>
              <a:t>EL EMPRENDIMIENTO</a:t>
            </a:r>
            <a:endParaRPr lang="en-US" dirty="0"/>
          </a:p>
        </p:txBody>
      </p:sp>
      <p:sp>
        <p:nvSpPr>
          <p:cNvPr id="130" name="Rectángulo 129"/>
          <p:cNvSpPr/>
          <p:nvPr/>
        </p:nvSpPr>
        <p:spPr>
          <a:xfrm>
            <a:off x="2097618" y="1138768"/>
            <a:ext cx="6512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 el proceso de diseñar, lanzar y administrar un nuevo negocio, que generalmente comienza como una pequeña empresa, ofreciendo a la venta un producto, servicio o proceso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EL EMPRENDIMIENTO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3</cp:revision>
  <dcterms:created xsi:type="dcterms:W3CDTF">2022-09-22T16:11:18Z</dcterms:created>
  <dcterms:modified xsi:type="dcterms:W3CDTF">2022-10-31T00:10:25Z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