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47" Type="http://schemas.openxmlformats.org/officeDocument/2006/relationships/image" Target="../media/image112.png"/><Relationship Id="rId50" Type="http://schemas.openxmlformats.org/officeDocument/2006/relationships/image" Target="../media/image115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9" Type="http://schemas.openxmlformats.org/officeDocument/2006/relationships/image" Target="../media/image94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45" Type="http://schemas.openxmlformats.org/officeDocument/2006/relationships/image" Target="../media/image110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49" Type="http://schemas.openxmlformats.org/officeDocument/2006/relationships/image" Target="../media/image114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4" Type="http://schemas.openxmlformats.org/officeDocument/2006/relationships/image" Target="../media/image109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image" Target="../media/image113.png"/><Relationship Id="rId8" Type="http://schemas.openxmlformats.org/officeDocument/2006/relationships/image" Target="../media/image73.png"/><Relationship Id="rId51" Type="http://schemas.openxmlformats.org/officeDocument/2006/relationships/image" Target="../media/image116.png"/><Relationship Id="rId3" Type="http://schemas.openxmlformats.org/officeDocument/2006/relationships/image" Target="../media/image68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46" Type="http://schemas.openxmlformats.org/officeDocument/2006/relationships/image" Target="../media/image111.png"/><Relationship Id="rId20" Type="http://schemas.openxmlformats.org/officeDocument/2006/relationships/image" Target="../media/image85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3" name="object 3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46023" y="1030224"/>
            <a:ext cx="4005579" cy="4151629"/>
            <a:chOff x="446023" y="1030224"/>
            <a:chExt cx="4005579" cy="41516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023" y="1030224"/>
              <a:ext cx="3602735" cy="3602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9911" y="1094731"/>
              <a:ext cx="3449320" cy="3449320"/>
            </a:xfrm>
            <a:custGeom>
              <a:avLst/>
              <a:gdLst/>
              <a:ahLst/>
              <a:cxnLst/>
              <a:rect l="l" t="t" r="r" b="b"/>
              <a:pathLst>
                <a:path w="3449320" h="3449320">
                  <a:moveTo>
                    <a:pt x="1724520" y="0"/>
                  </a:moveTo>
                  <a:lnTo>
                    <a:pt x="1676250" y="662"/>
                  </a:lnTo>
                  <a:lnTo>
                    <a:pt x="1628308" y="2638"/>
                  </a:lnTo>
                  <a:lnTo>
                    <a:pt x="1580711" y="5910"/>
                  </a:lnTo>
                  <a:lnTo>
                    <a:pt x="1533477" y="10462"/>
                  </a:lnTo>
                  <a:lnTo>
                    <a:pt x="1486624" y="16275"/>
                  </a:lnTo>
                  <a:lnTo>
                    <a:pt x="1440167" y="23332"/>
                  </a:lnTo>
                  <a:lnTo>
                    <a:pt x="1394125" y="31616"/>
                  </a:lnTo>
                  <a:lnTo>
                    <a:pt x="1348515" y="41110"/>
                  </a:lnTo>
                  <a:lnTo>
                    <a:pt x="1303354" y="51797"/>
                  </a:lnTo>
                  <a:lnTo>
                    <a:pt x="1258659" y="63659"/>
                  </a:lnTo>
                  <a:lnTo>
                    <a:pt x="1214448" y="76679"/>
                  </a:lnTo>
                  <a:lnTo>
                    <a:pt x="1170738" y="90839"/>
                  </a:lnTo>
                  <a:lnTo>
                    <a:pt x="1127546" y="106123"/>
                  </a:lnTo>
                  <a:lnTo>
                    <a:pt x="1084890" y="122513"/>
                  </a:lnTo>
                  <a:lnTo>
                    <a:pt x="1042787" y="139992"/>
                  </a:lnTo>
                  <a:lnTo>
                    <a:pt x="1001253" y="158542"/>
                  </a:lnTo>
                  <a:lnTo>
                    <a:pt x="960308" y="178147"/>
                  </a:lnTo>
                  <a:lnTo>
                    <a:pt x="919967" y="198788"/>
                  </a:lnTo>
                  <a:lnTo>
                    <a:pt x="880248" y="220449"/>
                  </a:lnTo>
                  <a:lnTo>
                    <a:pt x="841168" y="243112"/>
                  </a:lnTo>
                  <a:lnTo>
                    <a:pt x="802745" y="266761"/>
                  </a:lnTo>
                  <a:lnTo>
                    <a:pt x="764996" y="291377"/>
                  </a:lnTo>
                  <a:lnTo>
                    <a:pt x="727937" y="316944"/>
                  </a:lnTo>
                  <a:lnTo>
                    <a:pt x="691588" y="343443"/>
                  </a:lnTo>
                  <a:lnTo>
                    <a:pt x="655964" y="370859"/>
                  </a:lnTo>
                  <a:lnTo>
                    <a:pt x="621083" y="399173"/>
                  </a:lnTo>
                  <a:lnTo>
                    <a:pt x="586962" y="428369"/>
                  </a:lnTo>
                  <a:lnTo>
                    <a:pt x="553619" y="458429"/>
                  </a:lnTo>
                  <a:lnTo>
                    <a:pt x="521071" y="489335"/>
                  </a:lnTo>
                  <a:lnTo>
                    <a:pt x="489335" y="521071"/>
                  </a:lnTo>
                  <a:lnTo>
                    <a:pt x="458429" y="553619"/>
                  </a:lnTo>
                  <a:lnTo>
                    <a:pt x="428369" y="586962"/>
                  </a:lnTo>
                  <a:lnTo>
                    <a:pt x="399173" y="621083"/>
                  </a:lnTo>
                  <a:lnTo>
                    <a:pt x="370859" y="655964"/>
                  </a:lnTo>
                  <a:lnTo>
                    <a:pt x="343443" y="691588"/>
                  </a:lnTo>
                  <a:lnTo>
                    <a:pt x="316944" y="727937"/>
                  </a:lnTo>
                  <a:lnTo>
                    <a:pt x="291377" y="764996"/>
                  </a:lnTo>
                  <a:lnTo>
                    <a:pt x="266761" y="802745"/>
                  </a:lnTo>
                  <a:lnTo>
                    <a:pt x="243112" y="841168"/>
                  </a:lnTo>
                  <a:lnTo>
                    <a:pt x="220449" y="880248"/>
                  </a:lnTo>
                  <a:lnTo>
                    <a:pt x="198788" y="919967"/>
                  </a:lnTo>
                  <a:lnTo>
                    <a:pt x="178147" y="960308"/>
                  </a:lnTo>
                  <a:lnTo>
                    <a:pt x="158542" y="1001253"/>
                  </a:lnTo>
                  <a:lnTo>
                    <a:pt x="139992" y="1042787"/>
                  </a:lnTo>
                  <a:lnTo>
                    <a:pt x="122513" y="1084890"/>
                  </a:lnTo>
                  <a:lnTo>
                    <a:pt x="106123" y="1127546"/>
                  </a:lnTo>
                  <a:lnTo>
                    <a:pt x="90839" y="1170738"/>
                  </a:lnTo>
                  <a:lnTo>
                    <a:pt x="76679" y="1214448"/>
                  </a:lnTo>
                  <a:lnTo>
                    <a:pt x="63659" y="1258659"/>
                  </a:lnTo>
                  <a:lnTo>
                    <a:pt x="51797" y="1303354"/>
                  </a:lnTo>
                  <a:lnTo>
                    <a:pt x="41110" y="1348515"/>
                  </a:lnTo>
                  <a:lnTo>
                    <a:pt x="31616" y="1394125"/>
                  </a:lnTo>
                  <a:lnTo>
                    <a:pt x="23332" y="1440167"/>
                  </a:lnTo>
                  <a:lnTo>
                    <a:pt x="16275" y="1486624"/>
                  </a:lnTo>
                  <a:lnTo>
                    <a:pt x="10462" y="1533477"/>
                  </a:lnTo>
                  <a:lnTo>
                    <a:pt x="5910" y="1580711"/>
                  </a:lnTo>
                  <a:lnTo>
                    <a:pt x="2638" y="1628308"/>
                  </a:lnTo>
                  <a:lnTo>
                    <a:pt x="662" y="1676250"/>
                  </a:lnTo>
                  <a:lnTo>
                    <a:pt x="0" y="1724520"/>
                  </a:lnTo>
                  <a:lnTo>
                    <a:pt x="662" y="1772790"/>
                  </a:lnTo>
                  <a:lnTo>
                    <a:pt x="2638" y="1820733"/>
                  </a:lnTo>
                  <a:lnTo>
                    <a:pt x="5910" y="1868330"/>
                  </a:lnTo>
                  <a:lnTo>
                    <a:pt x="10462" y="1915564"/>
                  </a:lnTo>
                  <a:lnTo>
                    <a:pt x="16275" y="1962419"/>
                  </a:lnTo>
                  <a:lnTo>
                    <a:pt x="23332" y="2008876"/>
                  </a:lnTo>
                  <a:lnTo>
                    <a:pt x="31616" y="2054918"/>
                  </a:lnTo>
                  <a:lnTo>
                    <a:pt x="41110" y="2100529"/>
                  </a:lnTo>
                  <a:lnTo>
                    <a:pt x="51797" y="2145690"/>
                  </a:lnTo>
                  <a:lnTo>
                    <a:pt x="63659" y="2190385"/>
                  </a:lnTo>
                  <a:lnTo>
                    <a:pt x="76679" y="2234596"/>
                  </a:lnTo>
                  <a:lnTo>
                    <a:pt x="90839" y="2278307"/>
                  </a:lnTo>
                  <a:lnTo>
                    <a:pt x="106123" y="2321499"/>
                  </a:lnTo>
                  <a:lnTo>
                    <a:pt x="122513" y="2364155"/>
                  </a:lnTo>
                  <a:lnTo>
                    <a:pt x="139992" y="2406258"/>
                  </a:lnTo>
                  <a:lnTo>
                    <a:pt x="158542" y="2447792"/>
                  </a:lnTo>
                  <a:lnTo>
                    <a:pt x="178147" y="2488737"/>
                  </a:lnTo>
                  <a:lnTo>
                    <a:pt x="198788" y="2529078"/>
                  </a:lnTo>
                  <a:lnTo>
                    <a:pt x="220449" y="2568798"/>
                  </a:lnTo>
                  <a:lnTo>
                    <a:pt x="243112" y="2607877"/>
                  </a:lnTo>
                  <a:lnTo>
                    <a:pt x="266761" y="2646300"/>
                  </a:lnTo>
                  <a:lnTo>
                    <a:pt x="291377" y="2684050"/>
                  </a:lnTo>
                  <a:lnTo>
                    <a:pt x="316944" y="2721108"/>
                  </a:lnTo>
                  <a:lnTo>
                    <a:pt x="343443" y="2757457"/>
                  </a:lnTo>
                  <a:lnTo>
                    <a:pt x="370859" y="2793081"/>
                  </a:lnTo>
                  <a:lnTo>
                    <a:pt x="399173" y="2827962"/>
                  </a:lnTo>
                  <a:lnTo>
                    <a:pt x="428369" y="2862082"/>
                  </a:lnTo>
                  <a:lnTo>
                    <a:pt x="458429" y="2895425"/>
                  </a:lnTo>
                  <a:lnTo>
                    <a:pt x="489335" y="2927973"/>
                  </a:lnTo>
                  <a:lnTo>
                    <a:pt x="521071" y="2959709"/>
                  </a:lnTo>
                  <a:lnTo>
                    <a:pt x="553619" y="2990615"/>
                  </a:lnTo>
                  <a:lnTo>
                    <a:pt x="586962" y="3020675"/>
                  </a:lnTo>
                  <a:lnTo>
                    <a:pt x="621083" y="3049870"/>
                  </a:lnTo>
                  <a:lnTo>
                    <a:pt x="655964" y="3078184"/>
                  </a:lnTo>
                  <a:lnTo>
                    <a:pt x="691588" y="3105600"/>
                  </a:lnTo>
                  <a:lnTo>
                    <a:pt x="727937" y="3132100"/>
                  </a:lnTo>
                  <a:lnTo>
                    <a:pt x="764996" y="3157666"/>
                  </a:lnTo>
                  <a:lnTo>
                    <a:pt x="802745" y="3182282"/>
                  </a:lnTo>
                  <a:lnTo>
                    <a:pt x="841168" y="3205930"/>
                  </a:lnTo>
                  <a:lnTo>
                    <a:pt x="880248" y="3228593"/>
                  </a:lnTo>
                  <a:lnTo>
                    <a:pt x="919967" y="3250254"/>
                  </a:lnTo>
                  <a:lnTo>
                    <a:pt x="960308" y="3270895"/>
                  </a:lnTo>
                  <a:lnTo>
                    <a:pt x="1001253" y="3290499"/>
                  </a:lnTo>
                  <a:lnTo>
                    <a:pt x="1042787" y="3309049"/>
                  </a:lnTo>
                  <a:lnTo>
                    <a:pt x="1084890" y="3326528"/>
                  </a:lnTo>
                  <a:lnTo>
                    <a:pt x="1127546" y="3342918"/>
                  </a:lnTo>
                  <a:lnTo>
                    <a:pt x="1170738" y="3358201"/>
                  </a:lnTo>
                  <a:lnTo>
                    <a:pt x="1214448" y="3372362"/>
                  </a:lnTo>
                  <a:lnTo>
                    <a:pt x="1258659" y="3385381"/>
                  </a:lnTo>
                  <a:lnTo>
                    <a:pt x="1303354" y="3397243"/>
                  </a:lnTo>
                  <a:lnTo>
                    <a:pt x="1348515" y="3407930"/>
                  </a:lnTo>
                  <a:lnTo>
                    <a:pt x="1394125" y="3417424"/>
                  </a:lnTo>
                  <a:lnTo>
                    <a:pt x="1440167" y="3425708"/>
                  </a:lnTo>
                  <a:lnTo>
                    <a:pt x="1486624" y="3432765"/>
                  </a:lnTo>
                  <a:lnTo>
                    <a:pt x="1533477" y="3438578"/>
                  </a:lnTo>
                  <a:lnTo>
                    <a:pt x="1580711" y="3443129"/>
                  </a:lnTo>
                  <a:lnTo>
                    <a:pt x="1628308" y="3446402"/>
                  </a:lnTo>
                  <a:lnTo>
                    <a:pt x="1676250" y="3448378"/>
                  </a:lnTo>
                  <a:lnTo>
                    <a:pt x="1724520" y="3449040"/>
                  </a:lnTo>
                  <a:lnTo>
                    <a:pt x="1772790" y="3448378"/>
                  </a:lnTo>
                  <a:lnTo>
                    <a:pt x="1820732" y="3446402"/>
                  </a:lnTo>
                  <a:lnTo>
                    <a:pt x="1868328" y="3443129"/>
                  </a:lnTo>
                  <a:lnTo>
                    <a:pt x="1915562" y="3438578"/>
                  </a:lnTo>
                  <a:lnTo>
                    <a:pt x="1962416" y="3432765"/>
                  </a:lnTo>
                  <a:lnTo>
                    <a:pt x="2008873" y="3425708"/>
                  </a:lnTo>
                  <a:lnTo>
                    <a:pt x="2054915" y="3417424"/>
                  </a:lnTo>
                  <a:lnTo>
                    <a:pt x="2100525" y="3407930"/>
                  </a:lnTo>
                  <a:lnTo>
                    <a:pt x="2145686" y="3397243"/>
                  </a:lnTo>
                  <a:lnTo>
                    <a:pt x="2190381" y="3385381"/>
                  </a:lnTo>
                  <a:lnTo>
                    <a:pt x="2234592" y="3372362"/>
                  </a:lnTo>
                  <a:lnTo>
                    <a:pt x="2278302" y="3358201"/>
                  </a:lnTo>
                  <a:lnTo>
                    <a:pt x="2321493" y="3342918"/>
                  </a:lnTo>
                  <a:lnTo>
                    <a:pt x="2364150" y="3326528"/>
                  </a:lnTo>
                  <a:lnTo>
                    <a:pt x="2406253" y="3309049"/>
                  </a:lnTo>
                  <a:lnTo>
                    <a:pt x="2447786" y="3290499"/>
                  </a:lnTo>
                  <a:lnTo>
                    <a:pt x="2488732" y="3270895"/>
                  </a:lnTo>
                  <a:lnTo>
                    <a:pt x="2529073" y="3250254"/>
                  </a:lnTo>
                  <a:lnTo>
                    <a:pt x="2568792" y="3228593"/>
                  </a:lnTo>
                  <a:lnTo>
                    <a:pt x="2607872" y="3205930"/>
                  </a:lnTo>
                  <a:lnTo>
                    <a:pt x="2646295" y="3182282"/>
                  </a:lnTo>
                  <a:lnTo>
                    <a:pt x="2684044" y="3157666"/>
                  </a:lnTo>
                  <a:lnTo>
                    <a:pt x="2721102" y="3132100"/>
                  </a:lnTo>
                  <a:lnTo>
                    <a:pt x="2757452" y="3105600"/>
                  </a:lnTo>
                  <a:lnTo>
                    <a:pt x="2793076" y="3078184"/>
                  </a:lnTo>
                  <a:lnTo>
                    <a:pt x="2827957" y="3049870"/>
                  </a:lnTo>
                  <a:lnTo>
                    <a:pt x="2862077" y="3020675"/>
                  </a:lnTo>
                  <a:lnTo>
                    <a:pt x="2895420" y="2990615"/>
                  </a:lnTo>
                  <a:lnTo>
                    <a:pt x="2927968" y="2959709"/>
                  </a:lnTo>
                  <a:lnTo>
                    <a:pt x="2959704" y="2927973"/>
                  </a:lnTo>
                  <a:lnTo>
                    <a:pt x="2990611" y="2895425"/>
                  </a:lnTo>
                  <a:lnTo>
                    <a:pt x="3020670" y="2862082"/>
                  </a:lnTo>
                  <a:lnTo>
                    <a:pt x="3049866" y="2827962"/>
                  </a:lnTo>
                  <a:lnTo>
                    <a:pt x="3078180" y="2793081"/>
                  </a:lnTo>
                  <a:lnTo>
                    <a:pt x="3105596" y="2757457"/>
                  </a:lnTo>
                  <a:lnTo>
                    <a:pt x="3132096" y="2721108"/>
                  </a:lnTo>
                  <a:lnTo>
                    <a:pt x="3157663" y="2684050"/>
                  </a:lnTo>
                  <a:lnTo>
                    <a:pt x="3182279" y="2646300"/>
                  </a:lnTo>
                  <a:lnTo>
                    <a:pt x="3205927" y="2607877"/>
                  </a:lnTo>
                  <a:lnTo>
                    <a:pt x="3228591" y="2568798"/>
                  </a:lnTo>
                  <a:lnTo>
                    <a:pt x="3250252" y="2529078"/>
                  </a:lnTo>
                  <a:lnTo>
                    <a:pt x="3270893" y="2488737"/>
                  </a:lnTo>
                  <a:lnTo>
                    <a:pt x="3290497" y="2447792"/>
                  </a:lnTo>
                  <a:lnTo>
                    <a:pt x="3309048" y="2406258"/>
                  </a:lnTo>
                  <a:lnTo>
                    <a:pt x="3326526" y="2364155"/>
                  </a:lnTo>
                  <a:lnTo>
                    <a:pt x="3342916" y="2321499"/>
                  </a:lnTo>
                  <a:lnTo>
                    <a:pt x="3358200" y="2278307"/>
                  </a:lnTo>
                  <a:lnTo>
                    <a:pt x="3372361" y="2234596"/>
                  </a:lnTo>
                  <a:lnTo>
                    <a:pt x="3385381" y="2190385"/>
                  </a:lnTo>
                  <a:lnTo>
                    <a:pt x="3397242" y="2145690"/>
                  </a:lnTo>
                  <a:lnTo>
                    <a:pt x="3407929" y="2100529"/>
                  </a:lnTo>
                  <a:lnTo>
                    <a:pt x="3417423" y="2054918"/>
                  </a:lnTo>
                  <a:lnTo>
                    <a:pt x="3425708" y="2008876"/>
                  </a:lnTo>
                  <a:lnTo>
                    <a:pt x="3432765" y="1962419"/>
                  </a:lnTo>
                  <a:lnTo>
                    <a:pt x="3438578" y="1915564"/>
                  </a:lnTo>
                  <a:lnTo>
                    <a:pt x="3443129" y="1868330"/>
                  </a:lnTo>
                  <a:lnTo>
                    <a:pt x="3446402" y="1820733"/>
                  </a:lnTo>
                  <a:lnTo>
                    <a:pt x="3448378" y="1772790"/>
                  </a:lnTo>
                  <a:lnTo>
                    <a:pt x="3449040" y="1724520"/>
                  </a:lnTo>
                  <a:lnTo>
                    <a:pt x="3448378" y="1676250"/>
                  </a:lnTo>
                  <a:lnTo>
                    <a:pt x="3446402" y="1628308"/>
                  </a:lnTo>
                  <a:lnTo>
                    <a:pt x="3443129" y="1580711"/>
                  </a:lnTo>
                  <a:lnTo>
                    <a:pt x="3438578" y="1533477"/>
                  </a:lnTo>
                  <a:lnTo>
                    <a:pt x="3432765" y="1486624"/>
                  </a:lnTo>
                  <a:lnTo>
                    <a:pt x="3425708" y="1440167"/>
                  </a:lnTo>
                  <a:lnTo>
                    <a:pt x="3417423" y="1394125"/>
                  </a:lnTo>
                  <a:lnTo>
                    <a:pt x="3407929" y="1348515"/>
                  </a:lnTo>
                  <a:lnTo>
                    <a:pt x="3397242" y="1303354"/>
                  </a:lnTo>
                  <a:lnTo>
                    <a:pt x="3385381" y="1258659"/>
                  </a:lnTo>
                  <a:lnTo>
                    <a:pt x="3372361" y="1214448"/>
                  </a:lnTo>
                  <a:lnTo>
                    <a:pt x="3358200" y="1170738"/>
                  </a:lnTo>
                  <a:lnTo>
                    <a:pt x="3342916" y="1127546"/>
                  </a:lnTo>
                  <a:lnTo>
                    <a:pt x="3326526" y="1084890"/>
                  </a:lnTo>
                  <a:lnTo>
                    <a:pt x="3309048" y="1042787"/>
                  </a:lnTo>
                  <a:lnTo>
                    <a:pt x="3290497" y="1001253"/>
                  </a:lnTo>
                  <a:lnTo>
                    <a:pt x="3270893" y="960308"/>
                  </a:lnTo>
                  <a:lnTo>
                    <a:pt x="3250252" y="919967"/>
                  </a:lnTo>
                  <a:lnTo>
                    <a:pt x="3228591" y="880248"/>
                  </a:lnTo>
                  <a:lnTo>
                    <a:pt x="3205927" y="841168"/>
                  </a:lnTo>
                  <a:lnTo>
                    <a:pt x="3182279" y="802745"/>
                  </a:lnTo>
                  <a:lnTo>
                    <a:pt x="3157663" y="764996"/>
                  </a:lnTo>
                  <a:lnTo>
                    <a:pt x="3132096" y="727937"/>
                  </a:lnTo>
                  <a:lnTo>
                    <a:pt x="3105596" y="691588"/>
                  </a:lnTo>
                  <a:lnTo>
                    <a:pt x="3078180" y="655964"/>
                  </a:lnTo>
                  <a:lnTo>
                    <a:pt x="3049866" y="621083"/>
                  </a:lnTo>
                  <a:lnTo>
                    <a:pt x="3020670" y="586962"/>
                  </a:lnTo>
                  <a:lnTo>
                    <a:pt x="2990611" y="553619"/>
                  </a:lnTo>
                  <a:lnTo>
                    <a:pt x="2959704" y="521071"/>
                  </a:lnTo>
                  <a:lnTo>
                    <a:pt x="2927968" y="489335"/>
                  </a:lnTo>
                  <a:lnTo>
                    <a:pt x="2895420" y="458429"/>
                  </a:lnTo>
                  <a:lnTo>
                    <a:pt x="2862077" y="428369"/>
                  </a:lnTo>
                  <a:lnTo>
                    <a:pt x="2827957" y="399173"/>
                  </a:lnTo>
                  <a:lnTo>
                    <a:pt x="2793076" y="370859"/>
                  </a:lnTo>
                  <a:lnTo>
                    <a:pt x="2757452" y="343443"/>
                  </a:lnTo>
                  <a:lnTo>
                    <a:pt x="2721102" y="316944"/>
                  </a:lnTo>
                  <a:lnTo>
                    <a:pt x="2684044" y="291377"/>
                  </a:lnTo>
                  <a:lnTo>
                    <a:pt x="2646295" y="266761"/>
                  </a:lnTo>
                  <a:lnTo>
                    <a:pt x="2607872" y="243112"/>
                  </a:lnTo>
                  <a:lnTo>
                    <a:pt x="2568792" y="220449"/>
                  </a:lnTo>
                  <a:lnTo>
                    <a:pt x="2529073" y="198788"/>
                  </a:lnTo>
                  <a:lnTo>
                    <a:pt x="2488732" y="178147"/>
                  </a:lnTo>
                  <a:lnTo>
                    <a:pt x="2447786" y="158542"/>
                  </a:lnTo>
                  <a:lnTo>
                    <a:pt x="2406253" y="139992"/>
                  </a:lnTo>
                  <a:lnTo>
                    <a:pt x="2364150" y="122513"/>
                  </a:lnTo>
                  <a:lnTo>
                    <a:pt x="2321493" y="106123"/>
                  </a:lnTo>
                  <a:lnTo>
                    <a:pt x="2278302" y="90839"/>
                  </a:lnTo>
                  <a:lnTo>
                    <a:pt x="2234592" y="76679"/>
                  </a:lnTo>
                  <a:lnTo>
                    <a:pt x="2190381" y="63659"/>
                  </a:lnTo>
                  <a:lnTo>
                    <a:pt x="2145686" y="51797"/>
                  </a:lnTo>
                  <a:lnTo>
                    <a:pt x="2100525" y="41110"/>
                  </a:lnTo>
                  <a:lnTo>
                    <a:pt x="2054915" y="31616"/>
                  </a:lnTo>
                  <a:lnTo>
                    <a:pt x="2008873" y="23332"/>
                  </a:lnTo>
                  <a:lnTo>
                    <a:pt x="1962416" y="16275"/>
                  </a:lnTo>
                  <a:lnTo>
                    <a:pt x="1915562" y="10462"/>
                  </a:lnTo>
                  <a:lnTo>
                    <a:pt x="1868328" y="5910"/>
                  </a:lnTo>
                  <a:lnTo>
                    <a:pt x="1820732" y="2638"/>
                  </a:lnTo>
                  <a:lnTo>
                    <a:pt x="1772790" y="662"/>
                  </a:lnTo>
                  <a:lnTo>
                    <a:pt x="1724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009" y="4601756"/>
              <a:ext cx="802932" cy="5799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2694" y="1718767"/>
              <a:ext cx="718896" cy="7188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1844" y="1797913"/>
              <a:ext cx="597379" cy="5873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11845" y="1797906"/>
              <a:ext cx="481330" cy="481330"/>
            </a:xfrm>
            <a:custGeom>
              <a:avLst/>
              <a:gdLst/>
              <a:ahLst/>
              <a:cxnLst/>
              <a:rect l="l" t="t" r="r" b="b"/>
              <a:pathLst>
                <a:path w="481329" h="481330">
                  <a:moveTo>
                    <a:pt x="280301" y="0"/>
                  </a:moveTo>
                  <a:lnTo>
                    <a:pt x="239009" y="8034"/>
                  </a:lnTo>
                  <a:lnTo>
                    <a:pt x="202711" y="32137"/>
                  </a:lnTo>
                  <a:lnTo>
                    <a:pt x="193446" y="39738"/>
                  </a:lnTo>
                  <a:lnTo>
                    <a:pt x="182973" y="45327"/>
                  </a:lnTo>
                  <a:lnTo>
                    <a:pt x="171612" y="48776"/>
                  </a:lnTo>
                  <a:lnTo>
                    <a:pt x="159683" y="49955"/>
                  </a:lnTo>
                  <a:lnTo>
                    <a:pt x="116970" y="58579"/>
                  </a:lnTo>
                  <a:lnTo>
                    <a:pt x="82092" y="82097"/>
                  </a:lnTo>
                  <a:lnTo>
                    <a:pt x="58577" y="116976"/>
                  </a:lnTo>
                  <a:lnTo>
                    <a:pt x="49955" y="159683"/>
                  </a:lnTo>
                  <a:lnTo>
                    <a:pt x="48775" y="171610"/>
                  </a:lnTo>
                  <a:lnTo>
                    <a:pt x="45323" y="182968"/>
                  </a:lnTo>
                  <a:lnTo>
                    <a:pt x="39732" y="193441"/>
                  </a:lnTo>
                  <a:lnTo>
                    <a:pt x="32137" y="202711"/>
                  </a:lnTo>
                  <a:lnTo>
                    <a:pt x="8034" y="239009"/>
                  </a:lnTo>
                  <a:lnTo>
                    <a:pt x="0" y="280301"/>
                  </a:lnTo>
                  <a:lnTo>
                    <a:pt x="8034" y="321593"/>
                  </a:lnTo>
                  <a:lnTo>
                    <a:pt x="32137" y="357892"/>
                  </a:lnTo>
                  <a:lnTo>
                    <a:pt x="39732" y="367162"/>
                  </a:lnTo>
                  <a:lnTo>
                    <a:pt x="45323" y="377634"/>
                  </a:lnTo>
                  <a:lnTo>
                    <a:pt x="48775" y="388992"/>
                  </a:lnTo>
                  <a:lnTo>
                    <a:pt x="49955" y="400919"/>
                  </a:lnTo>
                  <a:lnTo>
                    <a:pt x="52382" y="423901"/>
                  </a:lnTo>
                  <a:lnTo>
                    <a:pt x="59320" y="445206"/>
                  </a:lnTo>
                  <a:lnTo>
                    <a:pt x="70256" y="464351"/>
                  </a:lnTo>
                  <a:lnTo>
                    <a:pt x="84677" y="480853"/>
                  </a:lnTo>
                  <a:lnTo>
                    <a:pt x="72247" y="464935"/>
                  </a:lnTo>
                  <a:lnTo>
                    <a:pt x="62869" y="446878"/>
                  </a:lnTo>
                  <a:lnTo>
                    <a:pt x="56946" y="427054"/>
                  </a:lnTo>
                  <a:lnTo>
                    <a:pt x="54883" y="405834"/>
                  </a:lnTo>
                  <a:lnTo>
                    <a:pt x="53702" y="393907"/>
                  </a:lnTo>
                  <a:lnTo>
                    <a:pt x="50250" y="382550"/>
                  </a:lnTo>
                  <a:lnTo>
                    <a:pt x="44660" y="372082"/>
                  </a:lnTo>
                  <a:lnTo>
                    <a:pt x="37064" y="362819"/>
                  </a:lnTo>
                  <a:lnTo>
                    <a:pt x="12961" y="326516"/>
                  </a:lnTo>
                  <a:lnTo>
                    <a:pt x="4927" y="285224"/>
                  </a:lnTo>
                  <a:lnTo>
                    <a:pt x="12961" y="243935"/>
                  </a:lnTo>
                  <a:lnTo>
                    <a:pt x="37064" y="207638"/>
                  </a:lnTo>
                  <a:lnTo>
                    <a:pt x="44660" y="198367"/>
                  </a:lnTo>
                  <a:lnTo>
                    <a:pt x="50250" y="187891"/>
                  </a:lnTo>
                  <a:lnTo>
                    <a:pt x="53702" y="176532"/>
                  </a:lnTo>
                  <a:lnTo>
                    <a:pt x="54883" y="164611"/>
                  </a:lnTo>
                  <a:lnTo>
                    <a:pt x="63505" y="121898"/>
                  </a:lnTo>
                  <a:lnTo>
                    <a:pt x="87020" y="87020"/>
                  </a:lnTo>
                  <a:lnTo>
                    <a:pt x="121898" y="63505"/>
                  </a:lnTo>
                  <a:lnTo>
                    <a:pt x="164611" y="54883"/>
                  </a:lnTo>
                  <a:lnTo>
                    <a:pt x="176538" y="53702"/>
                  </a:lnTo>
                  <a:lnTo>
                    <a:pt x="187894" y="50250"/>
                  </a:lnTo>
                  <a:lnTo>
                    <a:pt x="198363" y="44660"/>
                  </a:lnTo>
                  <a:lnTo>
                    <a:pt x="207625" y="37064"/>
                  </a:lnTo>
                  <a:lnTo>
                    <a:pt x="243931" y="12954"/>
                  </a:lnTo>
                  <a:lnTo>
                    <a:pt x="285227" y="4918"/>
                  </a:lnTo>
                  <a:lnTo>
                    <a:pt x="305577" y="4918"/>
                  </a:lnTo>
                  <a:lnTo>
                    <a:pt x="280301" y="0"/>
                  </a:lnTo>
                  <a:close/>
                </a:path>
                <a:path w="481329" h="481330">
                  <a:moveTo>
                    <a:pt x="305577" y="4918"/>
                  </a:moveTo>
                  <a:lnTo>
                    <a:pt x="285227" y="4918"/>
                  </a:lnTo>
                  <a:lnTo>
                    <a:pt x="326521" y="12954"/>
                  </a:lnTo>
                  <a:lnTo>
                    <a:pt x="362819" y="37064"/>
                  </a:lnTo>
                  <a:lnTo>
                    <a:pt x="372084" y="44660"/>
                  </a:lnTo>
                  <a:lnTo>
                    <a:pt x="382555" y="50250"/>
                  </a:lnTo>
                  <a:lnTo>
                    <a:pt x="393913" y="53702"/>
                  </a:lnTo>
                  <a:lnTo>
                    <a:pt x="427048" y="56946"/>
                  </a:lnTo>
                  <a:lnTo>
                    <a:pt x="446873" y="62869"/>
                  </a:lnTo>
                  <a:lnTo>
                    <a:pt x="464933" y="72247"/>
                  </a:lnTo>
                  <a:lnTo>
                    <a:pt x="480853" y="84677"/>
                  </a:lnTo>
                  <a:lnTo>
                    <a:pt x="464351" y="70256"/>
                  </a:lnTo>
                  <a:lnTo>
                    <a:pt x="445206" y="59320"/>
                  </a:lnTo>
                  <a:lnTo>
                    <a:pt x="423901" y="52382"/>
                  </a:lnTo>
                  <a:lnTo>
                    <a:pt x="388990" y="48776"/>
                  </a:lnTo>
                  <a:lnTo>
                    <a:pt x="377629" y="45327"/>
                  </a:lnTo>
                  <a:lnTo>
                    <a:pt x="367156" y="39738"/>
                  </a:lnTo>
                  <a:lnTo>
                    <a:pt x="357892" y="32137"/>
                  </a:lnTo>
                  <a:lnTo>
                    <a:pt x="321593" y="8034"/>
                  </a:lnTo>
                  <a:lnTo>
                    <a:pt x="305577" y="4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05998" y="409674"/>
            <a:ext cx="59150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1005" algn="l"/>
                <a:tab pos="3724910" algn="l"/>
              </a:tabLst>
            </a:pPr>
            <a:r>
              <a:rPr spc="85" dirty="0"/>
              <a:t>I</a:t>
            </a:r>
            <a:r>
              <a:rPr spc="-229" dirty="0"/>
              <a:t> 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29" dirty="0"/>
              <a:t>V</a:t>
            </a:r>
            <a:r>
              <a:rPr spc="-229" dirty="0"/>
              <a:t> </a:t>
            </a:r>
            <a:r>
              <a:rPr spc="95" dirty="0"/>
              <a:t>A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5553443" y="6721868"/>
            <a:ext cx="3615054" cy="749300"/>
            <a:chOff x="5553443" y="6721868"/>
            <a:chExt cx="3615054" cy="7493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3443" y="6721868"/>
              <a:ext cx="3614687" cy="7487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2586" y="6801027"/>
              <a:ext cx="597372" cy="5873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32583" y="6801008"/>
              <a:ext cx="481330" cy="481330"/>
            </a:xfrm>
            <a:custGeom>
              <a:avLst/>
              <a:gdLst/>
              <a:ahLst/>
              <a:cxnLst/>
              <a:rect l="l" t="t" r="r" b="b"/>
              <a:pathLst>
                <a:path w="481329" h="481329">
                  <a:moveTo>
                    <a:pt x="280301" y="0"/>
                  </a:moveTo>
                  <a:lnTo>
                    <a:pt x="239009" y="8036"/>
                  </a:lnTo>
                  <a:lnTo>
                    <a:pt x="202711" y="32146"/>
                  </a:lnTo>
                  <a:lnTo>
                    <a:pt x="193446" y="39749"/>
                  </a:lnTo>
                  <a:lnTo>
                    <a:pt x="182973" y="45343"/>
                  </a:lnTo>
                  <a:lnTo>
                    <a:pt x="171612" y="48797"/>
                  </a:lnTo>
                  <a:lnTo>
                    <a:pt x="159683" y="49977"/>
                  </a:lnTo>
                  <a:lnTo>
                    <a:pt x="116976" y="58599"/>
                  </a:lnTo>
                  <a:lnTo>
                    <a:pt x="82097" y="82113"/>
                  </a:lnTo>
                  <a:lnTo>
                    <a:pt x="58579" y="116987"/>
                  </a:lnTo>
                  <a:lnTo>
                    <a:pt x="49955" y="159692"/>
                  </a:lnTo>
                  <a:lnTo>
                    <a:pt x="48775" y="171620"/>
                  </a:lnTo>
                  <a:lnTo>
                    <a:pt x="45323" y="182978"/>
                  </a:lnTo>
                  <a:lnTo>
                    <a:pt x="39732" y="193450"/>
                  </a:lnTo>
                  <a:lnTo>
                    <a:pt x="32137" y="202720"/>
                  </a:lnTo>
                  <a:lnTo>
                    <a:pt x="8034" y="239019"/>
                  </a:lnTo>
                  <a:lnTo>
                    <a:pt x="0" y="280311"/>
                  </a:lnTo>
                  <a:lnTo>
                    <a:pt x="8034" y="321603"/>
                  </a:lnTo>
                  <a:lnTo>
                    <a:pt x="32137" y="357901"/>
                  </a:lnTo>
                  <a:lnTo>
                    <a:pt x="39732" y="367166"/>
                  </a:lnTo>
                  <a:lnTo>
                    <a:pt x="45323" y="377637"/>
                  </a:lnTo>
                  <a:lnTo>
                    <a:pt x="48775" y="388995"/>
                  </a:lnTo>
                  <a:lnTo>
                    <a:pt x="52382" y="423905"/>
                  </a:lnTo>
                  <a:lnTo>
                    <a:pt x="59320" y="445212"/>
                  </a:lnTo>
                  <a:lnTo>
                    <a:pt x="70256" y="464355"/>
                  </a:lnTo>
                  <a:lnTo>
                    <a:pt x="84677" y="480850"/>
                  </a:lnTo>
                  <a:lnTo>
                    <a:pt x="72247" y="464937"/>
                  </a:lnTo>
                  <a:lnTo>
                    <a:pt x="62869" y="446881"/>
                  </a:lnTo>
                  <a:lnTo>
                    <a:pt x="56946" y="427058"/>
                  </a:lnTo>
                  <a:lnTo>
                    <a:pt x="54883" y="405844"/>
                  </a:lnTo>
                  <a:lnTo>
                    <a:pt x="53702" y="393917"/>
                  </a:lnTo>
                  <a:lnTo>
                    <a:pt x="50250" y="382558"/>
                  </a:lnTo>
                  <a:lnTo>
                    <a:pt x="44660" y="372086"/>
                  </a:lnTo>
                  <a:lnTo>
                    <a:pt x="37064" y="362816"/>
                  </a:lnTo>
                  <a:lnTo>
                    <a:pt x="12961" y="326520"/>
                  </a:lnTo>
                  <a:lnTo>
                    <a:pt x="4927" y="285232"/>
                  </a:lnTo>
                  <a:lnTo>
                    <a:pt x="12961" y="243944"/>
                  </a:lnTo>
                  <a:lnTo>
                    <a:pt x="37064" y="207648"/>
                  </a:lnTo>
                  <a:lnTo>
                    <a:pt x="44660" y="198376"/>
                  </a:lnTo>
                  <a:lnTo>
                    <a:pt x="50250" y="187901"/>
                  </a:lnTo>
                  <a:lnTo>
                    <a:pt x="53702" y="176542"/>
                  </a:lnTo>
                  <a:lnTo>
                    <a:pt x="54883" y="164620"/>
                  </a:lnTo>
                  <a:lnTo>
                    <a:pt x="63505" y="121908"/>
                  </a:lnTo>
                  <a:lnTo>
                    <a:pt x="87020" y="87029"/>
                  </a:lnTo>
                  <a:lnTo>
                    <a:pt x="121898" y="63515"/>
                  </a:lnTo>
                  <a:lnTo>
                    <a:pt x="164611" y="54892"/>
                  </a:lnTo>
                  <a:lnTo>
                    <a:pt x="176538" y="53712"/>
                  </a:lnTo>
                  <a:lnTo>
                    <a:pt x="187896" y="50260"/>
                  </a:lnTo>
                  <a:lnTo>
                    <a:pt x="198368" y="44669"/>
                  </a:lnTo>
                  <a:lnTo>
                    <a:pt x="207638" y="37074"/>
                  </a:lnTo>
                  <a:lnTo>
                    <a:pt x="243937" y="12964"/>
                  </a:lnTo>
                  <a:lnTo>
                    <a:pt x="285229" y="4927"/>
                  </a:lnTo>
                  <a:lnTo>
                    <a:pt x="326521" y="12964"/>
                  </a:lnTo>
                  <a:lnTo>
                    <a:pt x="362819" y="37074"/>
                  </a:lnTo>
                  <a:lnTo>
                    <a:pt x="372084" y="44669"/>
                  </a:lnTo>
                  <a:lnTo>
                    <a:pt x="382555" y="50260"/>
                  </a:lnTo>
                  <a:lnTo>
                    <a:pt x="393913" y="53712"/>
                  </a:lnTo>
                  <a:lnTo>
                    <a:pt x="427054" y="56956"/>
                  </a:lnTo>
                  <a:lnTo>
                    <a:pt x="446878" y="62879"/>
                  </a:lnTo>
                  <a:lnTo>
                    <a:pt x="464935" y="72257"/>
                  </a:lnTo>
                  <a:lnTo>
                    <a:pt x="480853" y="84686"/>
                  </a:lnTo>
                  <a:lnTo>
                    <a:pt x="464356" y="70267"/>
                  </a:lnTo>
                  <a:lnTo>
                    <a:pt x="445211" y="59335"/>
                  </a:lnTo>
                  <a:lnTo>
                    <a:pt x="423903" y="52402"/>
                  </a:lnTo>
                  <a:lnTo>
                    <a:pt x="388992" y="48797"/>
                  </a:lnTo>
                  <a:lnTo>
                    <a:pt x="377634" y="45343"/>
                  </a:lnTo>
                  <a:lnTo>
                    <a:pt x="367162" y="39749"/>
                  </a:lnTo>
                  <a:lnTo>
                    <a:pt x="357892" y="32146"/>
                  </a:lnTo>
                  <a:lnTo>
                    <a:pt x="321593" y="8036"/>
                  </a:lnTo>
                  <a:lnTo>
                    <a:pt x="280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29793" y="1895473"/>
            <a:ext cx="325120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1" spc="3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1277" y="6737133"/>
            <a:ext cx="719455" cy="719455"/>
            <a:chOff x="3821277" y="6737133"/>
            <a:chExt cx="719455" cy="71945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1277" y="6737133"/>
              <a:ext cx="718896" cy="7189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0430" y="6816280"/>
              <a:ext cx="597376" cy="58739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00422" y="6816285"/>
              <a:ext cx="481330" cy="481330"/>
            </a:xfrm>
            <a:custGeom>
              <a:avLst/>
              <a:gdLst/>
              <a:ahLst/>
              <a:cxnLst/>
              <a:rect l="l" t="t" r="r" b="b"/>
              <a:pathLst>
                <a:path w="481329" h="481329">
                  <a:moveTo>
                    <a:pt x="280308" y="0"/>
                  </a:moveTo>
                  <a:lnTo>
                    <a:pt x="239020" y="8034"/>
                  </a:lnTo>
                  <a:lnTo>
                    <a:pt x="202723" y="32137"/>
                  </a:lnTo>
                  <a:lnTo>
                    <a:pt x="193446" y="39740"/>
                  </a:lnTo>
                  <a:lnTo>
                    <a:pt x="182975" y="45334"/>
                  </a:lnTo>
                  <a:lnTo>
                    <a:pt x="171617" y="48787"/>
                  </a:lnTo>
                  <a:lnTo>
                    <a:pt x="159696" y="49968"/>
                  </a:lnTo>
                  <a:lnTo>
                    <a:pt x="116983" y="58590"/>
                  </a:lnTo>
                  <a:lnTo>
                    <a:pt x="82105" y="82103"/>
                  </a:lnTo>
                  <a:lnTo>
                    <a:pt x="58590" y="116978"/>
                  </a:lnTo>
                  <a:lnTo>
                    <a:pt x="49968" y="159683"/>
                  </a:lnTo>
                  <a:lnTo>
                    <a:pt x="48787" y="171610"/>
                  </a:lnTo>
                  <a:lnTo>
                    <a:pt x="45334" y="182968"/>
                  </a:lnTo>
                  <a:lnTo>
                    <a:pt x="39740" y="193441"/>
                  </a:lnTo>
                  <a:lnTo>
                    <a:pt x="32137" y="202711"/>
                  </a:lnTo>
                  <a:lnTo>
                    <a:pt x="8034" y="239009"/>
                  </a:lnTo>
                  <a:lnTo>
                    <a:pt x="0" y="280301"/>
                  </a:lnTo>
                  <a:lnTo>
                    <a:pt x="8034" y="321593"/>
                  </a:lnTo>
                  <a:lnTo>
                    <a:pt x="32137" y="357892"/>
                  </a:lnTo>
                  <a:lnTo>
                    <a:pt x="39740" y="367156"/>
                  </a:lnTo>
                  <a:lnTo>
                    <a:pt x="45334" y="377628"/>
                  </a:lnTo>
                  <a:lnTo>
                    <a:pt x="48787" y="388985"/>
                  </a:lnTo>
                  <a:lnTo>
                    <a:pt x="52392" y="423896"/>
                  </a:lnTo>
                  <a:lnTo>
                    <a:pt x="59326" y="445203"/>
                  </a:lnTo>
                  <a:lnTo>
                    <a:pt x="70258" y="464345"/>
                  </a:lnTo>
                  <a:lnTo>
                    <a:pt x="84677" y="480841"/>
                  </a:lnTo>
                  <a:lnTo>
                    <a:pt x="72253" y="464927"/>
                  </a:lnTo>
                  <a:lnTo>
                    <a:pt x="62874" y="446871"/>
                  </a:lnTo>
                  <a:lnTo>
                    <a:pt x="56948" y="427048"/>
                  </a:lnTo>
                  <a:lnTo>
                    <a:pt x="54883" y="405834"/>
                  </a:lnTo>
                  <a:lnTo>
                    <a:pt x="53704" y="393907"/>
                  </a:lnTo>
                  <a:lnTo>
                    <a:pt x="50255" y="382549"/>
                  </a:lnTo>
                  <a:lnTo>
                    <a:pt x="44665" y="372077"/>
                  </a:lnTo>
                  <a:lnTo>
                    <a:pt x="37064" y="362807"/>
                  </a:lnTo>
                  <a:lnTo>
                    <a:pt x="12961" y="326510"/>
                  </a:lnTo>
                  <a:lnTo>
                    <a:pt x="4927" y="285222"/>
                  </a:lnTo>
                  <a:lnTo>
                    <a:pt x="12961" y="243935"/>
                  </a:lnTo>
                  <a:lnTo>
                    <a:pt x="37064" y="207638"/>
                  </a:lnTo>
                  <a:lnTo>
                    <a:pt x="44665" y="198367"/>
                  </a:lnTo>
                  <a:lnTo>
                    <a:pt x="50255" y="187891"/>
                  </a:lnTo>
                  <a:lnTo>
                    <a:pt x="53704" y="176532"/>
                  </a:lnTo>
                  <a:lnTo>
                    <a:pt x="54883" y="164611"/>
                  </a:lnTo>
                  <a:lnTo>
                    <a:pt x="63507" y="121898"/>
                  </a:lnTo>
                  <a:lnTo>
                    <a:pt x="87026" y="87020"/>
                  </a:lnTo>
                  <a:lnTo>
                    <a:pt x="121909" y="63505"/>
                  </a:lnTo>
                  <a:lnTo>
                    <a:pt x="164623" y="54883"/>
                  </a:lnTo>
                  <a:lnTo>
                    <a:pt x="176543" y="53702"/>
                  </a:lnTo>
                  <a:lnTo>
                    <a:pt x="187898" y="50250"/>
                  </a:lnTo>
                  <a:lnTo>
                    <a:pt x="198369" y="44660"/>
                  </a:lnTo>
                  <a:lnTo>
                    <a:pt x="207638" y="37064"/>
                  </a:lnTo>
                  <a:lnTo>
                    <a:pt x="243937" y="12954"/>
                  </a:lnTo>
                  <a:lnTo>
                    <a:pt x="285229" y="4918"/>
                  </a:lnTo>
                  <a:lnTo>
                    <a:pt x="326521" y="12954"/>
                  </a:lnTo>
                  <a:lnTo>
                    <a:pt x="362819" y="37064"/>
                  </a:lnTo>
                  <a:lnTo>
                    <a:pt x="372089" y="44660"/>
                  </a:lnTo>
                  <a:lnTo>
                    <a:pt x="382562" y="50250"/>
                  </a:lnTo>
                  <a:lnTo>
                    <a:pt x="393920" y="53702"/>
                  </a:lnTo>
                  <a:lnTo>
                    <a:pt x="427061" y="56946"/>
                  </a:lnTo>
                  <a:lnTo>
                    <a:pt x="446884" y="62869"/>
                  </a:lnTo>
                  <a:lnTo>
                    <a:pt x="464940" y="72247"/>
                  </a:lnTo>
                  <a:lnTo>
                    <a:pt x="480853" y="84677"/>
                  </a:lnTo>
                  <a:lnTo>
                    <a:pt x="464356" y="70258"/>
                  </a:lnTo>
                  <a:lnTo>
                    <a:pt x="445211" y="59326"/>
                  </a:lnTo>
                  <a:lnTo>
                    <a:pt x="423903" y="52392"/>
                  </a:lnTo>
                  <a:lnTo>
                    <a:pt x="388998" y="48787"/>
                  </a:lnTo>
                  <a:lnTo>
                    <a:pt x="377639" y="45334"/>
                  </a:lnTo>
                  <a:lnTo>
                    <a:pt x="367163" y="39740"/>
                  </a:lnTo>
                  <a:lnTo>
                    <a:pt x="357892" y="32137"/>
                  </a:lnTo>
                  <a:lnTo>
                    <a:pt x="321595" y="8034"/>
                  </a:lnTo>
                  <a:lnTo>
                    <a:pt x="280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18371" y="6913853"/>
            <a:ext cx="325120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1" spc="3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50533" y="6898585"/>
            <a:ext cx="325120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1" spc="3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6711" y="1366777"/>
            <a:ext cx="4094479" cy="6172835"/>
            <a:chOff x="646711" y="1366777"/>
            <a:chExt cx="4094479" cy="617283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9935" y="4756988"/>
              <a:ext cx="2194566" cy="147167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38305" y="5004908"/>
              <a:ext cx="233679" cy="375285"/>
            </a:xfrm>
            <a:custGeom>
              <a:avLst/>
              <a:gdLst/>
              <a:ahLst/>
              <a:cxnLst/>
              <a:rect l="l" t="t" r="r" b="b"/>
              <a:pathLst>
                <a:path w="233680" h="375285">
                  <a:moveTo>
                    <a:pt x="132478" y="0"/>
                  </a:moveTo>
                  <a:lnTo>
                    <a:pt x="80360" y="6433"/>
                  </a:lnTo>
                  <a:lnTo>
                    <a:pt x="30848" y="27376"/>
                  </a:lnTo>
                  <a:lnTo>
                    <a:pt x="21488" y="32964"/>
                  </a:lnTo>
                  <a:lnTo>
                    <a:pt x="0" y="363012"/>
                  </a:lnTo>
                  <a:lnTo>
                    <a:pt x="144348" y="374835"/>
                  </a:lnTo>
                  <a:lnTo>
                    <a:pt x="149136" y="289885"/>
                  </a:lnTo>
                  <a:lnTo>
                    <a:pt x="182936" y="288437"/>
                  </a:lnTo>
                  <a:lnTo>
                    <a:pt x="216077" y="229230"/>
                  </a:lnTo>
                  <a:lnTo>
                    <a:pt x="222444" y="172957"/>
                  </a:lnTo>
                  <a:lnTo>
                    <a:pt x="227955" y="107442"/>
                  </a:lnTo>
                  <a:lnTo>
                    <a:pt x="233299" y="30487"/>
                  </a:lnTo>
                  <a:lnTo>
                    <a:pt x="184394" y="8032"/>
                  </a:lnTo>
                  <a:lnTo>
                    <a:pt x="132478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6350" y="5260793"/>
              <a:ext cx="71755" cy="50165"/>
            </a:xfrm>
            <a:custGeom>
              <a:avLst/>
              <a:gdLst/>
              <a:ahLst/>
              <a:cxnLst/>
              <a:rect l="l" t="t" r="r" b="b"/>
              <a:pathLst>
                <a:path w="71755" h="50164">
                  <a:moveTo>
                    <a:pt x="0" y="0"/>
                  </a:moveTo>
                  <a:lnTo>
                    <a:pt x="8197" y="27220"/>
                  </a:lnTo>
                  <a:lnTo>
                    <a:pt x="18241" y="41503"/>
                  </a:lnTo>
                  <a:lnTo>
                    <a:pt x="36713" y="47538"/>
                  </a:lnTo>
                  <a:lnTo>
                    <a:pt x="70192" y="50012"/>
                  </a:lnTo>
                  <a:lnTo>
                    <a:pt x="71297" y="33147"/>
                  </a:lnTo>
                  <a:lnTo>
                    <a:pt x="49702" y="31371"/>
                  </a:lnTo>
                  <a:lnTo>
                    <a:pt x="35077" y="27327"/>
                  </a:lnTo>
                  <a:lnTo>
                    <a:pt x="20737" y="17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16776" y="5096870"/>
              <a:ext cx="41910" cy="64135"/>
            </a:xfrm>
            <a:custGeom>
              <a:avLst/>
              <a:gdLst/>
              <a:ahLst/>
              <a:cxnLst/>
              <a:rect l="l" t="t" r="r" b="b"/>
              <a:pathLst>
                <a:path w="41909" h="64135">
                  <a:moveTo>
                    <a:pt x="22115" y="0"/>
                  </a:moveTo>
                  <a:lnTo>
                    <a:pt x="8178" y="6172"/>
                  </a:lnTo>
                  <a:lnTo>
                    <a:pt x="0" y="27217"/>
                  </a:lnTo>
                  <a:lnTo>
                    <a:pt x="3825" y="50346"/>
                  </a:lnTo>
                  <a:lnTo>
                    <a:pt x="16390" y="61047"/>
                  </a:lnTo>
                  <a:lnTo>
                    <a:pt x="29787" y="63818"/>
                  </a:lnTo>
                  <a:lnTo>
                    <a:pt x="36106" y="63158"/>
                  </a:lnTo>
                  <a:lnTo>
                    <a:pt x="41744" y="4052"/>
                  </a:lnTo>
                  <a:lnTo>
                    <a:pt x="35431" y="1644"/>
                  </a:lnTo>
                  <a:lnTo>
                    <a:pt x="22115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5986" y="5109563"/>
              <a:ext cx="17145" cy="37465"/>
            </a:xfrm>
            <a:custGeom>
              <a:avLst/>
              <a:gdLst/>
              <a:ahLst/>
              <a:cxnLst/>
              <a:rect l="l" t="t" r="r" b="b"/>
              <a:pathLst>
                <a:path w="17144" h="37464">
                  <a:moveTo>
                    <a:pt x="8877" y="0"/>
                  </a:moveTo>
                  <a:lnTo>
                    <a:pt x="5867" y="2603"/>
                  </a:lnTo>
                  <a:lnTo>
                    <a:pt x="4140" y="5689"/>
                  </a:lnTo>
                  <a:lnTo>
                    <a:pt x="2260" y="8775"/>
                  </a:lnTo>
                  <a:lnTo>
                    <a:pt x="927" y="12661"/>
                  </a:lnTo>
                  <a:lnTo>
                    <a:pt x="0" y="25196"/>
                  </a:lnTo>
                  <a:lnTo>
                    <a:pt x="3238" y="33400"/>
                  </a:lnTo>
                  <a:lnTo>
                    <a:pt x="8712" y="35775"/>
                  </a:lnTo>
                  <a:lnTo>
                    <a:pt x="11391" y="36842"/>
                  </a:lnTo>
                  <a:lnTo>
                    <a:pt x="13766" y="36233"/>
                  </a:lnTo>
                  <a:lnTo>
                    <a:pt x="16370" y="34518"/>
                  </a:lnTo>
                  <a:lnTo>
                    <a:pt x="16675" y="33616"/>
                  </a:lnTo>
                  <a:lnTo>
                    <a:pt x="16548" y="33527"/>
                  </a:lnTo>
                  <a:lnTo>
                    <a:pt x="16382" y="33375"/>
                  </a:lnTo>
                  <a:lnTo>
                    <a:pt x="15811" y="33947"/>
                  </a:lnTo>
                  <a:lnTo>
                    <a:pt x="13423" y="34797"/>
                  </a:lnTo>
                  <a:lnTo>
                    <a:pt x="11455" y="34937"/>
                  </a:lnTo>
                  <a:lnTo>
                    <a:pt x="5524" y="31838"/>
                  </a:lnTo>
                  <a:lnTo>
                    <a:pt x="2755" y="24549"/>
                  </a:lnTo>
                  <a:lnTo>
                    <a:pt x="3619" y="13360"/>
                  </a:lnTo>
                  <a:lnTo>
                    <a:pt x="4724" y="9880"/>
                  </a:lnTo>
                  <a:lnTo>
                    <a:pt x="6299" y="7073"/>
                  </a:lnTo>
                  <a:lnTo>
                    <a:pt x="7797" y="4203"/>
                  </a:lnTo>
                  <a:lnTo>
                    <a:pt x="9867" y="2311"/>
                  </a:lnTo>
                  <a:lnTo>
                    <a:pt x="11988" y="2158"/>
                  </a:lnTo>
                  <a:lnTo>
                    <a:pt x="14109" y="1892"/>
                  </a:lnTo>
                  <a:lnTo>
                    <a:pt x="15455" y="3365"/>
                  </a:lnTo>
                  <a:lnTo>
                    <a:pt x="16217" y="5791"/>
                  </a:lnTo>
                  <a:lnTo>
                    <a:pt x="15874" y="6578"/>
                  </a:lnTo>
                  <a:lnTo>
                    <a:pt x="16179" y="6794"/>
                  </a:lnTo>
                  <a:lnTo>
                    <a:pt x="16992" y="6083"/>
                  </a:lnTo>
                  <a:lnTo>
                    <a:pt x="16776" y="3517"/>
                  </a:lnTo>
                  <a:lnTo>
                    <a:pt x="16421" y="2501"/>
                  </a:lnTo>
                  <a:lnTo>
                    <a:pt x="14719" y="685"/>
                  </a:lnTo>
                  <a:lnTo>
                    <a:pt x="13385" y="126"/>
                  </a:lnTo>
                  <a:lnTo>
                    <a:pt x="11912" y="126"/>
                  </a:lnTo>
                  <a:lnTo>
                    <a:pt x="8877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2199" y="4929250"/>
              <a:ext cx="264160" cy="283845"/>
            </a:xfrm>
            <a:custGeom>
              <a:avLst/>
              <a:gdLst/>
              <a:ahLst/>
              <a:cxnLst/>
              <a:rect l="l" t="t" r="r" b="b"/>
              <a:pathLst>
                <a:path w="264159" h="283845">
                  <a:moveTo>
                    <a:pt x="120129" y="185356"/>
                  </a:moveTo>
                  <a:lnTo>
                    <a:pt x="116840" y="181343"/>
                  </a:lnTo>
                  <a:lnTo>
                    <a:pt x="107810" y="180530"/>
                  </a:lnTo>
                  <a:lnTo>
                    <a:pt x="103784" y="183857"/>
                  </a:lnTo>
                  <a:lnTo>
                    <a:pt x="102870" y="192938"/>
                  </a:lnTo>
                  <a:lnTo>
                    <a:pt x="106172" y="196951"/>
                  </a:lnTo>
                  <a:lnTo>
                    <a:pt x="115201" y="197764"/>
                  </a:lnTo>
                  <a:lnTo>
                    <a:pt x="119227" y="194424"/>
                  </a:lnTo>
                  <a:lnTo>
                    <a:pt x="119684" y="189890"/>
                  </a:lnTo>
                  <a:lnTo>
                    <a:pt x="120129" y="185356"/>
                  </a:lnTo>
                  <a:close/>
                </a:path>
                <a:path w="264159" h="283845">
                  <a:moveTo>
                    <a:pt x="121627" y="177368"/>
                  </a:moveTo>
                  <a:lnTo>
                    <a:pt x="120980" y="175209"/>
                  </a:lnTo>
                  <a:lnTo>
                    <a:pt x="116243" y="170103"/>
                  </a:lnTo>
                  <a:lnTo>
                    <a:pt x="111937" y="167309"/>
                  </a:lnTo>
                  <a:lnTo>
                    <a:pt x="101041" y="165646"/>
                  </a:lnTo>
                  <a:lnTo>
                    <a:pt x="96062" y="167017"/>
                  </a:lnTo>
                  <a:lnTo>
                    <a:pt x="89928" y="170472"/>
                  </a:lnTo>
                  <a:lnTo>
                    <a:pt x="88646" y="172326"/>
                  </a:lnTo>
                  <a:lnTo>
                    <a:pt x="89839" y="174167"/>
                  </a:lnTo>
                  <a:lnTo>
                    <a:pt x="96901" y="170383"/>
                  </a:lnTo>
                  <a:lnTo>
                    <a:pt x="105625" y="171780"/>
                  </a:lnTo>
                  <a:lnTo>
                    <a:pt x="114388" y="173050"/>
                  </a:lnTo>
                  <a:lnTo>
                    <a:pt x="119913" y="178752"/>
                  </a:lnTo>
                  <a:lnTo>
                    <a:pt x="121069" y="177787"/>
                  </a:lnTo>
                  <a:lnTo>
                    <a:pt x="121627" y="177368"/>
                  </a:lnTo>
                  <a:close/>
                </a:path>
                <a:path w="264159" h="283845">
                  <a:moveTo>
                    <a:pt x="128689" y="140931"/>
                  </a:moveTo>
                  <a:lnTo>
                    <a:pt x="127050" y="138684"/>
                  </a:lnTo>
                  <a:lnTo>
                    <a:pt x="119964" y="134391"/>
                  </a:lnTo>
                  <a:lnTo>
                    <a:pt x="114452" y="132524"/>
                  </a:lnTo>
                  <a:lnTo>
                    <a:pt x="101942" y="132130"/>
                  </a:lnTo>
                  <a:lnTo>
                    <a:pt x="96329" y="133642"/>
                  </a:lnTo>
                  <a:lnTo>
                    <a:pt x="89014" y="137502"/>
                  </a:lnTo>
                  <a:lnTo>
                    <a:pt x="87249" y="139649"/>
                  </a:lnTo>
                  <a:lnTo>
                    <a:pt x="88785" y="143256"/>
                  </a:lnTo>
                  <a:lnTo>
                    <a:pt x="97485" y="141312"/>
                  </a:lnTo>
                  <a:lnTo>
                    <a:pt x="107924" y="141757"/>
                  </a:lnTo>
                  <a:lnTo>
                    <a:pt x="118364" y="141960"/>
                  </a:lnTo>
                  <a:lnTo>
                    <a:pt x="126949" y="144449"/>
                  </a:lnTo>
                  <a:lnTo>
                    <a:pt x="128155" y="142074"/>
                  </a:lnTo>
                  <a:lnTo>
                    <a:pt x="128689" y="140931"/>
                  </a:lnTo>
                  <a:close/>
                </a:path>
                <a:path w="264159" h="283845">
                  <a:moveTo>
                    <a:pt x="141859" y="280390"/>
                  </a:moveTo>
                  <a:lnTo>
                    <a:pt x="131572" y="280009"/>
                  </a:lnTo>
                  <a:lnTo>
                    <a:pt x="117221" y="263410"/>
                  </a:lnTo>
                  <a:lnTo>
                    <a:pt x="118541" y="253415"/>
                  </a:lnTo>
                  <a:lnTo>
                    <a:pt x="117106" y="253288"/>
                  </a:lnTo>
                  <a:lnTo>
                    <a:pt x="116459" y="253136"/>
                  </a:lnTo>
                  <a:lnTo>
                    <a:pt x="115074" y="255460"/>
                  </a:lnTo>
                  <a:lnTo>
                    <a:pt x="114655" y="263829"/>
                  </a:lnTo>
                  <a:lnTo>
                    <a:pt x="116014" y="269951"/>
                  </a:lnTo>
                  <a:lnTo>
                    <a:pt x="124777" y="280098"/>
                  </a:lnTo>
                  <a:lnTo>
                    <a:pt x="130721" y="282422"/>
                  </a:lnTo>
                  <a:lnTo>
                    <a:pt x="139230" y="283400"/>
                  </a:lnTo>
                  <a:lnTo>
                    <a:pt x="141782" y="282448"/>
                  </a:lnTo>
                  <a:lnTo>
                    <a:pt x="141732" y="281787"/>
                  </a:lnTo>
                  <a:lnTo>
                    <a:pt x="141859" y="280390"/>
                  </a:lnTo>
                  <a:close/>
                </a:path>
                <a:path w="264159" h="283845">
                  <a:moveTo>
                    <a:pt x="167754" y="246608"/>
                  </a:moveTo>
                  <a:lnTo>
                    <a:pt x="166712" y="243370"/>
                  </a:lnTo>
                  <a:lnTo>
                    <a:pt x="166217" y="240563"/>
                  </a:lnTo>
                  <a:lnTo>
                    <a:pt x="158064" y="202755"/>
                  </a:lnTo>
                  <a:lnTo>
                    <a:pt x="154343" y="187401"/>
                  </a:lnTo>
                  <a:lnTo>
                    <a:pt x="151511" y="177126"/>
                  </a:lnTo>
                  <a:lnTo>
                    <a:pt x="149974" y="173482"/>
                  </a:lnTo>
                  <a:lnTo>
                    <a:pt x="150063" y="177457"/>
                  </a:lnTo>
                  <a:lnTo>
                    <a:pt x="151714" y="187998"/>
                  </a:lnTo>
                  <a:lnTo>
                    <a:pt x="154635" y="203530"/>
                  </a:lnTo>
                  <a:lnTo>
                    <a:pt x="158559" y="222465"/>
                  </a:lnTo>
                  <a:lnTo>
                    <a:pt x="164096" y="246913"/>
                  </a:lnTo>
                  <a:lnTo>
                    <a:pt x="162750" y="250075"/>
                  </a:lnTo>
                  <a:lnTo>
                    <a:pt x="160566" y="250228"/>
                  </a:lnTo>
                  <a:lnTo>
                    <a:pt x="149326" y="250024"/>
                  </a:lnTo>
                  <a:lnTo>
                    <a:pt x="143751" y="250215"/>
                  </a:lnTo>
                  <a:lnTo>
                    <a:pt x="143725" y="250736"/>
                  </a:lnTo>
                  <a:lnTo>
                    <a:pt x="143687" y="251269"/>
                  </a:lnTo>
                  <a:lnTo>
                    <a:pt x="149199" y="252044"/>
                  </a:lnTo>
                  <a:lnTo>
                    <a:pt x="160515" y="253111"/>
                  </a:lnTo>
                  <a:lnTo>
                    <a:pt x="163499" y="252653"/>
                  </a:lnTo>
                  <a:lnTo>
                    <a:pt x="165303" y="251625"/>
                  </a:lnTo>
                  <a:lnTo>
                    <a:pt x="167754" y="246608"/>
                  </a:lnTo>
                  <a:close/>
                </a:path>
                <a:path w="264159" h="283845">
                  <a:moveTo>
                    <a:pt x="205282" y="195719"/>
                  </a:moveTo>
                  <a:lnTo>
                    <a:pt x="201980" y="191693"/>
                  </a:lnTo>
                  <a:lnTo>
                    <a:pt x="192951" y="190893"/>
                  </a:lnTo>
                  <a:lnTo>
                    <a:pt x="188925" y="194221"/>
                  </a:lnTo>
                  <a:lnTo>
                    <a:pt x="188023" y="203301"/>
                  </a:lnTo>
                  <a:lnTo>
                    <a:pt x="191325" y="207314"/>
                  </a:lnTo>
                  <a:lnTo>
                    <a:pt x="200342" y="208127"/>
                  </a:lnTo>
                  <a:lnTo>
                    <a:pt x="204381" y="204787"/>
                  </a:lnTo>
                  <a:lnTo>
                    <a:pt x="204825" y="200253"/>
                  </a:lnTo>
                  <a:lnTo>
                    <a:pt x="205282" y="195719"/>
                  </a:lnTo>
                  <a:close/>
                </a:path>
                <a:path w="264159" h="283845">
                  <a:moveTo>
                    <a:pt x="207911" y="188379"/>
                  </a:moveTo>
                  <a:lnTo>
                    <a:pt x="207276" y="186232"/>
                  </a:lnTo>
                  <a:lnTo>
                    <a:pt x="202526" y="181114"/>
                  </a:lnTo>
                  <a:lnTo>
                    <a:pt x="198221" y="178320"/>
                  </a:lnTo>
                  <a:lnTo>
                    <a:pt x="187325" y="176657"/>
                  </a:lnTo>
                  <a:lnTo>
                    <a:pt x="182346" y="178028"/>
                  </a:lnTo>
                  <a:lnTo>
                    <a:pt x="176225" y="181483"/>
                  </a:lnTo>
                  <a:lnTo>
                    <a:pt x="174929" y="183337"/>
                  </a:lnTo>
                  <a:lnTo>
                    <a:pt x="176123" y="185178"/>
                  </a:lnTo>
                  <a:lnTo>
                    <a:pt x="183184" y="181394"/>
                  </a:lnTo>
                  <a:lnTo>
                    <a:pt x="191909" y="182791"/>
                  </a:lnTo>
                  <a:lnTo>
                    <a:pt x="200672" y="184061"/>
                  </a:lnTo>
                  <a:lnTo>
                    <a:pt x="206197" y="189763"/>
                  </a:lnTo>
                  <a:lnTo>
                    <a:pt x="207352" y="188798"/>
                  </a:lnTo>
                  <a:lnTo>
                    <a:pt x="207911" y="188379"/>
                  </a:lnTo>
                  <a:close/>
                </a:path>
                <a:path w="264159" h="283845">
                  <a:moveTo>
                    <a:pt x="208508" y="160782"/>
                  </a:moveTo>
                  <a:lnTo>
                    <a:pt x="207962" y="158496"/>
                  </a:lnTo>
                  <a:lnTo>
                    <a:pt x="203454" y="153466"/>
                  </a:lnTo>
                  <a:lnTo>
                    <a:pt x="199390" y="150926"/>
                  </a:lnTo>
                  <a:lnTo>
                    <a:pt x="189458" y="149136"/>
                  </a:lnTo>
                  <a:lnTo>
                    <a:pt x="184823" y="150088"/>
                  </a:lnTo>
                  <a:lnTo>
                    <a:pt x="178968" y="153250"/>
                  </a:lnTo>
                  <a:lnTo>
                    <a:pt x="177723" y="155194"/>
                  </a:lnTo>
                  <a:lnTo>
                    <a:pt x="178193" y="156349"/>
                  </a:lnTo>
                  <a:lnTo>
                    <a:pt x="179324" y="158750"/>
                  </a:lnTo>
                  <a:lnTo>
                    <a:pt x="185699" y="157873"/>
                  </a:lnTo>
                  <a:lnTo>
                    <a:pt x="192900" y="159321"/>
                  </a:lnTo>
                  <a:lnTo>
                    <a:pt x="200139" y="160489"/>
                  </a:lnTo>
                  <a:lnTo>
                    <a:pt x="205879" y="163550"/>
                  </a:lnTo>
                  <a:lnTo>
                    <a:pt x="207695" y="161696"/>
                  </a:lnTo>
                  <a:lnTo>
                    <a:pt x="208508" y="160782"/>
                  </a:lnTo>
                  <a:close/>
                </a:path>
                <a:path w="264159" h="283845">
                  <a:moveTo>
                    <a:pt x="263817" y="65125"/>
                  </a:moveTo>
                  <a:lnTo>
                    <a:pt x="262255" y="56769"/>
                  </a:lnTo>
                  <a:lnTo>
                    <a:pt x="251929" y="46342"/>
                  </a:lnTo>
                  <a:lnTo>
                    <a:pt x="242989" y="45300"/>
                  </a:lnTo>
                  <a:lnTo>
                    <a:pt x="237566" y="50215"/>
                  </a:lnTo>
                  <a:lnTo>
                    <a:pt x="238747" y="42659"/>
                  </a:lnTo>
                  <a:lnTo>
                    <a:pt x="236728" y="35217"/>
                  </a:lnTo>
                  <a:lnTo>
                    <a:pt x="232130" y="29184"/>
                  </a:lnTo>
                  <a:lnTo>
                    <a:pt x="225577" y="25819"/>
                  </a:lnTo>
                  <a:lnTo>
                    <a:pt x="218706" y="25666"/>
                  </a:lnTo>
                  <a:lnTo>
                    <a:pt x="211886" y="27343"/>
                  </a:lnTo>
                  <a:lnTo>
                    <a:pt x="205054" y="29629"/>
                  </a:lnTo>
                  <a:lnTo>
                    <a:pt x="198132" y="31292"/>
                  </a:lnTo>
                  <a:lnTo>
                    <a:pt x="154622" y="12344"/>
                  </a:lnTo>
                  <a:lnTo>
                    <a:pt x="148691" y="8686"/>
                  </a:lnTo>
                  <a:lnTo>
                    <a:pt x="135432" y="2971"/>
                  </a:lnTo>
                  <a:lnTo>
                    <a:pt x="121386" y="50"/>
                  </a:lnTo>
                  <a:lnTo>
                    <a:pt x="107061" y="0"/>
                  </a:lnTo>
                  <a:lnTo>
                    <a:pt x="93002" y="2844"/>
                  </a:lnTo>
                  <a:lnTo>
                    <a:pt x="79756" y="8585"/>
                  </a:lnTo>
                  <a:lnTo>
                    <a:pt x="67805" y="16916"/>
                  </a:lnTo>
                  <a:lnTo>
                    <a:pt x="57581" y="27470"/>
                  </a:lnTo>
                  <a:lnTo>
                    <a:pt x="49504" y="39890"/>
                  </a:lnTo>
                  <a:lnTo>
                    <a:pt x="40119" y="37325"/>
                  </a:lnTo>
                  <a:lnTo>
                    <a:pt x="3352" y="66052"/>
                  </a:lnTo>
                  <a:lnTo>
                    <a:pt x="0" y="86537"/>
                  </a:lnTo>
                  <a:lnTo>
                    <a:pt x="114" y="93560"/>
                  </a:lnTo>
                  <a:lnTo>
                    <a:pt x="711" y="100533"/>
                  </a:lnTo>
                  <a:lnTo>
                    <a:pt x="1676" y="107467"/>
                  </a:lnTo>
                  <a:lnTo>
                    <a:pt x="2921" y="114376"/>
                  </a:lnTo>
                  <a:lnTo>
                    <a:pt x="2552" y="116662"/>
                  </a:lnTo>
                  <a:lnTo>
                    <a:pt x="292" y="141909"/>
                  </a:lnTo>
                  <a:lnTo>
                    <a:pt x="63" y="165430"/>
                  </a:lnTo>
                  <a:lnTo>
                    <a:pt x="3035" y="183159"/>
                  </a:lnTo>
                  <a:lnTo>
                    <a:pt x="10439" y="191058"/>
                  </a:lnTo>
                  <a:lnTo>
                    <a:pt x="23964" y="185940"/>
                  </a:lnTo>
                  <a:lnTo>
                    <a:pt x="31076" y="170929"/>
                  </a:lnTo>
                  <a:lnTo>
                    <a:pt x="33832" y="155206"/>
                  </a:lnTo>
                  <a:lnTo>
                    <a:pt x="34302" y="147929"/>
                  </a:lnTo>
                  <a:lnTo>
                    <a:pt x="51130" y="136296"/>
                  </a:lnTo>
                  <a:lnTo>
                    <a:pt x="59372" y="117449"/>
                  </a:lnTo>
                  <a:lnTo>
                    <a:pt x="63461" y="98907"/>
                  </a:lnTo>
                  <a:lnTo>
                    <a:pt x="67881" y="88176"/>
                  </a:lnTo>
                  <a:lnTo>
                    <a:pt x="76073" y="83350"/>
                  </a:lnTo>
                  <a:lnTo>
                    <a:pt x="90411" y="81432"/>
                  </a:lnTo>
                  <a:lnTo>
                    <a:pt x="113652" y="88277"/>
                  </a:lnTo>
                  <a:lnTo>
                    <a:pt x="148564" y="109753"/>
                  </a:lnTo>
                  <a:lnTo>
                    <a:pt x="166141" y="119583"/>
                  </a:lnTo>
                  <a:lnTo>
                    <a:pt x="185089" y="125577"/>
                  </a:lnTo>
                  <a:lnTo>
                    <a:pt x="203263" y="128295"/>
                  </a:lnTo>
                  <a:lnTo>
                    <a:pt x="220903" y="128054"/>
                  </a:lnTo>
                  <a:lnTo>
                    <a:pt x="254939" y="104609"/>
                  </a:lnTo>
                  <a:lnTo>
                    <a:pt x="255130" y="96621"/>
                  </a:lnTo>
                  <a:lnTo>
                    <a:pt x="251040" y="91338"/>
                  </a:lnTo>
                  <a:lnTo>
                    <a:pt x="256235" y="86169"/>
                  </a:lnTo>
                  <a:lnTo>
                    <a:pt x="260616" y="79781"/>
                  </a:lnTo>
                  <a:lnTo>
                    <a:pt x="262216" y="72453"/>
                  </a:lnTo>
                  <a:lnTo>
                    <a:pt x="263817" y="6512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0506" y="5236676"/>
              <a:ext cx="147320" cy="347980"/>
            </a:xfrm>
            <a:custGeom>
              <a:avLst/>
              <a:gdLst/>
              <a:ahLst/>
              <a:cxnLst/>
              <a:rect l="l" t="t" r="r" b="b"/>
              <a:pathLst>
                <a:path w="147319" h="347979">
                  <a:moveTo>
                    <a:pt x="3517" y="0"/>
                  </a:moveTo>
                  <a:lnTo>
                    <a:pt x="0" y="29476"/>
                  </a:lnTo>
                  <a:lnTo>
                    <a:pt x="140703" y="347878"/>
                  </a:lnTo>
                  <a:lnTo>
                    <a:pt x="147142" y="110172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3088" y="6799287"/>
              <a:ext cx="237657" cy="2972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73086" y="6050788"/>
              <a:ext cx="412750" cy="1045844"/>
            </a:xfrm>
            <a:custGeom>
              <a:avLst/>
              <a:gdLst/>
              <a:ahLst/>
              <a:cxnLst/>
              <a:rect l="l" t="t" r="r" b="b"/>
              <a:pathLst>
                <a:path w="412750" h="1045845">
                  <a:moveTo>
                    <a:pt x="239001" y="1038567"/>
                  </a:moveTo>
                  <a:lnTo>
                    <a:pt x="230365" y="1029398"/>
                  </a:lnTo>
                  <a:lnTo>
                    <a:pt x="8242" y="927608"/>
                  </a:lnTo>
                  <a:lnTo>
                    <a:pt x="0" y="947343"/>
                  </a:lnTo>
                  <a:lnTo>
                    <a:pt x="234886" y="1045806"/>
                  </a:lnTo>
                  <a:lnTo>
                    <a:pt x="239001" y="1038567"/>
                  </a:lnTo>
                  <a:close/>
                </a:path>
                <a:path w="412750" h="1045845">
                  <a:moveTo>
                    <a:pt x="412750" y="375818"/>
                  </a:moveTo>
                  <a:lnTo>
                    <a:pt x="385445" y="316115"/>
                  </a:lnTo>
                  <a:lnTo>
                    <a:pt x="353656" y="271754"/>
                  </a:lnTo>
                  <a:lnTo>
                    <a:pt x="314452" y="222224"/>
                  </a:lnTo>
                  <a:lnTo>
                    <a:pt x="271373" y="170929"/>
                  </a:lnTo>
                  <a:lnTo>
                    <a:pt x="227952" y="121272"/>
                  </a:lnTo>
                  <a:lnTo>
                    <a:pt x="187693" y="76619"/>
                  </a:lnTo>
                  <a:lnTo>
                    <a:pt x="154139" y="40373"/>
                  </a:lnTo>
                  <a:lnTo>
                    <a:pt x="121208" y="6667"/>
                  </a:lnTo>
                  <a:lnTo>
                    <a:pt x="25107" y="0"/>
                  </a:lnTo>
                  <a:lnTo>
                    <a:pt x="15989" y="236270"/>
                  </a:lnTo>
                  <a:lnTo>
                    <a:pt x="186575" y="383197"/>
                  </a:lnTo>
                  <a:lnTo>
                    <a:pt x="188404" y="405739"/>
                  </a:lnTo>
                  <a:lnTo>
                    <a:pt x="48818" y="768934"/>
                  </a:lnTo>
                  <a:lnTo>
                    <a:pt x="197612" y="846048"/>
                  </a:lnTo>
                  <a:lnTo>
                    <a:pt x="230301" y="780440"/>
                  </a:lnTo>
                  <a:lnTo>
                    <a:pt x="302704" y="631913"/>
                  </a:lnTo>
                  <a:lnTo>
                    <a:pt x="376351" y="472897"/>
                  </a:lnTo>
                  <a:lnTo>
                    <a:pt x="412750" y="37581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4537" y="6963129"/>
              <a:ext cx="227099" cy="31459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44537" y="6001550"/>
              <a:ext cx="487045" cy="1276350"/>
            </a:xfrm>
            <a:custGeom>
              <a:avLst/>
              <a:gdLst/>
              <a:ahLst/>
              <a:cxnLst/>
              <a:rect l="l" t="t" r="r" b="b"/>
              <a:pathLst>
                <a:path w="487044" h="1276350">
                  <a:moveTo>
                    <a:pt x="227558" y="1269466"/>
                  </a:moveTo>
                  <a:lnTo>
                    <a:pt x="219964" y="1259332"/>
                  </a:lnTo>
                  <a:lnTo>
                    <a:pt x="10312" y="1131608"/>
                  </a:lnTo>
                  <a:lnTo>
                    <a:pt x="0" y="1150226"/>
                  </a:lnTo>
                  <a:lnTo>
                    <a:pt x="222681" y="1276172"/>
                  </a:lnTo>
                  <a:lnTo>
                    <a:pt x="227558" y="1269466"/>
                  </a:lnTo>
                  <a:close/>
                </a:path>
                <a:path w="487044" h="1276350">
                  <a:moveTo>
                    <a:pt x="486587" y="117284"/>
                  </a:moveTo>
                  <a:lnTo>
                    <a:pt x="453656" y="49237"/>
                  </a:lnTo>
                  <a:lnTo>
                    <a:pt x="225221" y="0"/>
                  </a:lnTo>
                  <a:lnTo>
                    <a:pt x="213829" y="122694"/>
                  </a:lnTo>
                  <a:lnTo>
                    <a:pt x="234873" y="557174"/>
                  </a:lnTo>
                  <a:lnTo>
                    <a:pt x="50177" y="1016228"/>
                  </a:lnTo>
                  <a:lnTo>
                    <a:pt x="201472" y="1080312"/>
                  </a:lnTo>
                  <a:lnTo>
                    <a:pt x="379145" y="717207"/>
                  </a:lnTo>
                  <a:lnTo>
                    <a:pt x="418858" y="637298"/>
                  </a:lnTo>
                  <a:lnTo>
                    <a:pt x="430784" y="574014"/>
                  </a:lnTo>
                  <a:lnTo>
                    <a:pt x="438835" y="514845"/>
                  </a:lnTo>
                  <a:lnTo>
                    <a:pt x="447586" y="444881"/>
                  </a:lnTo>
                  <a:lnTo>
                    <a:pt x="456539" y="369836"/>
                  </a:lnTo>
                  <a:lnTo>
                    <a:pt x="479539" y="171030"/>
                  </a:lnTo>
                  <a:lnTo>
                    <a:pt x="484225" y="132486"/>
                  </a:lnTo>
                  <a:lnTo>
                    <a:pt x="486587" y="11728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0361" y="6143815"/>
              <a:ext cx="450215" cy="512445"/>
            </a:xfrm>
            <a:custGeom>
              <a:avLst/>
              <a:gdLst/>
              <a:ahLst/>
              <a:cxnLst/>
              <a:rect l="l" t="t" r="r" b="b"/>
              <a:pathLst>
                <a:path w="450215" h="512445">
                  <a:moveTo>
                    <a:pt x="22821" y="437667"/>
                  </a:moveTo>
                  <a:lnTo>
                    <a:pt x="22352" y="430149"/>
                  </a:lnTo>
                  <a:lnTo>
                    <a:pt x="21450" y="420966"/>
                  </a:lnTo>
                  <a:lnTo>
                    <a:pt x="19850" y="415505"/>
                  </a:lnTo>
                  <a:lnTo>
                    <a:pt x="19494" y="415594"/>
                  </a:lnTo>
                  <a:lnTo>
                    <a:pt x="19469" y="419582"/>
                  </a:lnTo>
                  <a:lnTo>
                    <a:pt x="20053" y="430326"/>
                  </a:lnTo>
                  <a:lnTo>
                    <a:pt x="19773" y="446125"/>
                  </a:lnTo>
                  <a:lnTo>
                    <a:pt x="17170" y="465302"/>
                  </a:lnTo>
                  <a:lnTo>
                    <a:pt x="12103" y="483920"/>
                  </a:lnTo>
                  <a:lnTo>
                    <a:pt x="6235" y="498462"/>
                  </a:lnTo>
                  <a:lnTo>
                    <a:pt x="1536" y="508025"/>
                  </a:lnTo>
                  <a:lnTo>
                    <a:pt x="0" y="511683"/>
                  </a:lnTo>
                  <a:lnTo>
                    <a:pt x="17894" y="475970"/>
                  </a:lnTo>
                  <a:lnTo>
                    <a:pt x="22745" y="446328"/>
                  </a:lnTo>
                  <a:lnTo>
                    <a:pt x="22821" y="437667"/>
                  </a:lnTo>
                  <a:close/>
                </a:path>
                <a:path w="450215" h="512445">
                  <a:moveTo>
                    <a:pt x="43599" y="477481"/>
                  </a:moveTo>
                  <a:lnTo>
                    <a:pt x="34810" y="438708"/>
                  </a:lnTo>
                  <a:lnTo>
                    <a:pt x="22885" y="400875"/>
                  </a:lnTo>
                  <a:lnTo>
                    <a:pt x="23101" y="404063"/>
                  </a:lnTo>
                  <a:lnTo>
                    <a:pt x="35839" y="454520"/>
                  </a:lnTo>
                  <a:lnTo>
                    <a:pt x="43599" y="477481"/>
                  </a:lnTo>
                  <a:close/>
                </a:path>
                <a:path w="450215" h="512445">
                  <a:moveTo>
                    <a:pt x="270992" y="25"/>
                  </a:moveTo>
                  <a:lnTo>
                    <a:pt x="270776" y="0"/>
                  </a:lnTo>
                  <a:lnTo>
                    <a:pt x="260197" y="71069"/>
                  </a:lnTo>
                  <a:lnTo>
                    <a:pt x="236664" y="243001"/>
                  </a:lnTo>
                  <a:lnTo>
                    <a:pt x="205676" y="486435"/>
                  </a:lnTo>
                  <a:lnTo>
                    <a:pt x="208864" y="467410"/>
                  </a:lnTo>
                  <a:lnTo>
                    <a:pt x="216369" y="415353"/>
                  </a:lnTo>
                  <a:lnTo>
                    <a:pt x="239890" y="243471"/>
                  </a:lnTo>
                  <a:lnTo>
                    <a:pt x="270992" y="25"/>
                  </a:lnTo>
                  <a:close/>
                </a:path>
                <a:path w="450215" h="512445">
                  <a:moveTo>
                    <a:pt x="427634" y="246240"/>
                  </a:moveTo>
                  <a:lnTo>
                    <a:pt x="426948" y="245554"/>
                  </a:lnTo>
                  <a:lnTo>
                    <a:pt x="426364" y="244906"/>
                  </a:lnTo>
                  <a:lnTo>
                    <a:pt x="418896" y="251853"/>
                  </a:lnTo>
                  <a:lnTo>
                    <a:pt x="406095" y="273634"/>
                  </a:lnTo>
                  <a:lnTo>
                    <a:pt x="403529" y="283756"/>
                  </a:lnTo>
                  <a:lnTo>
                    <a:pt x="405244" y="284365"/>
                  </a:lnTo>
                  <a:lnTo>
                    <a:pt x="409067" y="275069"/>
                  </a:lnTo>
                  <a:lnTo>
                    <a:pt x="421449" y="254000"/>
                  </a:lnTo>
                  <a:lnTo>
                    <a:pt x="427634" y="246240"/>
                  </a:lnTo>
                  <a:close/>
                </a:path>
                <a:path w="450215" h="512445">
                  <a:moveTo>
                    <a:pt x="449922" y="260019"/>
                  </a:moveTo>
                  <a:lnTo>
                    <a:pt x="417626" y="284543"/>
                  </a:lnTo>
                  <a:lnTo>
                    <a:pt x="408076" y="300139"/>
                  </a:lnTo>
                  <a:lnTo>
                    <a:pt x="409854" y="298551"/>
                  </a:lnTo>
                  <a:lnTo>
                    <a:pt x="413842" y="293687"/>
                  </a:lnTo>
                  <a:lnTo>
                    <a:pt x="419849" y="286651"/>
                  </a:lnTo>
                  <a:lnTo>
                    <a:pt x="427685" y="278561"/>
                  </a:lnTo>
                  <a:lnTo>
                    <a:pt x="436067" y="271106"/>
                  </a:lnTo>
                  <a:lnTo>
                    <a:pt x="443293" y="265468"/>
                  </a:lnTo>
                  <a:lnTo>
                    <a:pt x="448259" y="261734"/>
                  </a:lnTo>
                  <a:lnTo>
                    <a:pt x="449922" y="260019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6317" y="5250256"/>
              <a:ext cx="673227" cy="8932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469" y="5634715"/>
              <a:ext cx="163882" cy="24515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70927" y="5451081"/>
              <a:ext cx="370205" cy="403860"/>
            </a:xfrm>
            <a:custGeom>
              <a:avLst/>
              <a:gdLst/>
              <a:ahLst/>
              <a:cxnLst/>
              <a:rect l="l" t="t" r="r" b="b"/>
              <a:pathLst>
                <a:path w="370205" h="403860">
                  <a:moveTo>
                    <a:pt x="331139" y="324154"/>
                  </a:moveTo>
                  <a:lnTo>
                    <a:pt x="330898" y="300799"/>
                  </a:lnTo>
                  <a:lnTo>
                    <a:pt x="330454" y="281736"/>
                  </a:lnTo>
                  <a:lnTo>
                    <a:pt x="329869" y="268871"/>
                  </a:lnTo>
                  <a:lnTo>
                    <a:pt x="329222" y="264160"/>
                  </a:lnTo>
                  <a:lnTo>
                    <a:pt x="328612" y="268884"/>
                  </a:lnTo>
                  <a:lnTo>
                    <a:pt x="328155" y="281736"/>
                  </a:lnTo>
                  <a:lnTo>
                    <a:pt x="327901" y="300812"/>
                  </a:lnTo>
                  <a:lnTo>
                    <a:pt x="327888" y="324167"/>
                  </a:lnTo>
                  <a:lnTo>
                    <a:pt x="328129" y="347535"/>
                  </a:lnTo>
                  <a:lnTo>
                    <a:pt x="328574" y="366598"/>
                  </a:lnTo>
                  <a:lnTo>
                    <a:pt x="329158" y="379463"/>
                  </a:lnTo>
                  <a:lnTo>
                    <a:pt x="329819" y="384162"/>
                  </a:lnTo>
                  <a:lnTo>
                    <a:pt x="330428" y="379450"/>
                  </a:lnTo>
                  <a:lnTo>
                    <a:pt x="330885" y="366585"/>
                  </a:lnTo>
                  <a:lnTo>
                    <a:pt x="331139" y="347510"/>
                  </a:lnTo>
                  <a:lnTo>
                    <a:pt x="331139" y="324154"/>
                  </a:lnTo>
                  <a:close/>
                </a:path>
                <a:path w="370205" h="403860">
                  <a:moveTo>
                    <a:pt x="355714" y="288391"/>
                  </a:moveTo>
                  <a:lnTo>
                    <a:pt x="354418" y="282651"/>
                  </a:lnTo>
                  <a:lnTo>
                    <a:pt x="351828" y="281800"/>
                  </a:lnTo>
                  <a:lnTo>
                    <a:pt x="351739" y="282206"/>
                  </a:lnTo>
                  <a:lnTo>
                    <a:pt x="351421" y="282600"/>
                  </a:lnTo>
                  <a:lnTo>
                    <a:pt x="352971" y="284035"/>
                  </a:lnTo>
                  <a:lnTo>
                    <a:pt x="353047" y="288226"/>
                  </a:lnTo>
                  <a:lnTo>
                    <a:pt x="352602" y="289763"/>
                  </a:lnTo>
                  <a:lnTo>
                    <a:pt x="351383" y="290741"/>
                  </a:lnTo>
                  <a:lnTo>
                    <a:pt x="350215" y="291769"/>
                  </a:lnTo>
                  <a:lnTo>
                    <a:pt x="348246" y="292227"/>
                  </a:lnTo>
                  <a:lnTo>
                    <a:pt x="345325" y="290842"/>
                  </a:lnTo>
                  <a:lnTo>
                    <a:pt x="344385" y="288963"/>
                  </a:lnTo>
                  <a:lnTo>
                    <a:pt x="344411" y="287413"/>
                  </a:lnTo>
                  <a:lnTo>
                    <a:pt x="344385" y="285826"/>
                  </a:lnTo>
                  <a:lnTo>
                    <a:pt x="345287" y="284619"/>
                  </a:lnTo>
                  <a:lnTo>
                    <a:pt x="348653" y="282498"/>
                  </a:lnTo>
                  <a:lnTo>
                    <a:pt x="350570" y="283387"/>
                  </a:lnTo>
                  <a:lnTo>
                    <a:pt x="350774" y="282956"/>
                  </a:lnTo>
                  <a:lnTo>
                    <a:pt x="351155" y="282727"/>
                  </a:lnTo>
                  <a:lnTo>
                    <a:pt x="349173" y="280416"/>
                  </a:lnTo>
                  <a:lnTo>
                    <a:pt x="343700" y="282308"/>
                  </a:lnTo>
                  <a:lnTo>
                    <a:pt x="341591" y="284327"/>
                  </a:lnTo>
                  <a:lnTo>
                    <a:pt x="341414" y="287223"/>
                  </a:lnTo>
                  <a:lnTo>
                    <a:pt x="341198" y="289953"/>
                  </a:lnTo>
                  <a:lnTo>
                    <a:pt x="342480" y="293166"/>
                  </a:lnTo>
                  <a:lnTo>
                    <a:pt x="345440" y="294640"/>
                  </a:lnTo>
                  <a:lnTo>
                    <a:pt x="348411" y="295986"/>
                  </a:lnTo>
                  <a:lnTo>
                    <a:pt x="351536" y="294957"/>
                  </a:lnTo>
                  <a:lnTo>
                    <a:pt x="355358" y="291172"/>
                  </a:lnTo>
                  <a:lnTo>
                    <a:pt x="355714" y="288391"/>
                  </a:lnTo>
                  <a:close/>
                </a:path>
                <a:path w="370205" h="403860">
                  <a:moveTo>
                    <a:pt x="370179" y="387515"/>
                  </a:moveTo>
                  <a:lnTo>
                    <a:pt x="370166" y="386003"/>
                  </a:lnTo>
                  <a:lnTo>
                    <a:pt x="370154" y="384365"/>
                  </a:lnTo>
                  <a:lnTo>
                    <a:pt x="369455" y="263893"/>
                  </a:lnTo>
                  <a:lnTo>
                    <a:pt x="369443" y="262445"/>
                  </a:lnTo>
                  <a:lnTo>
                    <a:pt x="369443" y="260997"/>
                  </a:lnTo>
                  <a:lnTo>
                    <a:pt x="124028" y="255689"/>
                  </a:lnTo>
                  <a:lnTo>
                    <a:pt x="106794" y="255536"/>
                  </a:lnTo>
                  <a:lnTo>
                    <a:pt x="105156" y="255651"/>
                  </a:lnTo>
                  <a:lnTo>
                    <a:pt x="106794" y="255854"/>
                  </a:lnTo>
                  <a:lnTo>
                    <a:pt x="124002" y="256578"/>
                  </a:lnTo>
                  <a:lnTo>
                    <a:pt x="366674" y="263855"/>
                  </a:lnTo>
                  <a:lnTo>
                    <a:pt x="367042" y="384467"/>
                  </a:lnTo>
                  <a:lnTo>
                    <a:pt x="207886" y="394868"/>
                  </a:lnTo>
                  <a:lnTo>
                    <a:pt x="125564" y="398983"/>
                  </a:lnTo>
                  <a:lnTo>
                    <a:pt x="98945" y="399872"/>
                  </a:lnTo>
                  <a:lnTo>
                    <a:pt x="79298" y="400126"/>
                  </a:lnTo>
                  <a:lnTo>
                    <a:pt x="72834" y="400050"/>
                  </a:lnTo>
                  <a:lnTo>
                    <a:pt x="64389" y="400710"/>
                  </a:lnTo>
                  <a:lnTo>
                    <a:pt x="36791" y="370662"/>
                  </a:lnTo>
                  <a:lnTo>
                    <a:pt x="27647" y="320865"/>
                  </a:lnTo>
                  <a:lnTo>
                    <a:pt x="21666" y="272961"/>
                  </a:lnTo>
                  <a:lnTo>
                    <a:pt x="16827" y="227850"/>
                  </a:lnTo>
                  <a:lnTo>
                    <a:pt x="12776" y="185940"/>
                  </a:lnTo>
                  <a:lnTo>
                    <a:pt x="9385" y="147510"/>
                  </a:lnTo>
                  <a:lnTo>
                    <a:pt x="7251" y="112801"/>
                  </a:lnTo>
                  <a:lnTo>
                    <a:pt x="3149" y="44615"/>
                  </a:lnTo>
                  <a:lnTo>
                    <a:pt x="1016" y="11518"/>
                  </a:lnTo>
                  <a:lnTo>
                    <a:pt x="381" y="2921"/>
                  </a:lnTo>
                  <a:lnTo>
                    <a:pt x="215" y="1003"/>
                  </a:lnTo>
                  <a:lnTo>
                    <a:pt x="101" y="0"/>
                  </a:lnTo>
                  <a:lnTo>
                    <a:pt x="1879" y="44704"/>
                  </a:lnTo>
                  <a:lnTo>
                    <a:pt x="4495" y="97104"/>
                  </a:lnTo>
                  <a:lnTo>
                    <a:pt x="5308" y="112953"/>
                  </a:lnTo>
                  <a:lnTo>
                    <a:pt x="6146" y="129844"/>
                  </a:lnTo>
                  <a:lnTo>
                    <a:pt x="10375" y="186169"/>
                  </a:lnTo>
                  <a:lnTo>
                    <a:pt x="14249" y="228142"/>
                  </a:lnTo>
                  <a:lnTo>
                    <a:pt x="18910" y="273304"/>
                  </a:lnTo>
                  <a:lnTo>
                    <a:pt x="24739" y="321310"/>
                  </a:lnTo>
                  <a:lnTo>
                    <a:pt x="30784" y="358927"/>
                  </a:lnTo>
                  <a:lnTo>
                    <a:pt x="48158" y="394131"/>
                  </a:lnTo>
                  <a:lnTo>
                    <a:pt x="79273" y="403453"/>
                  </a:lnTo>
                  <a:lnTo>
                    <a:pt x="99009" y="403225"/>
                  </a:lnTo>
                  <a:lnTo>
                    <a:pt x="125679" y="402374"/>
                  </a:lnTo>
                  <a:lnTo>
                    <a:pt x="162623" y="400710"/>
                  </a:lnTo>
                  <a:lnTo>
                    <a:pt x="174218" y="400126"/>
                  </a:lnTo>
                  <a:lnTo>
                    <a:pt x="370179" y="38751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2549" y="5479059"/>
              <a:ext cx="120721" cy="3177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7533" y="5783101"/>
              <a:ext cx="52069" cy="10160"/>
            </a:xfrm>
            <a:custGeom>
              <a:avLst/>
              <a:gdLst/>
              <a:ahLst/>
              <a:cxnLst/>
              <a:rect l="l" t="t" r="r" b="b"/>
              <a:pathLst>
                <a:path w="52069" h="10160">
                  <a:moveTo>
                    <a:pt x="2152" y="0"/>
                  </a:moveTo>
                  <a:lnTo>
                    <a:pt x="0" y="285"/>
                  </a:lnTo>
                  <a:lnTo>
                    <a:pt x="1938" y="1310"/>
                  </a:lnTo>
                  <a:lnTo>
                    <a:pt x="7429" y="2855"/>
                  </a:lnTo>
                  <a:lnTo>
                    <a:pt x="49917" y="9957"/>
                  </a:lnTo>
                  <a:lnTo>
                    <a:pt x="52069" y="9670"/>
                  </a:lnTo>
                  <a:lnTo>
                    <a:pt x="7818" y="470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1198" y="5887490"/>
              <a:ext cx="96788" cy="18025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97225" y="5500361"/>
              <a:ext cx="77470" cy="294005"/>
            </a:xfrm>
            <a:custGeom>
              <a:avLst/>
              <a:gdLst/>
              <a:ahLst/>
              <a:cxnLst/>
              <a:rect l="l" t="t" r="r" b="b"/>
              <a:pathLst>
                <a:path w="77469" h="294004">
                  <a:moveTo>
                    <a:pt x="77404" y="0"/>
                  </a:moveTo>
                  <a:lnTo>
                    <a:pt x="57127" y="79789"/>
                  </a:lnTo>
                  <a:lnTo>
                    <a:pt x="45704" y="118140"/>
                  </a:lnTo>
                  <a:lnTo>
                    <a:pt x="32592" y="155602"/>
                  </a:lnTo>
                  <a:lnTo>
                    <a:pt x="17295" y="193548"/>
                  </a:lnTo>
                  <a:lnTo>
                    <a:pt x="11915" y="206034"/>
                  </a:lnTo>
                  <a:lnTo>
                    <a:pt x="6869" y="218674"/>
                  </a:lnTo>
                  <a:lnTo>
                    <a:pt x="2765" y="231592"/>
                  </a:lnTo>
                  <a:lnTo>
                    <a:pt x="214" y="244906"/>
                  </a:lnTo>
                  <a:lnTo>
                    <a:pt x="0" y="258687"/>
                  </a:lnTo>
                  <a:lnTo>
                    <a:pt x="2614" y="272168"/>
                  </a:lnTo>
                  <a:lnTo>
                    <a:pt x="8258" y="284252"/>
                  </a:lnTo>
                  <a:lnTo>
                    <a:pt x="17130" y="293839"/>
                  </a:lnTo>
                  <a:lnTo>
                    <a:pt x="26554" y="279615"/>
                  </a:lnTo>
                  <a:lnTo>
                    <a:pt x="77404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30543" y="5284463"/>
              <a:ext cx="38735" cy="40640"/>
            </a:xfrm>
            <a:custGeom>
              <a:avLst/>
              <a:gdLst/>
              <a:ahLst/>
              <a:cxnLst/>
              <a:rect l="l" t="t" r="r" b="b"/>
              <a:pathLst>
                <a:path w="38734" h="40639">
                  <a:moveTo>
                    <a:pt x="0" y="0"/>
                  </a:moveTo>
                  <a:lnTo>
                    <a:pt x="24626" y="30182"/>
                  </a:lnTo>
                  <a:lnTo>
                    <a:pt x="38290" y="40271"/>
                  </a:lnTo>
                  <a:lnTo>
                    <a:pt x="37016" y="38353"/>
                  </a:lnTo>
                  <a:lnTo>
                    <a:pt x="32867" y="34069"/>
                  </a:lnTo>
                  <a:lnTo>
                    <a:pt x="26642" y="27854"/>
                  </a:lnTo>
                  <a:lnTo>
                    <a:pt x="19138" y="20142"/>
                  </a:lnTo>
                  <a:lnTo>
                    <a:pt x="11805" y="12255"/>
                  </a:lnTo>
                  <a:lnTo>
                    <a:pt x="5892" y="5708"/>
                  </a:lnTo>
                  <a:lnTo>
                    <a:pt x="1818" y="1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9062" y="5348430"/>
              <a:ext cx="76682" cy="8154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03045" y="5447207"/>
              <a:ext cx="364490" cy="375285"/>
            </a:xfrm>
            <a:custGeom>
              <a:avLst/>
              <a:gdLst/>
              <a:ahLst/>
              <a:cxnLst/>
              <a:rect l="l" t="t" r="r" b="b"/>
              <a:pathLst>
                <a:path w="364490" h="375285">
                  <a:moveTo>
                    <a:pt x="78498" y="34899"/>
                  </a:moveTo>
                  <a:lnTo>
                    <a:pt x="67246" y="85496"/>
                  </a:lnTo>
                  <a:lnTo>
                    <a:pt x="42938" y="206565"/>
                  </a:lnTo>
                  <a:lnTo>
                    <a:pt x="29095" y="277634"/>
                  </a:lnTo>
                  <a:lnTo>
                    <a:pt x="18592" y="332994"/>
                  </a:lnTo>
                  <a:lnTo>
                    <a:pt x="18656" y="332854"/>
                  </a:lnTo>
                  <a:lnTo>
                    <a:pt x="18567" y="333121"/>
                  </a:lnTo>
                  <a:lnTo>
                    <a:pt x="1041" y="372389"/>
                  </a:lnTo>
                  <a:lnTo>
                    <a:pt x="0" y="375056"/>
                  </a:lnTo>
                  <a:lnTo>
                    <a:pt x="190" y="375158"/>
                  </a:lnTo>
                  <a:lnTo>
                    <a:pt x="20688" y="333743"/>
                  </a:lnTo>
                  <a:lnTo>
                    <a:pt x="20866" y="332854"/>
                  </a:lnTo>
                  <a:lnTo>
                    <a:pt x="26123" y="307289"/>
                  </a:lnTo>
                  <a:lnTo>
                    <a:pt x="38887" y="243814"/>
                  </a:lnTo>
                  <a:lnTo>
                    <a:pt x="69697" y="85013"/>
                  </a:lnTo>
                  <a:lnTo>
                    <a:pt x="78041" y="38290"/>
                  </a:lnTo>
                  <a:lnTo>
                    <a:pt x="78371" y="36131"/>
                  </a:lnTo>
                  <a:lnTo>
                    <a:pt x="78498" y="34899"/>
                  </a:lnTo>
                  <a:close/>
                </a:path>
                <a:path w="364490" h="375285">
                  <a:moveTo>
                    <a:pt x="364159" y="38"/>
                  </a:moveTo>
                  <a:lnTo>
                    <a:pt x="359524" y="38303"/>
                  </a:lnTo>
                  <a:lnTo>
                    <a:pt x="351193" y="130924"/>
                  </a:lnTo>
                  <a:lnTo>
                    <a:pt x="341934" y="251739"/>
                  </a:lnTo>
                  <a:lnTo>
                    <a:pt x="341464" y="262077"/>
                  </a:lnTo>
                  <a:lnTo>
                    <a:pt x="341693" y="262102"/>
                  </a:lnTo>
                  <a:lnTo>
                    <a:pt x="341922" y="262128"/>
                  </a:lnTo>
                  <a:lnTo>
                    <a:pt x="346100" y="223824"/>
                  </a:lnTo>
                  <a:lnTo>
                    <a:pt x="354431" y="131203"/>
                  </a:lnTo>
                  <a:lnTo>
                    <a:pt x="363689" y="10375"/>
                  </a:lnTo>
                  <a:lnTo>
                    <a:pt x="364159" y="3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5901" y="5660892"/>
              <a:ext cx="147800" cy="1690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16990" y="6059449"/>
              <a:ext cx="50800" cy="36195"/>
            </a:xfrm>
            <a:custGeom>
              <a:avLst/>
              <a:gdLst/>
              <a:ahLst/>
              <a:cxnLst/>
              <a:rect l="l" t="t" r="r" b="b"/>
              <a:pathLst>
                <a:path w="50800" h="36195">
                  <a:moveTo>
                    <a:pt x="5143" y="0"/>
                  </a:moveTo>
                  <a:lnTo>
                    <a:pt x="2247" y="127"/>
                  </a:lnTo>
                  <a:lnTo>
                    <a:pt x="0" y="2794"/>
                  </a:lnTo>
                  <a:lnTo>
                    <a:pt x="876" y="5283"/>
                  </a:lnTo>
                  <a:lnTo>
                    <a:pt x="32526" y="33068"/>
                  </a:lnTo>
                  <a:lnTo>
                    <a:pt x="45567" y="36017"/>
                  </a:lnTo>
                  <a:lnTo>
                    <a:pt x="44742" y="35445"/>
                  </a:lnTo>
                  <a:lnTo>
                    <a:pt x="50634" y="11506"/>
                  </a:lnTo>
                  <a:lnTo>
                    <a:pt x="15685" y="395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16990" y="6059449"/>
              <a:ext cx="50800" cy="36195"/>
            </a:xfrm>
            <a:custGeom>
              <a:avLst/>
              <a:gdLst/>
              <a:ahLst/>
              <a:cxnLst/>
              <a:rect l="l" t="t" r="r" b="b"/>
              <a:pathLst>
                <a:path w="50800" h="36195">
                  <a:moveTo>
                    <a:pt x="5143" y="0"/>
                  </a:moveTo>
                  <a:lnTo>
                    <a:pt x="2247" y="127"/>
                  </a:lnTo>
                  <a:lnTo>
                    <a:pt x="0" y="2794"/>
                  </a:lnTo>
                  <a:lnTo>
                    <a:pt x="876" y="5283"/>
                  </a:lnTo>
                  <a:lnTo>
                    <a:pt x="32526" y="33068"/>
                  </a:lnTo>
                  <a:lnTo>
                    <a:pt x="45567" y="36017"/>
                  </a:lnTo>
                  <a:lnTo>
                    <a:pt x="44742" y="35445"/>
                  </a:lnTo>
                  <a:lnTo>
                    <a:pt x="50634" y="11506"/>
                  </a:lnTo>
                  <a:lnTo>
                    <a:pt x="15685" y="395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84562" y="5346848"/>
              <a:ext cx="21590" cy="70485"/>
            </a:xfrm>
            <a:custGeom>
              <a:avLst/>
              <a:gdLst/>
              <a:ahLst/>
              <a:cxnLst/>
              <a:rect l="l" t="t" r="r" b="b"/>
              <a:pathLst>
                <a:path w="21590" h="70485">
                  <a:moveTo>
                    <a:pt x="3086" y="0"/>
                  </a:moveTo>
                  <a:lnTo>
                    <a:pt x="0" y="53263"/>
                  </a:lnTo>
                  <a:lnTo>
                    <a:pt x="12395" y="64820"/>
                  </a:lnTo>
                  <a:lnTo>
                    <a:pt x="18110" y="68973"/>
                  </a:lnTo>
                  <a:lnTo>
                    <a:pt x="21082" y="70231"/>
                  </a:lnTo>
                  <a:lnTo>
                    <a:pt x="20508" y="63466"/>
                  </a:lnTo>
                  <a:lnTo>
                    <a:pt x="14979" y="42211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00137" y="5350294"/>
              <a:ext cx="401955" cy="184150"/>
            </a:xfrm>
            <a:custGeom>
              <a:avLst/>
              <a:gdLst/>
              <a:ahLst/>
              <a:cxnLst/>
              <a:rect l="l" t="t" r="r" b="b"/>
              <a:pathLst>
                <a:path w="401955" h="184150">
                  <a:moveTo>
                    <a:pt x="401916" y="104152"/>
                  </a:moveTo>
                  <a:lnTo>
                    <a:pt x="400799" y="90766"/>
                  </a:lnTo>
                  <a:lnTo>
                    <a:pt x="401866" y="90525"/>
                  </a:lnTo>
                  <a:lnTo>
                    <a:pt x="400773" y="75920"/>
                  </a:lnTo>
                  <a:lnTo>
                    <a:pt x="399465" y="64782"/>
                  </a:lnTo>
                  <a:lnTo>
                    <a:pt x="398741" y="61709"/>
                  </a:lnTo>
                  <a:lnTo>
                    <a:pt x="397649" y="58737"/>
                  </a:lnTo>
                  <a:lnTo>
                    <a:pt x="386308" y="30264"/>
                  </a:lnTo>
                  <a:lnTo>
                    <a:pt x="385330" y="80822"/>
                  </a:lnTo>
                  <a:lnTo>
                    <a:pt x="384467" y="89052"/>
                  </a:lnTo>
                  <a:lnTo>
                    <a:pt x="377444" y="107226"/>
                  </a:lnTo>
                  <a:lnTo>
                    <a:pt x="357073" y="125399"/>
                  </a:lnTo>
                  <a:lnTo>
                    <a:pt x="316204" y="133667"/>
                  </a:lnTo>
                  <a:lnTo>
                    <a:pt x="292366" y="123024"/>
                  </a:lnTo>
                  <a:lnTo>
                    <a:pt x="270954" y="96608"/>
                  </a:lnTo>
                  <a:lnTo>
                    <a:pt x="244881" y="62674"/>
                  </a:lnTo>
                  <a:lnTo>
                    <a:pt x="207073" y="29451"/>
                  </a:lnTo>
                  <a:lnTo>
                    <a:pt x="169849" y="6946"/>
                  </a:lnTo>
                  <a:lnTo>
                    <a:pt x="139496" y="0"/>
                  </a:lnTo>
                  <a:lnTo>
                    <a:pt x="99872" y="9105"/>
                  </a:lnTo>
                  <a:lnTo>
                    <a:pt x="34810" y="34759"/>
                  </a:lnTo>
                  <a:lnTo>
                    <a:pt x="0" y="91744"/>
                  </a:lnTo>
                  <a:lnTo>
                    <a:pt x="48564" y="124028"/>
                  </a:lnTo>
                  <a:lnTo>
                    <a:pt x="57645" y="118008"/>
                  </a:lnTo>
                  <a:lnTo>
                    <a:pt x="82664" y="104775"/>
                  </a:lnTo>
                  <a:lnTo>
                    <a:pt x="120370" y="91567"/>
                  </a:lnTo>
                  <a:lnTo>
                    <a:pt x="167462" y="85610"/>
                  </a:lnTo>
                  <a:lnTo>
                    <a:pt x="204330" y="96774"/>
                  </a:lnTo>
                  <a:lnTo>
                    <a:pt x="236385" y="122974"/>
                  </a:lnTo>
                  <a:lnTo>
                    <a:pt x="267423" y="153390"/>
                  </a:lnTo>
                  <a:lnTo>
                    <a:pt x="301282" y="177241"/>
                  </a:lnTo>
                  <a:lnTo>
                    <a:pt x="341769" y="183743"/>
                  </a:lnTo>
                  <a:lnTo>
                    <a:pt x="382663" y="165874"/>
                  </a:lnTo>
                  <a:lnTo>
                    <a:pt x="399364" y="135115"/>
                  </a:lnTo>
                  <a:lnTo>
                    <a:pt x="401916" y="104152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08374" y="5369298"/>
              <a:ext cx="311150" cy="163830"/>
            </a:xfrm>
            <a:custGeom>
              <a:avLst/>
              <a:gdLst/>
              <a:ahLst/>
              <a:cxnLst/>
              <a:rect l="l" t="t" r="r" b="b"/>
              <a:pathLst>
                <a:path w="311150" h="163829">
                  <a:moveTo>
                    <a:pt x="114336" y="0"/>
                  </a:moveTo>
                  <a:lnTo>
                    <a:pt x="71759" y="5845"/>
                  </a:lnTo>
                  <a:lnTo>
                    <a:pt x="31597" y="23888"/>
                  </a:lnTo>
                  <a:lnTo>
                    <a:pt x="0" y="68757"/>
                  </a:lnTo>
                  <a:lnTo>
                    <a:pt x="41021" y="96723"/>
                  </a:lnTo>
                  <a:lnTo>
                    <a:pt x="60388" y="85710"/>
                  </a:lnTo>
                  <a:lnTo>
                    <a:pt x="74374" y="78871"/>
                  </a:lnTo>
                  <a:lnTo>
                    <a:pt x="89755" y="73354"/>
                  </a:lnTo>
                  <a:lnTo>
                    <a:pt x="113309" y="66306"/>
                  </a:lnTo>
                  <a:lnTo>
                    <a:pt x="148087" y="60752"/>
                  </a:lnTo>
                  <a:lnTo>
                    <a:pt x="177120" y="65343"/>
                  </a:lnTo>
                  <a:lnTo>
                    <a:pt x="202152" y="78270"/>
                  </a:lnTo>
                  <a:lnTo>
                    <a:pt x="224929" y="97726"/>
                  </a:lnTo>
                  <a:lnTo>
                    <a:pt x="237783" y="111743"/>
                  </a:lnTo>
                  <a:lnTo>
                    <a:pt x="249169" y="123039"/>
                  </a:lnTo>
                  <a:lnTo>
                    <a:pt x="287401" y="154004"/>
                  </a:lnTo>
                  <a:lnTo>
                    <a:pt x="311073" y="163449"/>
                  </a:lnTo>
                  <a:lnTo>
                    <a:pt x="294853" y="154263"/>
                  </a:lnTo>
                  <a:lnTo>
                    <a:pt x="284991" y="145827"/>
                  </a:lnTo>
                  <a:lnTo>
                    <a:pt x="277476" y="133305"/>
                  </a:lnTo>
                  <a:lnTo>
                    <a:pt x="268300" y="111861"/>
                  </a:lnTo>
                  <a:lnTo>
                    <a:pt x="252085" y="80083"/>
                  </a:lnTo>
                  <a:lnTo>
                    <a:pt x="230887" y="49987"/>
                  </a:lnTo>
                  <a:lnTo>
                    <a:pt x="207130" y="25472"/>
                  </a:lnTo>
                  <a:lnTo>
                    <a:pt x="183235" y="10439"/>
                  </a:lnTo>
                  <a:lnTo>
                    <a:pt x="153453" y="2736"/>
                  </a:lnTo>
                  <a:lnTo>
                    <a:pt x="114336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45103" y="4568799"/>
              <a:ext cx="699706" cy="51358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707152" y="5600272"/>
              <a:ext cx="540385" cy="762635"/>
            </a:xfrm>
            <a:custGeom>
              <a:avLst/>
              <a:gdLst/>
              <a:ahLst/>
              <a:cxnLst/>
              <a:rect l="l" t="t" r="r" b="b"/>
              <a:pathLst>
                <a:path w="540385" h="762635">
                  <a:moveTo>
                    <a:pt x="35944" y="0"/>
                  </a:moveTo>
                  <a:lnTo>
                    <a:pt x="14077" y="16612"/>
                  </a:lnTo>
                  <a:lnTo>
                    <a:pt x="14865" y="16028"/>
                  </a:lnTo>
                  <a:lnTo>
                    <a:pt x="8922" y="20840"/>
                  </a:lnTo>
                  <a:lnTo>
                    <a:pt x="0" y="38462"/>
                  </a:lnTo>
                  <a:lnTo>
                    <a:pt x="1460" y="73678"/>
                  </a:lnTo>
                  <a:lnTo>
                    <a:pt x="26663" y="131268"/>
                  </a:lnTo>
                  <a:lnTo>
                    <a:pt x="59250" y="186225"/>
                  </a:lnTo>
                  <a:lnTo>
                    <a:pt x="79716" y="219069"/>
                  </a:lnTo>
                  <a:lnTo>
                    <a:pt x="96702" y="242874"/>
                  </a:lnTo>
                  <a:lnTo>
                    <a:pt x="118852" y="270714"/>
                  </a:lnTo>
                  <a:lnTo>
                    <a:pt x="120174" y="274233"/>
                  </a:lnTo>
                  <a:lnTo>
                    <a:pt x="74353" y="303775"/>
                  </a:lnTo>
                  <a:lnTo>
                    <a:pt x="56557" y="310407"/>
                  </a:lnTo>
                  <a:lnTo>
                    <a:pt x="46310" y="323952"/>
                  </a:lnTo>
                  <a:lnTo>
                    <a:pt x="46026" y="342050"/>
                  </a:lnTo>
                  <a:lnTo>
                    <a:pt x="54403" y="358731"/>
                  </a:lnTo>
                  <a:lnTo>
                    <a:pt x="70681" y="373926"/>
                  </a:lnTo>
                  <a:lnTo>
                    <a:pt x="94100" y="387566"/>
                  </a:lnTo>
                  <a:lnTo>
                    <a:pt x="126827" y="403859"/>
                  </a:lnTo>
                  <a:lnTo>
                    <a:pt x="164576" y="423276"/>
                  </a:lnTo>
                  <a:lnTo>
                    <a:pt x="213506" y="448907"/>
                  </a:lnTo>
                  <a:lnTo>
                    <a:pt x="218403" y="452653"/>
                  </a:lnTo>
                  <a:lnTo>
                    <a:pt x="221665" y="457780"/>
                  </a:lnTo>
                  <a:lnTo>
                    <a:pt x="221460" y="463272"/>
                  </a:lnTo>
                  <a:lnTo>
                    <a:pt x="215957" y="468110"/>
                  </a:lnTo>
                  <a:lnTo>
                    <a:pt x="195389" y="474796"/>
                  </a:lnTo>
                  <a:lnTo>
                    <a:pt x="162328" y="487401"/>
                  </a:lnTo>
                  <a:lnTo>
                    <a:pt x="133443" y="507236"/>
                  </a:lnTo>
                  <a:lnTo>
                    <a:pt x="125406" y="535610"/>
                  </a:lnTo>
                  <a:lnTo>
                    <a:pt x="148395" y="565938"/>
                  </a:lnTo>
                  <a:lnTo>
                    <a:pt x="189517" y="589922"/>
                  </a:lnTo>
                  <a:lnTo>
                    <a:pt x="230831" y="606305"/>
                  </a:lnTo>
                  <a:lnTo>
                    <a:pt x="266007" y="617411"/>
                  </a:lnTo>
                  <a:lnTo>
                    <a:pt x="269106" y="622186"/>
                  </a:lnTo>
                  <a:lnTo>
                    <a:pt x="268700" y="628752"/>
                  </a:lnTo>
                  <a:lnTo>
                    <a:pt x="263294" y="633122"/>
                  </a:lnTo>
                  <a:lnTo>
                    <a:pt x="249891" y="636783"/>
                  </a:lnTo>
                  <a:lnTo>
                    <a:pt x="231831" y="640366"/>
                  </a:lnTo>
                  <a:lnTo>
                    <a:pt x="212451" y="644500"/>
                  </a:lnTo>
                  <a:lnTo>
                    <a:pt x="193569" y="650307"/>
                  </a:lnTo>
                  <a:lnTo>
                    <a:pt x="177255" y="658919"/>
                  </a:lnTo>
                  <a:lnTo>
                    <a:pt x="167201" y="671044"/>
                  </a:lnTo>
                  <a:lnTo>
                    <a:pt x="167100" y="687388"/>
                  </a:lnTo>
                  <a:lnTo>
                    <a:pt x="179096" y="704565"/>
                  </a:lnTo>
                  <a:lnTo>
                    <a:pt x="206198" y="723988"/>
                  </a:lnTo>
                  <a:lnTo>
                    <a:pt x="249709" y="742348"/>
                  </a:lnTo>
                  <a:lnTo>
                    <a:pt x="310931" y="756334"/>
                  </a:lnTo>
                  <a:lnTo>
                    <a:pt x="391166" y="762635"/>
                  </a:lnTo>
                  <a:lnTo>
                    <a:pt x="461194" y="759206"/>
                  </a:lnTo>
                  <a:lnTo>
                    <a:pt x="494252" y="694589"/>
                  </a:lnTo>
                  <a:lnTo>
                    <a:pt x="523167" y="615668"/>
                  </a:lnTo>
                  <a:lnTo>
                    <a:pt x="537339" y="551524"/>
                  </a:lnTo>
                  <a:lnTo>
                    <a:pt x="540173" y="502334"/>
                  </a:lnTo>
                  <a:lnTo>
                    <a:pt x="535073" y="468277"/>
                  </a:lnTo>
                  <a:lnTo>
                    <a:pt x="525443" y="449530"/>
                  </a:lnTo>
                  <a:lnTo>
                    <a:pt x="511349" y="442628"/>
                  </a:lnTo>
                  <a:lnTo>
                    <a:pt x="496619" y="446987"/>
                  </a:lnTo>
                  <a:lnTo>
                    <a:pt x="482229" y="458799"/>
                  </a:lnTo>
                  <a:lnTo>
                    <a:pt x="469157" y="474257"/>
                  </a:lnTo>
                  <a:lnTo>
                    <a:pt x="457305" y="490901"/>
                  </a:lnTo>
                  <a:lnTo>
                    <a:pt x="446495" y="506521"/>
                  </a:lnTo>
                  <a:lnTo>
                    <a:pt x="437612" y="517683"/>
                  </a:lnTo>
                  <a:lnTo>
                    <a:pt x="431539" y="520954"/>
                  </a:lnTo>
                  <a:lnTo>
                    <a:pt x="425723" y="518529"/>
                  </a:lnTo>
                  <a:lnTo>
                    <a:pt x="422929" y="513538"/>
                  </a:lnTo>
                  <a:lnTo>
                    <a:pt x="428444" y="475376"/>
                  </a:lnTo>
                  <a:lnTo>
                    <a:pt x="432038" y="429113"/>
                  </a:lnTo>
                  <a:lnTo>
                    <a:pt x="429016" y="379780"/>
                  </a:lnTo>
                  <a:lnTo>
                    <a:pt x="412781" y="344958"/>
                  </a:lnTo>
                  <a:lnTo>
                    <a:pt x="384940" y="340448"/>
                  </a:lnTo>
                  <a:lnTo>
                    <a:pt x="355522" y="359403"/>
                  </a:lnTo>
                  <a:lnTo>
                    <a:pt x="330530" y="385422"/>
                  </a:lnTo>
                  <a:lnTo>
                    <a:pt x="315969" y="402108"/>
                  </a:lnTo>
                  <a:lnTo>
                    <a:pt x="309457" y="405261"/>
                  </a:lnTo>
                  <a:lnTo>
                    <a:pt x="298877" y="289931"/>
                  </a:lnTo>
                  <a:lnTo>
                    <a:pt x="298875" y="251867"/>
                  </a:lnTo>
                  <a:lnTo>
                    <a:pt x="297166" y="223779"/>
                  </a:lnTo>
                  <a:lnTo>
                    <a:pt x="291064" y="201813"/>
                  </a:lnTo>
                  <a:lnTo>
                    <a:pt x="280305" y="186719"/>
                  </a:lnTo>
                  <a:lnTo>
                    <a:pt x="264623" y="179248"/>
                  </a:lnTo>
                  <a:lnTo>
                    <a:pt x="248592" y="183181"/>
                  </a:lnTo>
                  <a:lnTo>
                    <a:pt x="235275" y="197244"/>
                  </a:lnTo>
                  <a:lnTo>
                    <a:pt x="224084" y="214917"/>
                  </a:lnTo>
                  <a:lnTo>
                    <a:pt x="214433" y="229680"/>
                  </a:lnTo>
                  <a:lnTo>
                    <a:pt x="207216" y="237964"/>
                  </a:lnTo>
                  <a:lnTo>
                    <a:pt x="202036" y="240275"/>
                  </a:lnTo>
                  <a:lnTo>
                    <a:pt x="196396" y="236209"/>
                  </a:lnTo>
                  <a:lnTo>
                    <a:pt x="187801" y="225362"/>
                  </a:lnTo>
                  <a:lnTo>
                    <a:pt x="183243" y="215398"/>
                  </a:lnTo>
                  <a:lnTo>
                    <a:pt x="168943" y="186521"/>
                  </a:lnTo>
                  <a:lnTo>
                    <a:pt x="143958" y="140253"/>
                  </a:lnTo>
                  <a:lnTo>
                    <a:pt x="107346" y="78118"/>
                  </a:lnTo>
                  <a:lnTo>
                    <a:pt x="73835" y="24986"/>
                  </a:lnTo>
                  <a:lnTo>
                    <a:pt x="52949" y="869"/>
                  </a:lnTo>
                  <a:lnTo>
                    <a:pt x="3594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2400" y="5699855"/>
              <a:ext cx="408940" cy="672465"/>
            </a:xfrm>
            <a:custGeom>
              <a:avLst/>
              <a:gdLst/>
              <a:ahLst/>
              <a:cxnLst/>
              <a:rect l="l" t="t" r="r" b="b"/>
              <a:pathLst>
                <a:path w="408939" h="672464">
                  <a:moveTo>
                    <a:pt x="0" y="0"/>
                  </a:moveTo>
                  <a:lnTo>
                    <a:pt x="26708" y="46229"/>
                  </a:lnTo>
                  <a:lnTo>
                    <a:pt x="50916" y="87210"/>
                  </a:lnTo>
                  <a:lnTo>
                    <a:pt x="87275" y="148170"/>
                  </a:lnTo>
                  <a:lnTo>
                    <a:pt x="111502" y="188447"/>
                  </a:lnTo>
                  <a:lnTo>
                    <a:pt x="196069" y="327858"/>
                  </a:lnTo>
                  <a:lnTo>
                    <a:pt x="387419" y="640057"/>
                  </a:lnTo>
                  <a:lnTo>
                    <a:pt x="407022" y="672414"/>
                  </a:lnTo>
                  <a:lnTo>
                    <a:pt x="408330" y="671563"/>
                  </a:lnTo>
                  <a:lnTo>
                    <a:pt x="388856" y="639109"/>
                  </a:lnTo>
                  <a:lnTo>
                    <a:pt x="366032" y="601475"/>
                  </a:lnTo>
                  <a:lnTo>
                    <a:pt x="113077" y="187392"/>
                  </a:lnTo>
                  <a:lnTo>
                    <a:pt x="66789" y="110870"/>
                  </a:lnTo>
                  <a:lnTo>
                    <a:pt x="4749" y="7619"/>
                  </a:lnTo>
                  <a:lnTo>
                    <a:pt x="457" y="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83282" y="5836306"/>
              <a:ext cx="170296" cy="13518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902799" y="6009627"/>
              <a:ext cx="287655" cy="276860"/>
            </a:xfrm>
            <a:custGeom>
              <a:avLst/>
              <a:gdLst/>
              <a:ahLst/>
              <a:cxnLst/>
              <a:rect l="l" t="t" r="r" b="b"/>
              <a:pathLst>
                <a:path w="287654" h="276860">
                  <a:moveTo>
                    <a:pt x="130365" y="117297"/>
                  </a:moveTo>
                  <a:lnTo>
                    <a:pt x="130352" y="117132"/>
                  </a:lnTo>
                  <a:lnTo>
                    <a:pt x="130340" y="116967"/>
                  </a:lnTo>
                  <a:lnTo>
                    <a:pt x="90614" y="121132"/>
                  </a:lnTo>
                  <a:lnTo>
                    <a:pt x="65278" y="123190"/>
                  </a:lnTo>
                  <a:lnTo>
                    <a:pt x="39890" y="124574"/>
                  </a:lnTo>
                  <a:lnTo>
                    <a:pt x="0" y="125818"/>
                  </a:lnTo>
                  <a:lnTo>
                    <a:pt x="0" y="126123"/>
                  </a:lnTo>
                  <a:lnTo>
                    <a:pt x="13233" y="126796"/>
                  </a:lnTo>
                  <a:lnTo>
                    <a:pt x="28841" y="126860"/>
                  </a:lnTo>
                  <a:lnTo>
                    <a:pt x="52235" y="126225"/>
                  </a:lnTo>
                  <a:lnTo>
                    <a:pt x="78574" y="124434"/>
                  </a:lnTo>
                  <a:lnTo>
                    <a:pt x="101854" y="121907"/>
                  </a:lnTo>
                  <a:lnTo>
                    <a:pt x="122059" y="118948"/>
                  </a:lnTo>
                  <a:lnTo>
                    <a:pt x="130365" y="117297"/>
                  </a:lnTo>
                  <a:close/>
                </a:path>
                <a:path w="287654" h="276860">
                  <a:moveTo>
                    <a:pt x="178523" y="139"/>
                  </a:moveTo>
                  <a:lnTo>
                    <a:pt x="178384" y="76"/>
                  </a:lnTo>
                  <a:lnTo>
                    <a:pt x="178244" y="0"/>
                  </a:lnTo>
                  <a:lnTo>
                    <a:pt x="166700" y="25247"/>
                  </a:lnTo>
                  <a:lnTo>
                    <a:pt x="139153" y="90081"/>
                  </a:lnTo>
                  <a:lnTo>
                    <a:pt x="128993" y="115963"/>
                  </a:lnTo>
                  <a:lnTo>
                    <a:pt x="129260" y="116103"/>
                  </a:lnTo>
                  <a:lnTo>
                    <a:pt x="137045" y="99377"/>
                  </a:lnTo>
                  <a:lnTo>
                    <a:pt x="164249" y="35902"/>
                  </a:lnTo>
                  <a:lnTo>
                    <a:pt x="178523" y="139"/>
                  </a:lnTo>
                  <a:close/>
                </a:path>
                <a:path w="287654" h="276860">
                  <a:moveTo>
                    <a:pt x="223354" y="268973"/>
                  </a:moveTo>
                  <a:lnTo>
                    <a:pt x="223342" y="268808"/>
                  </a:lnTo>
                  <a:lnTo>
                    <a:pt x="223329" y="268643"/>
                  </a:lnTo>
                  <a:lnTo>
                    <a:pt x="172783" y="272059"/>
                  </a:lnTo>
                  <a:lnTo>
                    <a:pt x="140576" y="273672"/>
                  </a:lnTo>
                  <a:lnTo>
                    <a:pt x="108318" y="274599"/>
                  </a:lnTo>
                  <a:lnTo>
                    <a:pt x="57683" y="275132"/>
                  </a:lnTo>
                  <a:lnTo>
                    <a:pt x="57683" y="275437"/>
                  </a:lnTo>
                  <a:lnTo>
                    <a:pt x="74460" y="276352"/>
                  </a:lnTo>
                  <a:lnTo>
                    <a:pt x="94246" y="276694"/>
                  </a:lnTo>
                  <a:lnTo>
                    <a:pt x="123926" y="276466"/>
                  </a:lnTo>
                  <a:lnTo>
                    <a:pt x="140652" y="275945"/>
                  </a:lnTo>
                  <a:lnTo>
                    <a:pt x="157353" y="275158"/>
                  </a:lnTo>
                  <a:lnTo>
                    <a:pt x="186969" y="273050"/>
                  </a:lnTo>
                  <a:lnTo>
                    <a:pt x="212725" y="270471"/>
                  </a:lnTo>
                  <a:lnTo>
                    <a:pt x="223354" y="268973"/>
                  </a:lnTo>
                  <a:close/>
                </a:path>
                <a:path w="287654" h="276860">
                  <a:moveTo>
                    <a:pt x="287350" y="124879"/>
                  </a:moveTo>
                  <a:lnTo>
                    <a:pt x="287210" y="124815"/>
                  </a:lnTo>
                  <a:lnTo>
                    <a:pt x="287070" y="124752"/>
                  </a:lnTo>
                  <a:lnTo>
                    <a:pt x="272186" y="157048"/>
                  </a:lnTo>
                  <a:lnTo>
                    <a:pt x="223380" y="270598"/>
                  </a:lnTo>
                  <a:lnTo>
                    <a:pt x="222605" y="272732"/>
                  </a:lnTo>
                  <a:lnTo>
                    <a:pt x="222872" y="272859"/>
                  </a:lnTo>
                  <a:lnTo>
                    <a:pt x="237769" y="240576"/>
                  </a:lnTo>
                  <a:lnTo>
                    <a:pt x="286575" y="127012"/>
                  </a:lnTo>
                  <a:lnTo>
                    <a:pt x="287350" y="124879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70822" y="4579900"/>
              <a:ext cx="76835" cy="1811655"/>
            </a:xfrm>
            <a:custGeom>
              <a:avLst/>
              <a:gdLst/>
              <a:ahLst/>
              <a:cxnLst/>
              <a:rect l="l" t="t" r="r" b="b"/>
              <a:pathLst>
                <a:path w="76835" h="1811654">
                  <a:moveTo>
                    <a:pt x="76682" y="0"/>
                  </a:moveTo>
                  <a:lnTo>
                    <a:pt x="61797" y="322099"/>
                  </a:lnTo>
                  <a:lnTo>
                    <a:pt x="935" y="1778945"/>
                  </a:lnTo>
                  <a:lnTo>
                    <a:pt x="0" y="1811312"/>
                  </a:lnTo>
                  <a:lnTo>
                    <a:pt x="17551" y="1428028"/>
                  </a:lnTo>
                  <a:lnTo>
                    <a:pt x="75746" y="32372"/>
                  </a:lnTo>
                  <a:lnTo>
                    <a:pt x="76682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36390" y="4772743"/>
              <a:ext cx="159880" cy="23773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807180" y="4693250"/>
              <a:ext cx="95250" cy="325120"/>
            </a:xfrm>
            <a:custGeom>
              <a:avLst/>
              <a:gdLst/>
              <a:ahLst/>
              <a:cxnLst/>
              <a:rect l="l" t="t" r="r" b="b"/>
              <a:pathLst>
                <a:path w="95250" h="325120">
                  <a:moveTo>
                    <a:pt x="94818" y="0"/>
                  </a:moveTo>
                  <a:lnTo>
                    <a:pt x="94589" y="0"/>
                  </a:lnTo>
                  <a:lnTo>
                    <a:pt x="92690" y="39887"/>
                  </a:lnTo>
                  <a:lnTo>
                    <a:pt x="91960" y="51142"/>
                  </a:lnTo>
                  <a:lnTo>
                    <a:pt x="86198" y="106324"/>
                  </a:lnTo>
                  <a:lnTo>
                    <a:pt x="74320" y="173126"/>
                  </a:lnTo>
                  <a:lnTo>
                    <a:pt x="61579" y="223259"/>
                  </a:lnTo>
                  <a:lnTo>
                    <a:pt x="45683" y="265590"/>
                  </a:lnTo>
                  <a:lnTo>
                    <a:pt x="20918" y="304487"/>
                  </a:lnTo>
                  <a:lnTo>
                    <a:pt x="0" y="324446"/>
                  </a:lnTo>
                  <a:lnTo>
                    <a:pt x="165" y="324688"/>
                  </a:lnTo>
                  <a:lnTo>
                    <a:pt x="28651" y="298191"/>
                  </a:lnTo>
                  <a:lnTo>
                    <a:pt x="54032" y="253772"/>
                  </a:lnTo>
                  <a:lnTo>
                    <a:pt x="69165" y="208138"/>
                  </a:lnTo>
                  <a:lnTo>
                    <a:pt x="84291" y="139279"/>
                  </a:lnTo>
                  <a:lnTo>
                    <a:pt x="92393" y="77165"/>
                  </a:lnTo>
                  <a:lnTo>
                    <a:pt x="95053" y="29911"/>
                  </a:lnTo>
                  <a:lnTo>
                    <a:pt x="94818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57692" y="6471831"/>
              <a:ext cx="2886710" cy="810895"/>
            </a:xfrm>
            <a:custGeom>
              <a:avLst/>
              <a:gdLst/>
              <a:ahLst/>
              <a:cxnLst/>
              <a:rect l="l" t="t" r="r" b="b"/>
              <a:pathLst>
                <a:path w="2886710" h="810895">
                  <a:moveTo>
                    <a:pt x="868819" y="660781"/>
                  </a:moveTo>
                  <a:lnTo>
                    <a:pt x="0" y="660781"/>
                  </a:lnTo>
                  <a:lnTo>
                    <a:pt x="0" y="810272"/>
                  </a:lnTo>
                  <a:lnTo>
                    <a:pt x="868819" y="660781"/>
                  </a:lnTo>
                  <a:close/>
                </a:path>
                <a:path w="2886710" h="810895">
                  <a:moveTo>
                    <a:pt x="1874088" y="337731"/>
                  </a:moveTo>
                  <a:lnTo>
                    <a:pt x="1005268" y="337731"/>
                  </a:lnTo>
                  <a:lnTo>
                    <a:pt x="1005268" y="487222"/>
                  </a:lnTo>
                  <a:lnTo>
                    <a:pt x="1874088" y="337731"/>
                  </a:lnTo>
                  <a:close/>
                </a:path>
                <a:path w="2886710" h="810895">
                  <a:moveTo>
                    <a:pt x="2886329" y="0"/>
                  </a:moveTo>
                  <a:lnTo>
                    <a:pt x="2017509" y="0"/>
                  </a:lnTo>
                  <a:lnTo>
                    <a:pt x="2017509" y="149491"/>
                  </a:lnTo>
                  <a:lnTo>
                    <a:pt x="28863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92320" y="5633364"/>
              <a:ext cx="448945" cy="708025"/>
            </a:xfrm>
            <a:custGeom>
              <a:avLst/>
              <a:gdLst/>
              <a:ahLst/>
              <a:cxnLst/>
              <a:rect l="l" t="t" r="r" b="b"/>
              <a:pathLst>
                <a:path w="448945" h="708025">
                  <a:moveTo>
                    <a:pt x="367233" y="239991"/>
                  </a:moveTo>
                  <a:lnTo>
                    <a:pt x="366623" y="227812"/>
                  </a:lnTo>
                  <a:lnTo>
                    <a:pt x="365150" y="215785"/>
                  </a:lnTo>
                  <a:lnTo>
                    <a:pt x="364185" y="210858"/>
                  </a:lnTo>
                  <a:lnTo>
                    <a:pt x="364185" y="239991"/>
                  </a:lnTo>
                  <a:lnTo>
                    <a:pt x="363728" y="250291"/>
                  </a:lnTo>
                  <a:lnTo>
                    <a:pt x="353263" y="297573"/>
                  </a:lnTo>
                  <a:lnTo>
                    <a:pt x="333044" y="333629"/>
                  </a:lnTo>
                  <a:lnTo>
                    <a:pt x="328091" y="339013"/>
                  </a:lnTo>
                  <a:lnTo>
                    <a:pt x="323380" y="344538"/>
                  </a:lnTo>
                  <a:lnTo>
                    <a:pt x="318160" y="349516"/>
                  </a:lnTo>
                  <a:lnTo>
                    <a:pt x="313182" y="354685"/>
                  </a:lnTo>
                  <a:lnTo>
                    <a:pt x="307479" y="358825"/>
                  </a:lnTo>
                  <a:lnTo>
                    <a:pt x="302120" y="363423"/>
                  </a:lnTo>
                  <a:lnTo>
                    <a:pt x="296049" y="366826"/>
                  </a:lnTo>
                  <a:lnTo>
                    <a:pt x="290283" y="370509"/>
                  </a:lnTo>
                  <a:lnTo>
                    <a:pt x="284200" y="373595"/>
                  </a:lnTo>
                  <a:lnTo>
                    <a:pt x="278282" y="376897"/>
                  </a:lnTo>
                  <a:lnTo>
                    <a:pt x="271983" y="379044"/>
                  </a:lnTo>
                  <a:lnTo>
                    <a:pt x="253250" y="384860"/>
                  </a:lnTo>
                  <a:lnTo>
                    <a:pt x="234442" y="387654"/>
                  </a:lnTo>
                  <a:lnTo>
                    <a:pt x="215938" y="387807"/>
                  </a:lnTo>
                  <a:lnTo>
                    <a:pt x="198158" y="385737"/>
                  </a:lnTo>
                  <a:lnTo>
                    <a:pt x="151574" y="367309"/>
                  </a:lnTo>
                  <a:lnTo>
                    <a:pt x="117881" y="338023"/>
                  </a:lnTo>
                  <a:lnTo>
                    <a:pt x="97256" y="305866"/>
                  </a:lnTo>
                  <a:lnTo>
                    <a:pt x="86931" y="277063"/>
                  </a:lnTo>
                  <a:lnTo>
                    <a:pt x="85280" y="271411"/>
                  </a:lnTo>
                  <a:lnTo>
                    <a:pt x="84607" y="266204"/>
                  </a:lnTo>
                  <a:lnTo>
                    <a:pt x="83566" y="259473"/>
                  </a:lnTo>
                  <a:lnTo>
                    <a:pt x="83159" y="257403"/>
                  </a:lnTo>
                  <a:lnTo>
                    <a:pt x="82956" y="255498"/>
                  </a:lnTo>
                  <a:lnTo>
                    <a:pt x="82626" y="250291"/>
                  </a:lnTo>
                  <a:lnTo>
                    <a:pt x="82118" y="243217"/>
                  </a:lnTo>
                  <a:lnTo>
                    <a:pt x="81965" y="241617"/>
                  </a:lnTo>
                  <a:lnTo>
                    <a:pt x="81978" y="239991"/>
                  </a:lnTo>
                  <a:lnTo>
                    <a:pt x="82575" y="231317"/>
                  </a:lnTo>
                  <a:lnTo>
                    <a:pt x="82892" y="226034"/>
                  </a:lnTo>
                  <a:lnTo>
                    <a:pt x="83096" y="224116"/>
                  </a:lnTo>
                  <a:lnTo>
                    <a:pt x="83489" y="222021"/>
                  </a:lnTo>
                  <a:lnTo>
                    <a:pt x="83794" y="219887"/>
                  </a:lnTo>
                  <a:lnTo>
                    <a:pt x="84505" y="215214"/>
                  </a:lnTo>
                  <a:lnTo>
                    <a:pt x="85128" y="210185"/>
                  </a:lnTo>
                  <a:lnTo>
                    <a:pt x="86906" y="203974"/>
                  </a:lnTo>
                  <a:lnTo>
                    <a:pt x="89141" y="195516"/>
                  </a:lnTo>
                  <a:lnTo>
                    <a:pt x="109232" y="154190"/>
                  </a:lnTo>
                  <a:lnTo>
                    <a:pt x="138264" y="122974"/>
                  </a:lnTo>
                  <a:lnTo>
                    <a:pt x="180657" y="99656"/>
                  </a:lnTo>
                  <a:lnTo>
                    <a:pt x="215226" y="93078"/>
                  </a:lnTo>
                  <a:lnTo>
                    <a:pt x="233730" y="93141"/>
                  </a:lnTo>
                  <a:lnTo>
                    <a:pt x="252552" y="95834"/>
                  </a:lnTo>
                  <a:lnTo>
                    <a:pt x="271310" y="101561"/>
                  </a:lnTo>
                  <a:lnTo>
                    <a:pt x="277622" y="103670"/>
                  </a:lnTo>
                  <a:lnTo>
                    <a:pt x="283552" y="106934"/>
                  </a:lnTo>
                  <a:lnTo>
                    <a:pt x="289648" y="109994"/>
                  </a:lnTo>
                  <a:lnTo>
                    <a:pt x="295427" y="113652"/>
                  </a:lnTo>
                  <a:lnTo>
                    <a:pt x="301523" y="117017"/>
                  </a:lnTo>
                  <a:lnTo>
                    <a:pt x="306908" y="121589"/>
                  </a:lnTo>
                  <a:lnTo>
                    <a:pt x="312623" y="125704"/>
                  </a:lnTo>
                  <a:lnTo>
                    <a:pt x="317627" y="130848"/>
                  </a:lnTo>
                  <a:lnTo>
                    <a:pt x="322872" y="135788"/>
                  </a:lnTo>
                  <a:lnTo>
                    <a:pt x="327609" y="141274"/>
                  </a:lnTo>
                  <a:lnTo>
                    <a:pt x="332587" y="146646"/>
                  </a:lnTo>
                  <a:lnTo>
                    <a:pt x="336664" y="152869"/>
                  </a:lnTo>
                  <a:lnTo>
                    <a:pt x="356831" y="193484"/>
                  </a:lnTo>
                  <a:lnTo>
                    <a:pt x="364185" y="239991"/>
                  </a:lnTo>
                  <a:lnTo>
                    <a:pt x="364185" y="210858"/>
                  </a:lnTo>
                  <a:lnTo>
                    <a:pt x="350888" y="170688"/>
                  </a:lnTo>
                  <a:lnTo>
                    <a:pt x="329793" y="139179"/>
                  </a:lnTo>
                  <a:lnTo>
                    <a:pt x="324954" y="133604"/>
                  </a:lnTo>
                  <a:lnTo>
                    <a:pt x="319595" y="128536"/>
                  </a:lnTo>
                  <a:lnTo>
                    <a:pt x="314477" y="123317"/>
                  </a:lnTo>
                  <a:lnTo>
                    <a:pt x="308622" y="119126"/>
                  </a:lnTo>
                  <a:lnTo>
                    <a:pt x="303123" y="114477"/>
                  </a:lnTo>
                  <a:lnTo>
                    <a:pt x="296913" y="111048"/>
                  </a:lnTo>
                  <a:lnTo>
                    <a:pt x="290995" y="107340"/>
                  </a:lnTo>
                  <a:lnTo>
                    <a:pt x="284772" y="104228"/>
                  </a:lnTo>
                  <a:lnTo>
                    <a:pt x="278701" y="100926"/>
                  </a:lnTo>
                  <a:lnTo>
                    <a:pt x="272262" y="98793"/>
                  </a:lnTo>
                  <a:lnTo>
                    <a:pt x="253365" y="93078"/>
                  </a:lnTo>
                  <a:lnTo>
                    <a:pt x="253111" y="93014"/>
                  </a:lnTo>
                  <a:lnTo>
                    <a:pt x="233921" y="90335"/>
                  </a:lnTo>
                  <a:lnTo>
                    <a:pt x="215074" y="90347"/>
                  </a:lnTo>
                  <a:lnTo>
                    <a:pt x="164147" y="103771"/>
                  </a:lnTo>
                  <a:lnTo>
                    <a:pt x="125679" y="131318"/>
                  </a:lnTo>
                  <a:lnTo>
                    <a:pt x="100990" y="164109"/>
                  </a:lnTo>
                  <a:lnTo>
                    <a:pt x="85458" y="204749"/>
                  </a:lnTo>
                  <a:lnTo>
                    <a:pt x="84048" y="209956"/>
                  </a:lnTo>
                  <a:lnTo>
                    <a:pt x="83464" y="215392"/>
                  </a:lnTo>
                  <a:lnTo>
                    <a:pt x="82600" y="222135"/>
                  </a:lnTo>
                  <a:lnTo>
                    <a:pt x="82270" y="224193"/>
                  </a:lnTo>
                  <a:lnTo>
                    <a:pt x="82130" y="226034"/>
                  </a:lnTo>
                  <a:lnTo>
                    <a:pt x="81978" y="231317"/>
                  </a:lnTo>
                  <a:lnTo>
                    <a:pt x="81851" y="244983"/>
                  </a:lnTo>
                  <a:lnTo>
                    <a:pt x="82207" y="255574"/>
                  </a:lnTo>
                  <a:lnTo>
                    <a:pt x="82359" y="257492"/>
                  </a:lnTo>
                  <a:lnTo>
                    <a:pt x="82715" y="259588"/>
                  </a:lnTo>
                  <a:lnTo>
                    <a:pt x="83616" y="266382"/>
                  </a:lnTo>
                  <a:lnTo>
                    <a:pt x="84201" y="271653"/>
                  </a:lnTo>
                  <a:lnTo>
                    <a:pt x="85788" y="277368"/>
                  </a:lnTo>
                  <a:lnTo>
                    <a:pt x="88087" y="286473"/>
                  </a:lnTo>
                  <a:lnTo>
                    <a:pt x="108165" y="328383"/>
                  </a:lnTo>
                  <a:lnTo>
                    <a:pt x="137528" y="360133"/>
                  </a:lnTo>
                  <a:lnTo>
                    <a:pt x="180594" y="383870"/>
                  </a:lnTo>
                  <a:lnTo>
                    <a:pt x="215785" y="390550"/>
                  </a:lnTo>
                  <a:lnTo>
                    <a:pt x="234632" y="390461"/>
                  </a:lnTo>
                  <a:lnTo>
                    <a:pt x="252907" y="387807"/>
                  </a:lnTo>
                  <a:lnTo>
                    <a:pt x="253822" y="387680"/>
                  </a:lnTo>
                  <a:lnTo>
                    <a:pt x="272948" y="381812"/>
                  </a:lnTo>
                  <a:lnTo>
                    <a:pt x="279374" y="379641"/>
                  </a:lnTo>
                  <a:lnTo>
                    <a:pt x="285419" y="376301"/>
                  </a:lnTo>
                  <a:lnTo>
                    <a:pt x="291642" y="373164"/>
                  </a:lnTo>
                  <a:lnTo>
                    <a:pt x="297535" y="369430"/>
                  </a:lnTo>
                  <a:lnTo>
                    <a:pt x="303733" y="365950"/>
                  </a:lnTo>
                  <a:lnTo>
                    <a:pt x="309219" y="361276"/>
                  </a:lnTo>
                  <a:lnTo>
                    <a:pt x="315036" y="357060"/>
                  </a:lnTo>
                  <a:lnTo>
                    <a:pt x="320141" y="351802"/>
                  </a:lnTo>
                  <a:lnTo>
                    <a:pt x="325475" y="346722"/>
                  </a:lnTo>
                  <a:lnTo>
                    <a:pt x="330288" y="341109"/>
                  </a:lnTo>
                  <a:lnTo>
                    <a:pt x="335343" y="335597"/>
                  </a:lnTo>
                  <a:lnTo>
                    <a:pt x="339509" y="329222"/>
                  </a:lnTo>
                  <a:lnTo>
                    <a:pt x="359943" y="287642"/>
                  </a:lnTo>
                  <a:lnTo>
                    <a:pt x="366674" y="252234"/>
                  </a:lnTo>
                  <a:lnTo>
                    <a:pt x="367233" y="239991"/>
                  </a:lnTo>
                  <a:close/>
                </a:path>
                <a:path w="448945" h="708025">
                  <a:moveTo>
                    <a:pt x="448538" y="238810"/>
                  </a:moveTo>
                  <a:lnTo>
                    <a:pt x="444309" y="195402"/>
                  </a:lnTo>
                  <a:lnTo>
                    <a:pt x="433031" y="154216"/>
                  </a:lnTo>
                  <a:lnTo>
                    <a:pt x="415594" y="116459"/>
                  </a:lnTo>
                  <a:lnTo>
                    <a:pt x="392912" y="82956"/>
                  </a:lnTo>
                  <a:lnTo>
                    <a:pt x="365925" y="54508"/>
                  </a:lnTo>
                  <a:lnTo>
                    <a:pt x="319278" y="23025"/>
                  </a:lnTo>
                  <a:lnTo>
                    <a:pt x="269062" y="4762"/>
                  </a:lnTo>
                  <a:lnTo>
                    <a:pt x="226872" y="0"/>
                  </a:lnTo>
                  <a:lnTo>
                    <a:pt x="218605" y="127"/>
                  </a:lnTo>
                  <a:lnTo>
                    <a:pt x="202298" y="1066"/>
                  </a:lnTo>
                  <a:lnTo>
                    <a:pt x="196926" y="1511"/>
                  </a:lnTo>
                  <a:lnTo>
                    <a:pt x="191681" y="2730"/>
                  </a:lnTo>
                  <a:lnTo>
                    <a:pt x="186410" y="3517"/>
                  </a:lnTo>
                  <a:lnTo>
                    <a:pt x="178650" y="4838"/>
                  </a:lnTo>
                  <a:lnTo>
                    <a:pt x="176085" y="5410"/>
                  </a:lnTo>
                  <a:lnTo>
                    <a:pt x="173596" y="6223"/>
                  </a:lnTo>
                  <a:lnTo>
                    <a:pt x="171081" y="6896"/>
                  </a:lnTo>
                  <a:lnTo>
                    <a:pt x="156210" y="11137"/>
                  </a:lnTo>
                  <a:lnTo>
                    <a:pt x="142125" y="16776"/>
                  </a:lnTo>
                  <a:lnTo>
                    <a:pt x="139814" y="17741"/>
                  </a:lnTo>
                  <a:lnTo>
                    <a:pt x="137464" y="18580"/>
                  </a:lnTo>
                  <a:lnTo>
                    <a:pt x="92671" y="46050"/>
                  </a:lnTo>
                  <a:lnTo>
                    <a:pt x="55435" y="82829"/>
                  </a:lnTo>
                  <a:lnTo>
                    <a:pt x="29743" y="121716"/>
                  </a:lnTo>
                  <a:lnTo>
                    <a:pt x="13868" y="158635"/>
                  </a:lnTo>
                  <a:lnTo>
                    <a:pt x="3848" y="197827"/>
                  </a:lnTo>
                  <a:lnTo>
                    <a:pt x="1854" y="212813"/>
                  </a:lnTo>
                  <a:lnTo>
                    <a:pt x="762" y="219862"/>
                  </a:lnTo>
                  <a:lnTo>
                    <a:pt x="825" y="225767"/>
                  </a:lnTo>
                  <a:lnTo>
                    <a:pt x="393" y="238810"/>
                  </a:lnTo>
                  <a:lnTo>
                    <a:pt x="342" y="243497"/>
                  </a:lnTo>
                  <a:lnTo>
                    <a:pt x="520" y="241973"/>
                  </a:lnTo>
                  <a:lnTo>
                    <a:pt x="1435" y="225767"/>
                  </a:lnTo>
                  <a:lnTo>
                    <a:pt x="1473" y="219862"/>
                  </a:lnTo>
                  <a:lnTo>
                    <a:pt x="2692" y="212712"/>
                  </a:lnTo>
                  <a:lnTo>
                    <a:pt x="15100" y="159105"/>
                  </a:lnTo>
                  <a:lnTo>
                    <a:pt x="31102" y="122516"/>
                  </a:lnTo>
                  <a:lnTo>
                    <a:pt x="56807" y="84074"/>
                  </a:lnTo>
                  <a:lnTo>
                    <a:pt x="93878" y="47752"/>
                  </a:lnTo>
                  <a:lnTo>
                    <a:pt x="136118" y="21755"/>
                  </a:lnTo>
                  <a:lnTo>
                    <a:pt x="140665" y="19913"/>
                  </a:lnTo>
                  <a:lnTo>
                    <a:pt x="142951" y="18961"/>
                  </a:lnTo>
                  <a:lnTo>
                    <a:pt x="156921" y="13423"/>
                  </a:lnTo>
                  <a:lnTo>
                    <a:pt x="171640" y="9283"/>
                  </a:lnTo>
                  <a:lnTo>
                    <a:pt x="174129" y="8623"/>
                  </a:lnTo>
                  <a:lnTo>
                    <a:pt x="176593" y="7810"/>
                  </a:lnTo>
                  <a:lnTo>
                    <a:pt x="179133" y="7264"/>
                  </a:lnTo>
                  <a:lnTo>
                    <a:pt x="186855" y="5981"/>
                  </a:lnTo>
                  <a:lnTo>
                    <a:pt x="192036" y="5219"/>
                  </a:lnTo>
                  <a:lnTo>
                    <a:pt x="197218" y="4038"/>
                  </a:lnTo>
                  <a:lnTo>
                    <a:pt x="202526" y="3594"/>
                  </a:lnTo>
                  <a:lnTo>
                    <a:pt x="218668" y="2717"/>
                  </a:lnTo>
                  <a:lnTo>
                    <a:pt x="226847" y="2616"/>
                  </a:lnTo>
                  <a:lnTo>
                    <a:pt x="243408" y="3517"/>
                  </a:lnTo>
                  <a:lnTo>
                    <a:pt x="289458" y="13220"/>
                  </a:lnTo>
                  <a:lnTo>
                    <a:pt x="334022" y="34505"/>
                  </a:lnTo>
                  <a:lnTo>
                    <a:pt x="390753" y="84886"/>
                  </a:lnTo>
                  <a:lnTo>
                    <a:pt x="413105" y="118008"/>
                  </a:lnTo>
                  <a:lnTo>
                    <a:pt x="430288" y="155308"/>
                  </a:lnTo>
                  <a:lnTo>
                    <a:pt x="441401" y="195986"/>
                  </a:lnTo>
                  <a:lnTo>
                    <a:pt x="445541" y="238810"/>
                  </a:lnTo>
                  <a:lnTo>
                    <a:pt x="445490" y="252069"/>
                  </a:lnTo>
                  <a:lnTo>
                    <a:pt x="438365" y="304253"/>
                  </a:lnTo>
                  <a:lnTo>
                    <a:pt x="424065" y="346430"/>
                  </a:lnTo>
                  <a:lnTo>
                    <a:pt x="415429" y="363816"/>
                  </a:lnTo>
                  <a:lnTo>
                    <a:pt x="415429" y="368896"/>
                  </a:lnTo>
                  <a:lnTo>
                    <a:pt x="412750" y="368909"/>
                  </a:lnTo>
                  <a:lnTo>
                    <a:pt x="415417" y="368896"/>
                  </a:lnTo>
                  <a:lnTo>
                    <a:pt x="415429" y="363816"/>
                  </a:lnTo>
                  <a:lnTo>
                    <a:pt x="414096" y="366496"/>
                  </a:lnTo>
                  <a:lnTo>
                    <a:pt x="413880" y="366890"/>
                  </a:lnTo>
                  <a:lnTo>
                    <a:pt x="412673" y="368909"/>
                  </a:lnTo>
                  <a:lnTo>
                    <a:pt x="214147" y="702348"/>
                  </a:lnTo>
                  <a:lnTo>
                    <a:pt x="33274" y="367715"/>
                  </a:lnTo>
                  <a:lnTo>
                    <a:pt x="11544" y="316420"/>
                  </a:lnTo>
                  <a:lnTo>
                    <a:pt x="2984" y="276987"/>
                  </a:lnTo>
                  <a:lnTo>
                    <a:pt x="1066" y="257721"/>
                  </a:lnTo>
                  <a:lnTo>
                    <a:pt x="711" y="252069"/>
                  </a:lnTo>
                  <a:lnTo>
                    <a:pt x="431" y="244233"/>
                  </a:lnTo>
                  <a:lnTo>
                    <a:pt x="342" y="243497"/>
                  </a:lnTo>
                  <a:lnTo>
                    <a:pt x="0" y="249745"/>
                  </a:lnTo>
                  <a:lnTo>
                    <a:pt x="0" y="256489"/>
                  </a:lnTo>
                  <a:lnTo>
                    <a:pt x="685" y="264261"/>
                  </a:lnTo>
                  <a:lnTo>
                    <a:pt x="10388" y="316788"/>
                  </a:lnTo>
                  <a:lnTo>
                    <a:pt x="30708" y="366052"/>
                  </a:lnTo>
                  <a:lnTo>
                    <a:pt x="30568" y="366052"/>
                  </a:lnTo>
                  <a:lnTo>
                    <a:pt x="31254" y="367309"/>
                  </a:lnTo>
                  <a:lnTo>
                    <a:pt x="214020" y="708012"/>
                  </a:lnTo>
                  <a:lnTo>
                    <a:pt x="216141" y="704469"/>
                  </a:lnTo>
                  <a:lnTo>
                    <a:pt x="416737" y="368109"/>
                  </a:lnTo>
                  <a:lnTo>
                    <a:pt x="418172" y="365696"/>
                  </a:lnTo>
                  <a:lnTo>
                    <a:pt x="417931" y="365696"/>
                  </a:lnTo>
                  <a:lnTo>
                    <a:pt x="426821" y="347776"/>
                  </a:lnTo>
                  <a:lnTo>
                    <a:pt x="435025" y="326682"/>
                  </a:lnTo>
                  <a:lnTo>
                    <a:pt x="445655" y="283057"/>
                  </a:lnTo>
                  <a:lnTo>
                    <a:pt x="448513" y="252069"/>
                  </a:lnTo>
                  <a:lnTo>
                    <a:pt x="448538" y="238810"/>
                  </a:lnTo>
                  <a:close/>
                </a:path>
              </a:pathLst>
            </a:custGeom>
            <a:solidFill>
              <a:srgbClr val="9D9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26849" y="5797841"/>
              <a:ext cx="174586" cy="14578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775214" y="6359855"/>
              <a:ext cx="869315" cy="112395"/>
            </a:xfrm>
            <a:custGeom>
              <a:avLst/>
              <a:gdLst/>
              <a:ahLst/>
              <a:cxnLst/>
              <a:rect l="l" t="t" r="r" b="b"/>
              <a:pathLst>
                <a:path w="869314" h="112395">
                  <a:moveTo>
                    <a:pt x="868819" y="0"/>
                  </a:moveTo>
                  <a:lnTo>
                    <a:pt x="0" y="0"/>
                  </a:lnTo>
                  <a:lnTo>
                    <a:pt x="0" y="111975"/>
                  </a:lnTo>
                  <a:lnTo>
                    <a:pt x="868819" y="111975"/>
                  </a:lnTo>
                  <a:lnTo>
                    <a:pt x="86881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75214" y="6359855"/>
              <a:ext cx="271145" cy="112395"/>
            </a:xfrm>
            <a:custGeom>
              <a:avLst/>
              <a:gdLst/>
              <a:ahLst/>
              <a:cxnLst/>
              <a:rect l="l" t="t" r="r" b="b"/>
              <a:pathLst>
                <a:path w="271145" h="112395">
                  <a:moveTo>
                    <a:pt x="271106" y="0"/>
                  </a:moveTo>
                  <a:lnTo>
                    <a:pt x="0" y="0"/>
                  </a:lnTo>
                  <a:lnTo>
                    <a:pt x="0" y="111975"/>
                  </a:lnTo>
                  <a:lnTo>
                    <a:pt x="271106" y="111975"/>
                  </a:lnTo>
                  <a:lnTo>
                    <a:pt x="271106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62973" y="6697586"/>
              <a:ext cx="869315" cy="112395"/>
            </a:xfrm>
            <a:custGeom>
              <a:avLst/>
              <a:gdLst/>
              <a:ahLst/>
              <a:cxnLst/>
              <a:rect l="l" t="t" r="r" b="b"/>
              <a:pathLst>
                <a:path w="869314" h="112395">
                  <a:moveTo>
                    <a:pt x="868819" y="0"/>
                  </a:moveTo>
                  <a:lnTo>
                    <a:pt x="0" y="0"/>
                  </a:lnTo>
                  <a:lnTo>
                    <a:pt x="0" y="111975"/>
                  </a:lnTo>
                  <a:lnTo>
                    <a:pt x="868819" y="111975"/>
                  </a:lnTo>
                  <a:lnTo>
                    <a:pt x="86881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62973" y="6697586"/>
              <a:ext cx="271145" cy="112395"/>
            </a:xfrm>
            <a:custGeom>
              <a:avLst/>
              <a:gdLst/>
              <a:ahLst/>
              <a:cxnLst/>
              <a:rect l="l" t="t" r="r" b="b"/>
              <a:pathLst>
                <a:path w="271144" h="112395">
                  <a:moveTo>
                    <a:pt x="271119" y="0"/>
                  </a:moveTo>
                  <a:lnTo>
                    <a:pt x="0" y="0"/>
                  </a:lnTo>
                  <a:lnTo>
                    <a:pt x="0" y="111975"/>
                  </a:lnTo>
                  <a:lnTo>
                    <a:pt x="271119" y="111975"/>
                  </a:lnTo>
                  <a:lnTo>
                    <a:pt x="27111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57705" y="7020649"/>
              <a:ext cx="869315" cy="112395"/>
            </a:xfrm>
            <a:custGeom>
              <a:avLst/>
              <a:gdLst/>
              <a:ahLst/>
              <a:cxnLst/>
              <a:rect l="l" t="t" r="r" b="b"/>
              <a:pathLst>
                <a:path w="869314" h="112395">
                  <a:moveTo>
                    <a:pt x="868819" y="0"/>
                  </a:moveTo>
                  <a:lnTo>
                    <a:pt x="0" y="0"/>
                  </a:lnTo>
                  <a:lnTo>
                    <a:pt x="0" y="111963"/>
                  </a:lnTo>
                  <a:lnTo>
                    <a:pt x="868819" y="111963"/>
                  </a:lnTo>
                  <a:lnTo>
                    <a:pt x="86881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57705" y="7020649"/>
              <a:ext cx="271145" cy="112395"/>
            </a:xfrm>
            <a:custGeom>
              <a:avLst/>
              <a:gdLst/>
              <a:ahLst/>
              <a:cxnLst/>
              <a:rect l="l" t="t" r="r" b="b"/>
              <a:pathLst>
                <a:path w="271144" h="112395">
                  <a:moveTo>
                    <a:pt x="271119" y="0"/>
                  </a:moveTo>
                  <a:lnTo>
                    <a:pt x="0" y="0"/>
                  </a:lnTo>
                  <a:lnTo>
                    <a:pt x="0" y="111963"/>
                  </a:lnTo>
                  <a:lnTo>
                    <a:pt x="271119" y="111963"/>
                  </a:lnTo>
                  <a:lnTo>
                    <a:pt x="27111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3760" y="7389700"/>
              <a:ext cx="869315" cy="149860"/>
            </a:xfrm>
            <a:custGeom>
              <a:avLst/>
              <a:gdLst/>
              <a:ahLst/>
              <a:cxnLst/>
              <a:rect l="l" t="t" r="r" b="b"/>
              <a:pathLst>
                <a:path w="869315" h="149859">
                  <a:moveTo>
                    <a:pt x="868819" y="0"/>
                  </a:moveTo>
                  <a:lnTo>
                    <a:pt x="0" y="0"/>
                  </a:lnTo>
                  <a:lnTo>
                    <a:pt x="0" y="149491"/>
                  </a:lnTo>
                  <a:lnTo>
                    <a:pt x="868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52436" y="7277722"/>
              <a:ext cx="869315" cy="112395"/>
            </a:xfrm>
            <a:custGeom>
              <a:avLst/>
              <a:gdLst/>
              <a:ahLst/>
              <a:cxnLst/>
              <a:rect l="l" t="t" r="r" b="b"/>
              <a:pathLst>
                <a:path w="869315" h="112395">
                  <a:moveTo>
                    <a:pt x="868819" y="0"/>
                  </a:moveTo>
                  <a:lnTo>
                    <a:pt x="0" y="0"/>
                  </a:lnTo>
                  <a:lnTo>
                    <a:pt x="0" y="111975"/>
                  </a:lnTo>
                  <a:lnTo>
                    <a:pt x="868819" y="111975"/>
                  </a:lnTo>
                  <a:lnTo>
                    <a:pt x="86881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52436" y="7277722"/>
              <a:ext cx="271145" cy="112395"/>
            </a:xfrm>
            <a:custGeom>
              <a:avLst/>
              <a:gdLst/>
              <a:ahLst/>
              <a:cxnLst/>
              <a:rect l="l" t="t" r="r" b="b"/>
              <a:pathLst>
                <a:path w="271144" h="112395">
                  <a:moveTo>
                    <a:pt x="271119" y="0"/>
                  </a:moveTo>
                  <a:lnTo>
                    <a:pt x="0" y="0"/>
                  </a:lnTo>
                  <a:lnTo>
                    <a:pt x="0" y="111975"/>
                  </a:lnTo>
                  <a:lnTo>
                    <a:pt x="271119" y="111975"/>
                  </a:lnTo>
                  <a:lnTo>
                    <a:pt x="27111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40608" y="6845314"/>
              <a:ext cx="47625" cy="50165"/>
            </a:xfrm>
            <a:custGeom>
              <a:avLst/>
              <a:gdLst/>
              <a:ahLst/>
              <a:cxnLst/>
              <a:rect l="l" t="t" r="r" b="b"/>
              <a:pathLst>
                <a:path w="47625" h="50165">
                  <a:moveTo>
                    <a:pt x="23634" y="0"/>
                  </a:moveTo>
                  <a:lnTo>
                    <a:pt x="14433" y="1950"/>
                  </a:lnTo>
                  <a:lnTo>
                    <a:pt x="6921" y="7270"/>
                  </a:lnTo>
                  <a:lnTo>
                    <a:pt x="1856" y="15162"/>
                  </a:lnTo>
                  <a:lnTo>
                    <a:pt x="0" y="24828"/>
                  </a:lnTo>
                  <a:lnTo>
                    <a:pt x="1856" y="34496"/>
                  </a:lnTo>
                  <a:lnTo>
                    <a:pt x="6921" y="42392"/>
                  </a:lnTo>
                  <a:lnTo>
                    <a:pt x="14433" y="47717"/>
                  </a:lnTo>
                  <a:lnTo>
                    <a:pt x="23634" y="49669"/>
                  </a:lnTo>
                  <a:lnTo>
                    <a:pt x="32828" y="47717"/>
                  </a:lnTo>
                  <a:lnTo>
                    <a:pt x="40336" y="42392"/>
                  </a:lnTo>
                  <a:lnTo>
                    <a:pt x="45399" y="34496"/>
                  </a:lnTo>
                  <a:lnTo>
                    <a:pt x="47256" y="24828"/>
                  </a:lnTo>
                  <a:lnTo>
                    <a:pt x="45399" y="15162"/>
                  </a:lnTo>
                  <a:lnTo>
                    <a:pt x="40336" y="7270"/>
                  </a:lnTo>
                  <a:lnTo>
                    <a:pt x="32828" y="1950"/>
                  </a:lnTo>
                  <a:lnTo>
                    <a:pt x="2363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05929" y="3767038"/>
              <a:ext cx="800100" cy="260350"/>
            </a:xfrm>
            <a:custGeom>
              <a:avLst/>
              <a:gdLst/>
              <a:ahLst/>
              <a:cxnLst/>
              <a:rect l="l" t="t" r="r" b="b"/>
              <a:pathLst>
                <a:path w="800100" h="260350">
                  <a:moveTo>
                    <a:pt x="799553" y="0"/>
                  </a:moveTo>
                  <a:lnTo>
                    <a:pt x="0" y="0"/>
                  </a:lnTo>
                  <a:lnTo>
                    <a:pt x="0" y="259994"/>
                  </a:lnTo>
                  <a:lnTo>
                    <a:pt x="799553" y="259994"/>
                  </a:lnTo>
                  <a:lnTo>
                    <a:pt x="799553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72374" y="3694353"/>
              <a:ext cx="861060" cy="332740"/>
            </a:xfrm>
            <a:custGeom>
              <a:avLst/>
              <a:gdLst/>
              <a:ahLst/>
              <a:cxnLst/>
              <a:rect l="l" t="t" r="r" b="b"/>
              <a:pathLst>
                <a:path w="861060" h="332739">
                  <a:moveTo>
                    <a:pt x="307517" y="114604"/>
                  </a:moveTo>
                  <a:lnTo>
                    <a:pt x="145376" y="114604"/>
                  </a:lnTo>
                  <a:lnTo>
                    <a:pt x="145376" y="153746"/>
                  </a:lnTo>
                  <a:lnTo>
                    <a:pt x="307517" y="153746"/>
                  </a:lnTo>
                  <a:lnTo>
                    <a:pt x="307517" y="114604"/>
                  </a:lnTo>
                  <a:close/>
                </a:path>
                <a:path w="861060" h="332739">
                  <a:moveTo>
                    <a:pt x="861047" y="0"/>
                  </a:moveTo>
                  <a:lnTo>
                    <a:pt x="413753" y="0"/>
                  </a:lnTo>
                  <a:lnTo>
                    <a:pt x="0" y="0"/>
                  </a:lnTo>
                  <a:lnTo>
                    <a:pt x="0" y="72682"/>
                  </a:lnTo>
                  <a:lnTo>
                    <a:pt x="414172" y="72682"/>
                  </a:lnTo>
                  <a:lnTo>
                    <a:pt x="430530" y="332676"/>
                  </a:lnTo>
                  <a:lnTo>
                    <a:pt x="833094" y="332676"/>
                  </a:lnTo>
                  <a:lnTo>
                    <a:pt x="833094" y="72682"/>
                  </a:lnTo>
                  <a:lnTo>
                    <a:pt x="861047" y="72682"/>
                  </a:lnTo>
                  <a:lnTo>
                    <a:pt x="861047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96885" y="3897033"/>
              <a:ext cx="208279" cy="83185"/>
            </a:xfrm>
            <a:custGeom>
              <a:avLst/>
              <a:gdLst/>
              <a:ahLst/>
              <a:cxnLst/>
              <a:rect l="l" t="t" r="r" b="b"/>
              <a:pathLst>
                <a:path w="208280" h="83185">
                  <a:moveTo>
                    <a:pt x="208203" y="0"/>
                  </a:moveTo>
                  <a:lnTo>
                    <a:pt x="0" y="0"/>
                  </a:lnTo>
                  <a:lnTo>
                    <a:pt x="0" y="82638"/>
                  </a:lnTo>
                  <a:lnTo>
                    <a:pt x="208203" y="8263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97732" y="3494639"/>
              <a:ext cx="614680" cy="200025"/>
            </a:xfrm>
            <a:custGeom>
              <a:avLst/>
              <a:gdLst/>
              <a:ahLst/>
              <a:cxnLst/>
              <a:rect l="l" t="t" r="r" b="b"/>
              <a:pathLst>
                <a:path w="614680" h="200025">
                  <a:moveTo>
                    <a:pt x="614172" y="0"/>
                  </a:moveTo>
                  <a:lnTo>
                    <a:pt x="0" y="0"/>
                  </a:lnTo>
                  <a:lnTo>
                    <a:pt x="0" y="199720"/>
                  </a:lnTo>
                  <a:lnTo>
                    <a:pt x="614172" y="199720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71966" y="3438804"/>
              <a:ext cx="661670" cy="55880"/>
            </a:xfrm>
            <a:custGeom>
              <a:avLst/>
              <a:gdLst/>
              <a:ahLst/>
              <a:cxnLst/>
              <a:rect l="l" t="t" r="r" b="b"/>
              <a:pathLst>
                <a:path w="661669" h="55879">
                  <a:moveTo>
                    <a:pt x="661428" y="0"/>
                  </a:moveTo>
                  <a:lnTo>
                    <a:pt x="0" y="0"/>
                  </a:lnTo>
                  <a:lnTo>
                    <a:pt x="0" y="55829"/>
                  </a:lnTo>
                  <a:lnTo>
                    <a:pt x="661428" y="55829"/>
                  </a:lnTo>
                  <a:lnTo>
                    <a:pt x="66142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89784" y="3438804"/>
              <a:ext cx="344170" cy="255904"/>
            </a:xfrm>
            <a:custGeom>
              <a:avLst/>
              <a:gdLst/>
              <a:ahLst/>
              <a:cxnLst/>
              <a:rect l="l" t="t" r="r" b="b"/>
              <a:pathLst>
                <a:path w="344169" h="255904">
                  <a:moveTo>
                    <a:pt x="343611" y="0"/>
                  </a:moveTo>
                  <a:lnTo>
                    <a:pt x="0" y="0"/>
                  </a:lnTo>
                  <a:lnTo>
                    <a:pt x="0" y="50673"/>
                  </a:lnTo>
                  <a:lnTo>
                    <a:pt x="12890" y="255549"/>
                  </a:lnTo>
                  <a:lnTo>
                    <a:pt x="322122" y="255549"/>
                  </a:lnTo>
                  <a:lnTo>
                    <a:pt x="322122" y="55829"/>
                  </a:lnTo>
                  <a:lnTo>
                    <a:pt x="343611" y="55829"/>
                  </a:lnTo>
                  <a:lnTo>
                    <a:pt x="34361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83626" y="3526853"/>
              <a:ext cx="125095" cy="30480"/>
            </a:xfrm>
            <a:custGeom>
              <a:avLst/>
              <a:gdLst/>
              <a:ahLst/>
              <a:cxnLst/>
              <a:rect l="l" t="t" r="r" b="b"/>
              <a:pathLst>
                <a:path w="125094" h="30479">
                  <a:moveTo>
                    <a:pt x="124561" y="0"/>
                  </a:moveTo>
                  <a:lnTo>
                    <a:pt x="0" y="0"/>
                  </a:lnTo>
                  <a:lnTo>
                    <a:pt x="0" y="30060"/>
                  </a:lnTo>
                  <a:lnTo>
                    <a:pt x="124561" y="30060"/>
                  </a:lnTo>
                  <a:lnTo>
                    <a:pt x="12456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67598" y="3594481"/>
              <a:ext cx="160020" cy="63500"/>
            </a:xfrm>
            <a:custGeom>
              <a:avLst/>
              <a:gdLst/>
              <a:ahLst/>
              <a:cxnLst/>
              <a:rect l="l" t="t" r="r" b="b"/>
              <a:pathLst>
                <a:path w="160019" h="63500">
                  <a:moveTo>
                    <a:pt x="159931" y="0"/>
                  </a:moveTo>
                  <a:lnTo>
                    <a:pt x="0" y="0"/>
                  </a:lnTo>
                  <a:lnTo>
                    <a:pt x="0" y="63487"/>
                  </a:lnTo>
                  <a:lnTo>
                    <a:pt x="159931" y="63487"/>
                  </a:lnTo>
                  <a:lnTo>
                    <a:pt x="1599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04877" y="1610683"/>
              <a:ext cx="214002" cy="23243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4225" y="2448168"/>
              <a:ext cx="235991" cy="23587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937006" y="1523085"/>
              <a:ext cx="549910" cy="1462405"/>
            </a:xfrm>
            <a:custGeom>
              <a:avLst/>
              <a:gdLst/>
              <a:ahLst/>
              <a:cxnLst/>
              <a:rect l="l" t="t" r="r" b="b"/>
              <a:pathLst>
                <a:path w="549910" h="1462405">
                  <a:moveTo>
                    <a:pt x="257759" y="1267333"/>
                  </a:moveTo>
                  <a:lnTo>
                    <a:pt x="253060" y="1259446"/>
                  </a:lnTo>
                  <a:lnTo>
                    <a:pt x="167932" y="1266177"/>
                  </a:lnTo>
                  <a:lnTo>
                    <a:pt x="165163" y="1264983"/>
                  </a:lnTo>
                  <a:lnTo>
                    <a:pt x="115887" y="1204264"/>
                  </a:lnTo>
                  <a:lnTo>
                    <a:pt x="111366" y="1198689"/>
                  </a:lnTo>
                  <a:lnTo>
                    <a:pt x="102400" y="1200721"/>
                  </a:lnTo>
                  <a:lnTo>
                    <a:pt x="82499" y="1283754"/>
                  </a:lnTo>
                  <a:lnTo>
                    <a:pt x="80505" y="1286014"/>
                  </a:lnTo>
                  <a:lnTo>
                    <a:pt x="825" y="1316697"/>
                  </a:lnTo>
                  <a:lnTo>
                    <a:pt x="0" y="1325841"/>
                  </a:lnTo>
                  <a:lnTo>
                    <a:pt x="72809" y="1370431"/>
                  </a:lnTo>
                  <a:lnTo>
                    <a:pt x="74358" y="1373035"/>
                  </a:lnTo>
                  <a:lnTo>
                    <a:pt x="78905" y="1458290"/>
                  </a:lnTo>
                  <a:lnTo>
                    <a:pt x="87350" y="1461909"/>
                  </a:lnTo>
                  <a:lnTo>
                    <a:pt x="152260" y="1406436"/>
                  </a:lnTo>
                  <a:lnTo>
                    <a:pt x="155206" y="1405763"/>
                  </a:lnTo>
                  <a:lnTo>
                    <a:pt x="237705" y="1427784"/>
                  </a:lnTo>
                  <a:lnTo>
                    <a:pt x="243751" y="1420876"/>
                  </a:lnTo>
                  <a:lnTo>
                    <a:pt x="211048" y="1341996"/>
                  </a:lnTo>
                  <a:lnTo>
                    <a:pt x="211328" y="1338999"/>
                  </a:lnTo>
                  <a:lnTo>
                    <a:pt x="257759" y="1267333"/>
                  </a:lnTo>
                  <a:close/>
                </a:path>
                <a:path w="549910" h="1462405">
                  <a:moveTo>
                    <a:pt x="549300" y="186004"/>
                  </a:moveTo>
                  <a:lnTo>
                    <a:pt x="516636" y="145592"/>
                  </a:lnTo>
                  <a:lnTo>
                    <a:pt x="501103" y="143027"/>
                  </a:lnTo>
                  <a:lnTo>
                    <a:pt x="493687" y="144462"/>
                  </a:lnTo>
                  <a:lnTo>
                    <a:pt x="474548" y="119278"/>
                  </a:lnTo>
                  <a:lnTo>
                    <a:pt x="458381" y="99288"/>
                  </a:lnTo>
                  <a:lnTo>
                    <a:pt x="443890" y="82448"/>
                  </a:lnTo>
                  <a:lnTo>
                    <a:pt x="447992" y="77317"/>
                  </a:lnTo>
                  <a:lnTo>
                    <a:pt x="451269" y="71310"/>
                  </a:lnTo>
                  <a:lnTo>
                    <a:pt x="453390" y="64579"/>
                  </a:lnTo>
                  <a:lnTo>
                    <a:pt x="455853" y="44488"/>
                  </a:lnTo>
                  <a:lnTo>
                    <a:pt x="451142" y="25946"/>
                  </a:lnTo>
                  <a:lnTo>
                    <a:pt x="440194" y="10998"/>
                  </a:lnTo>
                  <a:lnTo>
                    <a:pt x="423951" y="1663"/>
                  </a:lnTo>
                  <a:lnTo>
                    <a:pt x="405295" y="0"/>
                  </a:lnTo>
                  <a:lnTo>
                    <a:pt x="387756" y="5956"/>
                  </a:lnTo>
                  <a:lnTo>
                    <a:pt x="373265" y="18427"/>
                  </a:lnTo>
                  <a:lnTo>
                    <a:pt x="363740" y="36296"/>
                  </a:lnTo>
                  <a:lnTo>
                    <a:pt x="361276" y="56388"/>
                  </a:lnTo>
                  <a:lnTo>
                    <a:pt x="365988" y="74930"/>
                  </a:lnTo>
                  <a:lnTo>
                    <a:pt x="376948" y="89877"/>
                  </a:lnTo>
                  <a:lnTo>
                    <a:pt x="393179" y="99212"/>
                  </a:lnTo>
                  <a:lnTo>
                    <a:pt x="404672" y="101193"/>
                  </a:lnTo>
                  <a:lnTo>
                    <a:pt x="416026" y="100114"/>
                  </a:lnTo>
                  <a:lnTo>
                    <a:pt x="426783" y="96253"/>
                  </a:lnTo>
                  <a:lnTo>
                    <a:pt x="436511" y="89877"/>
                  </a:lnTo>
                  <a:lnTo>
                    <a:pt x="449224" y="107480"/>
                  </a:lnTo>
                  <a:lnTo>
                    <a:pt x="473138" y="138226"/>
                  </a:lnTo>
                  <a:lnTo>
                    <a:pt x="481533" y="148424"/>
                  </a:lnTo>
                  <a:lnTo>
                    <a:pt x="473722" y="153301"/>
                  </a:lnTo>
                  <a:lnTo>
                    <a:pt x="455485" y="190195"/>
                  </a:lnTo>
                  <a:lnTo>
                    <a:pt x="455955" y="197040"/>
                  </a:lnTo>
                  <a:lnTo>
                    <a:pt x="457403" y="203682"/>
                  </a:lnTo>
                  <a:lnTo>
                    <a:pt x="432549" y="211963"/>
                  </a:lnTo>
                  <a:lnTo>
                    <a:pt x="407860" y="221157"/>
                  </a:lnTo>
                  <a:lnTo>
                    <a:pt x="393623" y="226923"/>
                  </a:lnTo>
                  <a:lnTo>
                    <a:pt x="389140" y="216636"/>
                  </a:lnTo>
                  <a:lnTo>
                    <a:pt x="382346" y="207695"/>
                  </a:lnTo>
                  <a:lnTo>
                    <a:pt x="373481" y="200520"/>
                  </a:lnTo>
                  <a:lnTo>
                    <a:pt x="362762" y="195605"/>
                  </a:lnTo>
                  <a:lnTo>
                    <a:pt x="344208" y="193624"/>
                  </a:lnTo>
                  <a:lnTo>
                    <a:pt x="326923" y="198729"/>
                  </a:lnTo>
                  <a:lnTo>
                    <a:pt x="312826" y="209956"/>
                  </a:lnTo>
                  <a:lnTo>
                    <a:pt x="303796" y="226288"/>
                  </a:lnTo>
                  <a:lnTo>
                    <a:pt x="301815" y="244843"/>
                  </a:lnTo>
                  <a:lnTo>
                    <a:pt x="306920" y="262128"/>
                  </a:lnTo>
                  <a:lnTo>
                    <a:pt x="318135" y="276225"/>
                  </a:lnTo>
                  <a:lnTo>
                    <a:pt x="334467" y="285254"/>
                  </a:lnTo>
                  <a:lnTo>
                    <a:pt x="353034" y="287235"/>
                  </a:lnTo>
                  <a:lnTo>
                    <a:pt x="370319" y="282130"/>
                  </a:lnTo>
                  <a:lnTo>
                    <a:pt x="384416" y="270916"/>
                  </a:lnTo>
                  <a:lnTo>
                    <a:pt x="393446" y="254571"/>
                  </a:lnTo>
                  <a:lnTo>
                    <a:pt x="395135" y="249224"/>
                  </a:lnTo>
                  <a:lnTo>
                    <a:pt x="395630" y="243801"/>
                  </a:lnTo>
                  <a:lnTo>
                    <a:pt x="395414" y="238480"/>
                  </a:lnTo>
                  <a:lnTo>
                    <a:pt x="419303" y="230492"/>
                  </a:lnTo>
                  <a:lnTo>
                    <a:pt x="445947" y="220497"/>
                  </a:lnTo>
                  <a:lnTo>
                    <a:pt x="461975" y="213918"/>
                  </a:lnTo>
                  <a:lnTo>
                    <a:pt x="466852" y="220865"/>
                  </a:lnTo>
                  <a:lnTo>
                    <a:pt x="472922" y="226872"/>
                  </a:lnTo>
                  <a:lnTo>
                    <a:pt x="480123" y="231724"/>
                  </a:lnTo>
                  <a:lnTo>
                    <a:pt x="488353" y="235229"/>
                  </a:lnTo>
                  <a:lnTo>
                    <a:pt x="506907" y="237210"/>
                  </a:lnTo>
                  <a:lnTo>
                    <a:pt x="524192" y="232105"/>
                  </a:lnTo>
                  <a:lnTo>
                    <a:pt x="538289" y="220891"/>
                  </a:lnTo>
                  <a:lnTo>
                    <a:pt x="547319" y="204558"/>
                  </a:lnTo>
                  <a:lnTo>
                    <a:pt x="549300" y="18600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9162" y="1366777"/>
              <a:ext cx="2612669" cy="267158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49183" y="3080549"/>
              <a:ext cx="735901" cy="946645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111396" y="3242499"/>
              <a:ext cx="226060" cy="688975"/>
            </a:xfrm>
            <a:custGeom>
              <a:avLst/>
              <a:gdLst/>
              <a:ahLst/>
              <a:cxnLst/>
              <a:rect l="l" t="t" r="r" b="b"/>
              <a:pathLst>
                <a:path w="226060" h="688975">
                  <a:moveTo>
                    <a:pt x="174623" y="0"/>
                  </a:moveTo>
                  <a:lnTo>
                    <a:pt x="134697" y="146188"/>
                  </a:lnTo>
                  <a:lnTo>
                    <a:pt x="93712" y="292082"/>
                  </a:lnTo>
                  <a:lnTo>
                    <a:pt x="51673" y="437674"/>
                  </a:lnTo>
                  <a:lnTo>
                    <a:pt x="8583" y="582955"/>
                  </a:lnTo>
                  <a:lnTo>
                    <a:pt x="3699" y="600399"/>
                  </a:lnTo>
                  <a:lnTo>
                    <a:pt x="337" y="618183"/>
                  </a:lnTo>
                  <a:lnTo>
                    <a:pt x="0" y="635803"/>
                  </a:lnTo>
                  <a:lnTo>
                    <a:pt x="4189" y="652754"/>
                  </a:lnTo>
                  <a:lnTo>
                    <a:pt x="38348" y="684124"/>
                  </a:lnTo>
                  <a:lnTo>
                    <a:pt x="69665" y="688561"/>
                  </a:lnTo>
                  <a:lnTo>
                    <a:pt x="85345" y="686122"/>
                  </a:lnTo>
                  <a:lnTo>
                    <a:pt x="144753" y="652364"/>
                  </a:lnTo>
                  <a:lnTo>
                    <a:pt x="187483" y="591626"/>
                  </a:lnTo>
                  <a:lnTo>
                    <a:pt x="208844" y="520117"/>
                  </a:lnTo>
                  <a:lnTo>
                    <a:pt x="215798" y="445757"/>
                  </a:lnTo>
                  <a:lnTo>
                    <a:pt x="225969" y="9867"/>
                  </a:lnTo>
                  <a:lnTo>
                    <a:pt x="174623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59373" y="3193757"/>
              <a:ext cx="290494" cy="42809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64447" y="3193757"/>
              <a:ext cx="266814" cy="46356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59777" y="2442056"/>
              <a:ext cx="984040" cy="158865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3537" y="3488402"/>
              <a:ext cx="220210" cy="13757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987869" y="3040227"/>
              <a:ext cx="364490" cy="678815"/>
            </a:xfrm>
            <a:custGeom>
              <a:avLst/>
              <a:gdLst/>
              <a:ahLst/>
              <a:cxnLst/>
              <a:rect l="l" t="t" r="r" b="b"/>
              <a:pathLst>
                <a:path w="364490" h="678814">
                  <a:moveTo>
                    <a:pt x="327990" y="613473"/>
                  </a:moveTo>
                  <a:lnTo>
                    <a:pt x="317842" y="551040"/>
                  </a:lnTo>
                  <a:lnTo>
                    <a:pt x="283692" y="499770"/>
                  </a:lnTo>
                  <a:lnTo>
                    <a:pt x="233311" y="462876"/>
                  </a:lnTo>
                  <a:lnTo>
                    <a:pt x="188810" y="444284"/>
                  </a:lnTo>
                  <a:lnTo>
                    <a:pt x="141617" y="434174"/>
                  </a:lnTo>
                  <a:lnTo>
                    <a:pt x="93370" y="432612"/>
                  </a:lnTo>
                  <a:lnTo>
                    <a:pt x="45631" y="439648"/>
                  </a:lnTo>
                  <a:lnTo>
                    <a:pt x="0" y="455320"/>
                  </a:lnTo>
                  <a:lnTo>
                    <a:pt x="26593" y="459689"/>
                  </a:lnTo>
                  <a:lnTo>
                    <a:pt x="51320" y="470458"/>
                  </a:lnTo>
                  <a:lnTo>
                    <a:pt x="89535" y="507885"/>
                  </a:lnTo>
                  <a:lnTo>
                    <a:pt x="107543" y="552170"/>
                  </a:lnTo>
                  <a:lnTo>
                    <a:pt x="114668" y="575221"/>
                  </a:lnTo>
                  <a:lnTo>
                    <a:pt x="123380" y="597611"/>
                  </a:lnTo>
                  <a:lnTo>
                    <a:pt x="154800" y="640524"/>
                  </a:lnTo>
                  <a:lnTo>
                    <a:pt x="199732" y="668972"/>
                  </a:lnTo>
                  <a:lnTo>
                    <a:pt x="252056" y="678535"/>
                  </a:lnTo>
                  <a:lnTo>
                    <a:pt x="278638" y="675894"/>
                  </a:lnTo>
                  <a:lnTo>
                    <a:pt x="304241" y="668312"/>
                  </a:lnTo>
                  <a:lnTo>
                    <a:pt x="321208" y="643356"/>
                  </a:lnTo>
                  <a:lnTo>
                    <a:pt x="327990" y="613473"/>
                  </a:lnTo>
                  <a:close/>
                </a:path>
                <a:path w="364490" h="678814">
                  <a:moveTo>
                    <a:pt x="364451" y="75425"/>
                  </a:moveTo>
                  <a:lnTo>
                    <a:pt x="352653" y="31559"/>
                  </a:lnTo>
                  <a:lnTo>
                    <a:pt x="315544" y="2552"/>
                  </a:lnTo>
                  <a:lnTo>
                    <a:pt x="289826" y="0"/>
                  </a:lnTo>
                  <a:lnTo>
                    <a:pt x="263893" y="5638"/>
                  </a:lnTo>
                  <a:lnTo>
                    <a:pt x="221602" y="36258"/>
                  </a:lnTo>
                  <a:lnTo>
                    <a:pt x="194157" y="81102"/>
                  </a:lnTo>
                  <a:lnTo>
                    <a:pt x="170713" y="150215"/>
                  </a:lnTo>
                  <a:lnTo>
                    <a:pt x="161798" y="195872"/>
                  </a:lnTo>
                  <a:lnTo>
                    <a:pt x="158242" y="242062"/>
                  </a:lnTo>
                  <a:lnTo>
                    <a:pt x="160756" y="288086"/>
                  </a:lnTo>
                  <a:lnTo>
                    <a:pt x="170027" y="333260"/>
                  </a:lnTo>
                  <a:lnTo>
                    <a:pt x="186347" y="376567"/>
                  </a:lnTo>
                  <a:lnTo>
                    <a:pt x="209334" y="416242"/>
                  </a:lnTo>
                  <a:lnTo>
                    <a:pt x="238760" y="450570"/>
                  </a:lnTo>
                  <a:lnTo>
                    <a:pt x="274332" y="477812"/>
                  </a:lnTo>
                  <a:lnTo>
                    <a:pt x="315823" y="496227"/>
                  </a:lnTo>
                  <a:lnTo>
                    <a:pt x="318731" y="496227"/>
                  </a:lnTo>
                  <a:lnTo>
                    <a:pt x="338645" y="462762"/>
                  </a:lnTo>
                  <a:lnTo>
                    <a:pt x="349554" y="423697"/>
                  </a:lnTo>
                  <a:lnTo>
                    <a:pt x="353275" y="382384"/>
                  </a:lnTo>
                  <a:lnTo>
                    <a:pt x="351637" y="342163"/>
                  </a:lnTo>
                  <a:lnTo>
                    <a:pt x="342392" y="264947"/>
                  </a:lnTo>
                  <a:lnTo>
                    <a:pt x="340169" y="226402"/>
                  </a:lnTo>
                  <a:lnTo>
                    <a:pt x="342912" y="188023"/>
                  </a:lnTo>
                  <a:lnTo>
                    <a:pt x="347599" y="165582"/>
                  </a:lnTo>
                  <a:lnTo>
                    <a:pt x="359219" y="121145"/>
                  </a:lnTo>
                  <a:lnTo>
                    <a:pt x="363410" y="98615"/>
                  </a:lnTo>
                  <a:lnTo>
                    <a:pt x="364451" y="75425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08925" y="3498380"/>
              <a:ext cx="213995" cy="361950"/>
            </a:xfrm>
            <a:custGeom>
              <a:avLst/>
              <a:gdLst/>
              <a:ahLst/>
              <a:cxnLst/>
              <a:rect l="l" t="t" r="r" b="b"/>
              <a:pathLst>
                <a:path w="213994" h="361950">
                  <a:moveTo>
                    <a:pt x="76" y="0"/>
                  </a:moveTo>
                  <a:lnTo>
                    <a:pt x="0" y="177"/>
                  </a:lnTo>
                  <a:lnTo>
                    <a:pt x="15836" y="7696"/>
                  </a:lnTo>
                  <a:lnTo>
                    <a:pt x="33972" y="17335"/>
                  </a:lnTo>
                  <a:lnTo>
                    <a:pt x="69833" y="40999"/>
                  </a:lnTo>
                  <a:lnTo>
                    <a:pt x="110870" y="77381"/>
                  </a:lnTo>
                  <a:lnTo>
                    <a:pt x="137925" y="109145"/>
                  </a:lnTo>
                  <a:lnTo>
                    <a:pt x="162407" y="146634"/>
                  </a:lnTo>
                  <a:lnTo>
                    <a:pt x="181562" y="187108"/>
                  </a:lnTo>
                  <a:lnTo>
                    <a:pt x="194232" y="226779"/>
                  </a:lnTo>
                  <a:lnTo>
                    <a:pt x="207606" y="296341"/>
                  </a:lnTo>
                  <a:lnTo>
                    <a:pt x="211816" y="334496"/>
                  </a:lnTo>
                  <a:lnTo>
                    <a:pt x="213702" y="361365"/>
                  </a:lnTo>
                  <a:lnTo>
                    <a:pt x="213829" y="349453"/>
                  </a:lnTo>
                  <a:lnTo>
                    <a:pt x="211181" y="310415"/>
                  </a:lnTo>
                  <a:lnTo>
                    <a:pt x="204538" y="263366"/>
                  </a:lnTo>
                  <a:lnTo>
                    <a:pt x="191222" y="206359"/>
                  </a:lnTo>
                  <a:lnTo>
                    <a:pt x="175273" y="165670"/>
                  </a:lnTo>
                  <a:lnTo>
                    <a:pt x="152931" y="125691"/>
                  </a:lnTo>
                  <a:lnTo>
                    <a:pt x="126587" y="90818"/>
                  </a:lnTo>
                  <a:lnTo>
                    <a:pt x="98671" y="61961"/>
                  </a:lnTo>
                  <a:lnTo>
                    <a:pt x="58077" y="30187"/>
                  </a:lnTo>
                  <a:lnTo>
                    <a:pt x="16306" y="671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50605" y="3381009"/>
              <a:ext cx="216227" cy="14841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354812" y="3338268"/>
              <a:ext cx="302260" cy="196215"/>
            </a:xfrm>
            <a:custGeom>
              <a:avLst/>
              <a:gdLst/>
              <a:ahLst/>
              <a:cxnLst/>
              <a:rect l="l" t="t" r="r" b="b"/>
              <a:pathLst>
                <a:path w="302260" h="196214">
                  <a:moveTo>
                    <a:pt x="102028" y="0"/>
                  </a:moveTo>
                  <a:lnTo>
                    <a:pt x="58625" y="7651"/>
                  </a:lnTo>
                  <a:lnTo>
                    <a:pt x="26342" y="32520"/>
                  </a:lnTo>
                  <a:lnTo>
                    <a:pt x="9588" y="68329"/>
                  </a:lnTo>
                  <a:lnTo>
                    <a:pt x="499" y="114649"/>
                  </a:lnTo>
                  <a:lnTo>
                    <a:pt x="0" y="128171"/>
                  </a:lnTo>
                  <a:lnTo>
                    <a:pt x="1104" y="141639"/>
                  </a:lnTo>
                  <a:lnTo>
                    <a:pt x="17413" y="178407"/>
                  </a:lnTo>
                  <a:lnTo>
                    <a:pt x="66264" y="196129"/>
                  </a:lnTo>
                  <a:lnTo>
                    <a:pt x="86537" y="191356"/>
                  </a:lnTo>
                  <a:lnTo>
                    <a:pt x="121110" y="169016"/>
                  </a:lnTo>
                  <a:lnTo>
                    <a:pt x="148163" y="137828"/>
                  </a:lnTo>
                  <a:lnTo>
                    <a:pt x="160578" y="121205"/>
                  </a:lnTo>
                  <a:lnTo>
                    <a:pt x="173407" y="104842"/>
                  </a:lnTo>
                  <a:lnTo>
                    <a:pt x="187411" y="89492"/>
                  </a:lnTo>
                  <a:lnTo>
                    <a:pt x="203042" y="76187"/>
                  </a:lnTo>
                  <a:lnTo>
                    <a:pt x="220750" y="65960"/>
                  </a:lnTo>
                  <a:lnTo>
                    <a:pt x="241797" y="60880"/>
                  </a:lnTo>
                  <a:lnTo>
                    <a:pt x="264756" y="62236"/>
                  </a:lnTo>
                  <a:lnTo>
                    <a:pt x="286019" y="69864"/>
                  </a:lnTo>
                  <a:lnTo>
                    <a:pt x="301980" y="83600"/>
                  </a:lnTo>
                  <a:lnTo>
                    <a:pt x="288626" y="61511"/>
                  </a:lnTo>
                  <a:lnTo>
                    <a:pt x="247983" y="26727"/>
                  </a:lnTo>
                  <a:lnTo>
                    <a:pt x="200102" y="8307"/>
                  </a:lnTo>
                  <a:lnTo>
                    <a:pt x="149859" y="1353"/>
                  </a:lnTo>
                  <a:lnTo>
                    <a:pt x="124446" y="136"/>
                  </a:lnTo>
                  <a:lnTo>
                    <a:pt x="102028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61770" y="3156724"/>
              <a:ext cx="271780" cy="681990"/>
            </a:xfrm>
            <a:custGeom>
              <a:avLst/>
              <a:gdLst/>
              <a:ahLst/>
              <a:cxnLst/>
              <a:rect l="l" t="t" r="r" b="b"/>
              <a:pathLst>
                <a:path w="271780" h="681989">
                  <a:moveTo>
                    <a:pt x="100749" y="602919"/>
                  </a:moveTo>
                  <a:lnTo>
                    <a:pt x="96570" y="555840"/>
                  </a:lnTo>
                  <a:lnTo>
                    <a:pt x="84747" y="501523"/>
                  </a:lnTo>
                  <a:lnTo>
                    <a:pt x="65773" y="441998"/>
                  </a:lnTo>
                  <a:lnTo>
                    <a:pt x="42824" y="378091"/>
                  </a:lnTo>
                  <a:lnTo>
                    <a:pt x="31445" y="344424"/>
                  </a:lnTo>
                  <a:lnTo>
                    <a:pt x="17246" y="293484"/>
                  </a:lnTo>
                  <a:lnTo>
                    <a:pt x="8369" y="243916"/>
                  </a:lnTo>
                  <a:lnTo>
                    <a:pt x="3035" y="181876"/>
                  </a:lnTo>
                  <a:lnTo>
                    <a:pt x="2286" y="153238"/>
                  </a:lnTo>
                  <a:lnTo>
                    <a:pt x="2374" y="126453"/>
                  </a:lnTo>
                  <a:lnTo>
                    <a:pt x="2984" y="101765"/>
                  </a:lnTo>
                  <a:lnTo>
                    <a:pt x="4876" y="59334"/>
                  </a:lnTo>
                  <a:lnTo>
                    <a:pt x="8242" y="0"/>
                  </a:lnTo>
                  <a:lnTo>
                    <a:pt x="5689" y="27241"/>
                  </a:lnTo>
                  <a:lnTo>
                    <a:pt x="2120" y="79260"/>
                  </a:lnTo>
                  <a:lnTo>
                    <a:pt x="241" y="126428"/>
                  </a:lnTo>
                  <a:lnTo>
                    <a:pt x="0" y="153250"/>
                  </a:lnTo>
                  <a:lnTo>
                    <a:pt x="609" y="181978"/>
                  </a:lnTo>
                  <a:lnTo>
                    <a:pt x="3860" y="228168"/>
                  </a:lnTo>
                  <a:lnTo>
                    <a:pt x="11049" y="277266"/>
                  </a:lnTo>
                  <a:lnTo>
                    <a:pt x="23545" y="328117"/>
                  </a:lnTo>
                  <a:lnTo>
                    <a:pt x="40233" y="379006"/>
                  </a:lnTo>
                  <a:lnTo>
                    <a:pt x="63284" y="442874"/>
                  </a:lnTo>
                  <a:lnTo>
                    <a:pt x="73596" y="473100"/>
                  </a:lnTo>
                  <a:lnTo>
                    <a:pt x="89382" y="529932"/>
                  </a:lnTo>
                  <a:lnTo>
                    <a:pt x="97612" y="580618"/>
                  </a:lnTo>
                  <a:lnTo>
                    <a:pt x="98996" y="602970"/>
                  </a:lnTo>
                  <a:lnTo>
                    <a:pt x="98856" y="622935"/>
                  </a:lnTo>
                  <a:lnTo>
                    <a:pt x="97612" y="640270"/>
                  </a:lnTo>
                  <a:lnTo>
                    <a:pt x="95669" y="654761"/>
                  </a:lnTo>
                  <a:lnTo>
                    <a:pt x="92760" y="670102"/>
                  </a:lnTo>
                  <a:lnTo>
                    <a:pt x="89966" y="681469"/>
                  </a:lnTo>
                  <a:lnTo>
                    <a:pt x="92011" y="675894"/>
                  </a:lnTo>
                  <a:lnTo>
                    <a:pt x="93408" y="671283"/>
                  </a:lnTo>
                  <a:lnTo>
                    <a:pt x="96723" y="654951"/>
                  </a:lnTo>
                  <a:lnTo>
                    <a:pt x="98920" y="640422"/>
                  </a:lnTo>
                  <a:lnTo>
                    <a:pt x="100406" y="622998"/>
                  </a:lnTo>
                  <a:lnTo>
                    <a:pt x="100749" y="602919"/>
                  </a:lnTo>
                  <a:close/>
                </a:path>
                <a:path w="271780" h="681989">
                  <a:moveTo>
                    <a:pt x="271335" y="188315"/>
                  </a:moveTo>
                  <a:lnTo>
                    <a:pt x="230479" y="206997"/>
                  </a:lnTo>
                  <a:lnTo>
                    <a:pt x="198145" y="232803"/>
                  </a:lnTo>
                  <a:lnTo>
                    <a:pt x="171818" y="263740"/>
                  </a:lnTo>
                  <a:lnTo>
                    <a:pt x="148501" y="303555"/>
                  </a:lnTo>
                  <a:lnTo>
                    <a:pt x="131229" y="351104"/>
                  </a:lnTo>
                  <a:lnTo>
                    <a:pt x="124269" y="390690"/>
                  </a:lnTo>
                  <a:lnTo>
                    <a:pt x="118757" y="443509"/>
                  </a:lnTo>
                  <a:lnTo>
                    <a:pt x="115620" y="492836"/>
                  </a:lnTo>
                  <a:lnTo>
                    <a:pt x="113779" y="537527"/>
                  </a:lnTo>
                  <a:lnTo>
                    <a:pt x="112090" y="621792"/>
                  </a:lnTo>
                  <a:lnTo>
                    <a:pt x="112191" y="653567"/>
                  </a:lnTo>
                  <a:lnTo>
                    <a:pt x="116065" y="537603"/>
                  </a:lnTo>
                  <a:lnTo>
                    <a:pt x="118148" y="492975"/>
                  </a:lnTo>
                  <a:lnTo>
                    <a:pt x="121450" y="443725"/>
                  </a:lnTo>
                  <a:lnTo>
                    <a:pt x="127012" y="391071"/>
                  </a:lnTo>
                  <a:lnTo>
                    <a:pt x="133883" y="351726"/>
                  </a:lnTo>
                  <a:lnTo>
                    <a:pt x="150850" y="304660"/>
                  </a:lnTo>
                  <a:lnTo>
                    <a:pt x="173748" y="265099"/>
                  </a:lnTo>
                  <a:lnTo>
                    <a:pt x="199580" y="234251"/>
                  </a:lnTo>
                  <a:lnTo>
                    <a:pt x="231330" y="208292"/>
                  </a:lnTo>
                  <a:lnTo>
                    <a:pt x="252349" y="196405"/>
                  </a:lnTo>
                  <a:lnTo>
                    <a:pt x="271335" y="18831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98613" y="3810291"/>
              <a:ext cx="297180" cy="217170"/>
            </a:xfrm>
            <a:custGeom>
              <a:avLst/>
              <a:gdLst/>
              <a:ahLst/>
              <a:cxnLst/>
              <a:rect l="l" t="t" r="r" b="b"/>
              <a:pathLst>
                <a:path w="297180" h="217170">
                  <a:moveTo>
                    <a:pt x="296608" y="0"/>
                  </a:moveTo>
                  <a:lnTo>
                    <a:pt x="0" y="0"/>
                  </a:lnTo>
                  <a:lnTo>
                    <a:pt x="0" y="55816"/>
                  </a:lnTo>
                  <a:lnTo>
                    <a:pt x="15049" y="55816"/>
                  </a:lnTo>
                  <a:lnTo>
                    <a:pt x="22542" y="55816"/>
                  </a:lnTo>
                  <a:lnTo>
                    <a:pt x="22542" y="57086"/>
                  </a:lnTo>
                  <a:lnTo>
                    <a:pt x="32651" y="57086"/>
                  </a:lnTo>
                  <a:lnTo>
                    <a:pt x="65036" y="216903"/>
                  </a:lnTo>
                  <a:lnTo>
                    <a:pt x="222618" y="216903"/>
                  </a:lnTo>
                  <a:lnTo>
                    <a:pt x="257492" y="55816"/>
                  </a:lnTo>
                  <a:lnTo>
                    <a:pt x="281533" y="55816"/>
                  </a:lnTo>
                  <a:lnTo>
                    <a:pt x="289991" y="55816"/>
                  </a:lnTo>
                  <a:lnTo>
                    <a:pt x="29660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48394" y="3925326"/>
              <a:ext cx="192405" cy="24130"/>
            </a:xfrm>
            <a:custGeom>
              <a:avLst/>
              <a:gdLst/>
              <a:ahLst/>
              <a:cxnLst/>
              <a:rect l="l" t="t" r="r" b="b"/>
              <a:pathLst>
                <a:path w="192405" h="24129">
                  <a:moveTo>
                    <a:pt x="56527" y="0"/>
                  </a:moveTo>
                  <a:lnTo>
                    <a:pt x="16217" y="10528"/>
                  </a:lnTo>
                  <a:lnTo>
                    <a:pt x="0" y="23418"/>
                  </a:lnTo>
                  <a:lnTo>
                    <a:pt x="6540" y="18846"/>
                  </a:lnTo>
                  <a:lnTo>
                    <a:pt x="14437" y="14003"/>
                  </a:lnTo>
                  <a:lnTo>
                    <a:pt x="56603" y="2539"/>
                  </a:lnTo>
                  <a:lnTo>
                    <a:pt x="65774" y="2838"/>
                  </a:lnTo>
                  <a:lnTo>
                    <a:pt x="75249" y="4206"/>
                  </a:lnTo>
                  <a:lnTo>
                    <a:pt x="84944" y="6494"/>
                  </a:lnTo>
                  <a:lnTo>
                    <a:pt x="94780" y="9550"/>
                  </a:lnTo>
                  <a:lnTo>
                    <a:pt x="123276" y="19555"/>
                  </a:lnTo>
                  <a:lnTo>
                    <a:pt x="132359" y="22097"/>
                  </a:lnTo>
                  <a:lnTo>
                    <a:pt x="141241" y="23549"/>
                  </a:lnTo>
                  <a:lnTo>
                    <a:pt x="149693" y="24096"/>
                  </a:lnTo>
                  <a:lnTo>
                    <a:pt x="157600" y="23889"/>
                  </a:lnTo>
                  <a:lnTo>
                    <a:pt x="192379" y="11976"/>
                  </a:lnTo>
                  <a:lnTo>
                    <a:pt x="192176" y="11671"/>
                  </a:lnTo>
                  <a:lnTo>
                    <a:pt x="189852" y="13334"/>
                  </a:lnTo>
                  <a:lnTo>
                    <a:pt x="180619" y="17602"/>
                  </a:lnTo>
                  <a:lnTo>
                    <a:pt x="173583" y="19977"/>
                  </a:lnTo>
                  <a:lnTo>
                    <a:pt x="164566" y="21132"/>
                  </a:lnTo>
                  <a:lnTo>
                    <a:pt x="157475" y="21755"/>
                  </a:lnTo>
                  <a:lnTo>
                    <a:pt x="149753" y="21799"/>
                  </a:lnTo>
                  <a:lnTo>
                    <a:pt x="141529" y="21129"/>
                  </a:lnTo>
                  <a:lnTo>
                    <a:pt x="132930" y="19608"/>
                  </a:lnTo>
                  <a:lnTo>
                    <a:pt x="124083" y="17042"/>
                  </a:lnTo>
                  <a:lnTo>
                    <a:pt x="95656" y="6934"/>
                  </a:lnTo>
                  <a:lnTo>
                    <a:pt x="85683" y="3845"/>
                  </a:lnTo>
                  <a:lnTo>
                    <a:pt x="75753" y="1547"/>
                  </a:lnTo>
                  <a:lnTo>
                    <a:pt x="65993" y="210"/>
                  </a:lnTo>
                  <a:lnTo>
                    <a:pt x="56527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45514" y="3911968"/>
              <a:ext cx="198755" cy="50165"/>
            </a:xfrm>
            <a:custGeom>
              <a:avLst/>
              <a:gdLst/>
              <a:ahLst/>
              <a:cxnLst/>
              <a:rect l="l" t="t" r="r" b="b"/>
              <a:pathLst>
                <a:path w="198755" h="50164">
                  <a:moveTo>
                    <a:pt x="190830" y="39992"/>
                  </a:moveTo>
                  <a:lnTo>
                    <a:pt x="190614" y="39700"/>
                  </a:lnTo>
                  <a:lnTo>
                    <a:pt x="188379" y="41313"/>
                  </a:lnTo>
                  <a:lnTo>
                    <a:pt x="179438" y="45326"/>
                  </a:lnTo>
                  <a:lnTo>
                    <a:pt x="172567" y="47498"/>
                  </a:lnTo>
                  <a:lnTo>
                    <a:pt x="163804" y="47853"/>
                  </a:lnTo>
                  <a:lnTo>
                    <a:pt x="156921" y="47866"/>
                  </a:lnTo>
                  <a:lnTo>
                    <a:pt x="149491" y="47218"/>
                  </a:lnTo>
                  <a:lnTo>
                    <a:pt x="141617" y="45897"/>
                  </a:lnTo>
                  <a:lnTo>
                    <a:pt x="133388" y="43853"/>
                  </a:lnTo>
                  <a:lnTo>
                    <a:pt x="124841" y="41186"/>
                  </a:lnTo>
                  <a:lnTo>
                    <a:pt x="97358" y="31369"/>
                  </a:lnTo>
                  <a:lnTo>
                    <a:pt x="87693" y="28435"/>
                  </a:lnTo>
                  <a:lnTo>
                    <a:pt x="78079" y="26276"/>
                  </a:lnTo>
                  <a:lnTo>
                    <a:pt x="68643" y="25019"/>
                  </a:lnTo>
                  <a:lnTo>
                    <a:pt x="59499" y="24815"/>
                  </a:lnTo>
                  <a:lnTo>
                    <a:pt x="50825" y="25539"/>
                  </a:lnTo>
                  <a:lnTo>
                    <a:pt x="14643" y="39585"/>
                  </a:lnTo>
                  <a:lnTo>
                    <a:pt x="5080" y="47967"/>
                  </a:lnTo>
                  <a:lnTo>
                    <a:pt x="11379" y="43510"/>
                  </a:lnTo>
                  <a:lnTo>
                    <a:pt x="18961" y="38735"/>
                  </a:lnTo>
                  <a:lnTo>
                    <a:pt x="59563" y="27355"/>
                  </a:lnTo>
                  <a:lnTo>
                    <a:pt x="68427" y="27647"/>
                  </a:lnTo>
                  <a:lnTo>
                    <a:pt x="77597" y="28930"/>
                  </a:lnTo>
                  <a:lnTo>
                    <a:pt x="86969" y="31089"/>
                  </a:lnTo>
                  <a:lnTo>
                    <a:pt x="96494" y="33997"/>
                  </a:lnTo>
                  <a:lnTo>
                    <a:pt x="124002" y="43688"/>
                  </a:lnTo>
                  <a:lnTo>
                    <a:pt x="132702" y="46304"/>
                  </a:lnTo>
                  <a:lnTo>
                    <a:pt x="141135" y="48272"/>
                  </a:lnTo>
                  <a:lnTo>
                    <a:pt x="149225" y="49491"/>
                  </a:lnTo>
                  <a:lnTo>
                    <a:pt x="156857" y="49999"/>
                  </a:lnTo>
                  <a:lnTo>
                    <a:pt x="163918" y="49809"/>
                  </a:lnTo>
                  <a:lnTo>
                    <a:pt x="172923" y="49187"/>
                  </a:lnTo>
                  <a:lnTo>
                    <a:pt x="179946" y="46647"/>
                  </a:lnTo>
                  <a:lnTo>
                    <a:pt x="188239" y="42087"/>
                  </a:lnTo>
                  <a:lnTo>
                    <a:pt x="190830" y="39992"/>
                  </a:lnTo>
                  <a:close/>
                </a:path>
                <a:path w="198755" h="50164">
                  <a:moveTo>
                    <a:pt x="198374" y="10896"/>
                  </a:moveTo>
                  <a:lnTo>
                    <a:pt x="198170" y="10604"/>
                  </a:lnTo>
                  <a:lnTo>
                    <a:pt x="195770" y="12306"/>
                  </a:lnTo>
                  <a:lnTo>
                    <a:pt x="186207" y="16637"/>
                  </a:lnTo>
                  <a:lnTo>
                    <a:pt x="178904" y="18986"/>
                  </a:lnTo>
                  <a:lnTo>
                    <a:pt x="169608" y="20345"/>
                  </a:lnTo>
                  <a:lnTo>
                    <a:pt x="162293" y="21107"/>
                  </a:lnTo>
                  <a:lnTo>
                    <a:pt x="154305" y="21386"/>
                  </a:lnTo>
                  <a:lnTo>
                    <a:pt x="145796" y="20993"/>
                  </a:lnTo>
                  <a:lnTo>
                    <a:pt x="136855" y="19723"/>
                  </a:lnTo>
                  <a:lnTo>
                    <a:pt x="127698" y="17284"/>
                  </a:lnTo>
                  <a:lnTo>
                    <a:pt x="118249" y="14084"/>
                  </a:lnTo>
                  <a:lnTo>
                    <a:pt x="98348" y="6896"/>
                  </a:lnTo>
                  <a:lnTo>
                    <a:pt x="88061" y="3695"/>
                  </a:lnTo>
                  <a:lnTo>
                    <a:pt x="77800" y="1308"/>
                  </a:lnTo>
                  <a:lnTo>
                    <a:pt x="67703" y="0"/>
                  </a:lnTo>
                  <a:lnTo>
                    <a:pt x="57912" y="25"/>
                  </a:lnTo>
                  <a:lnTo>
                    <a:pt x="16687" y="12344"/>
                  </a:lnTo>
                  <a:lnTo>
                    <a:pt x="0" y="25679"/>
                  </a:lnTo>
                  <a:lnTo>
                    <a:pt x="6743" y="20942"/>
                  </a:lnTo>
                  <a:lnTo>
                    <a:pt x="14859" y="15849"/>
                  </a:lnTo>
                  <a:lnTo>
                    <a:pt x="58051" y="2578"/>
                  </a:lnTo>
                  <a:lnTo>
                    <a:pt x="67513" y="2641"/>
                  </a:lnTo>
                  <a:lnTo>
                    <a:pt x="77292" y="3975"/>
                  </a:lnTo>
                  <a:lnTo>
                    <a:pt x="87312" y="6350"/>
                  </a:lnTo>
                  <a:lnTo>
                    <a:pt x="97459" y="9525"/>
                  </a:lnTo>
                  <a:lnTo>
                    <a:pt x="117335" y="16624"/>
                  </a:lnTo>
                  <a:lnTo>
                    <a:pt x="126911" y="19799"/>
                  </a:lnTo>
                  <a:lnTo>
                    <a:pt x="136372" y="22225"/>
                  </a:lnTo>
                  <a:lnTo>
                    <a:pt x="145592" y="23406"/>
                  </a:lnTo>
                  <a:lnTo>
                    <a:pt x="154317" y="23685"/>
                  </a:lnTo>
                  <a:lnTo>
                    <a:pt x="162458" y="23241"/>
                  </a:lnTo>
                  <a:lnTo>
                    <a:pt x="169913" y="22275"/>
                  </a:lnTo>
                  <a:lnTo>
                    <a:pt x="179362" y="20650"/>
                  </a:lnTo>
                  <a:lnTo>
                    <a:pt x="186715" y="17957"/>
                  </a:lnTo>
                  <a:lnTo>
                    <a:pt x="195592" y="13106"/>
                  </a:lnTo>
                  <a:lnTo>
                    <a:pt x="198374" y="108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14399" y="3865067"/>
              <a:ext cx="255270" cy="2540"/>
            </a:xfrm>
            <a:custGeom>
              <a:avLst/>
              <a:gdLst/>
              <a:ahLst/>
              <a:cxnLst/>
              <a:rect l="l" t="t" r="r" b="b"/>
              <a:pathLst>
                <a:path w="255269" h="2539">
                  <a:moveTo>
                    <a:pt x="254685" y="1270"/>
                  </a:moveTo>
                  <a:lnTo>
                    <a:pt x="254482" y="1270"/>
                  </a:lnTo>
                  <a:lnTo>
                    <a:pt x="254482" y="0"/>
                  </a:lnTo>
                  <a:lnTo>
                    <a:pt x="215" y="0"/>
                  </a:lnTo>
                  <a:lnTo>
                    <a:pt x="215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54685" y="2540"/>
                  </a:lnTo>
                  <a:lnTo>
                    <a:pt x="254685" y="127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27670" y="4027190"/>
              <a:ext cx="2649855" cy="0"/>
            </a:xfrm>
            <a:custGeom>
              <a:avLst/>
              <a:gdLst/>
              <a:ahLst/>
              <a:cxnLst/>
              <a:rect l="l" t="t" r="r" b="b"/>
              <a:pathLst>
                <a:path w="2649854">
                  <a:moveTo>
                    <a:pt x="2649715" y="0"/>
                  </a:moveTo>
                  <a:lnTo>
                    <a:pt x="0" y="0"/>
                  </a:lnTo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27666" y="4027190"/>
              <a:ext cx="2649855" cy="0"/>
            </a:xfrm>
            <a:custGeom>
              <a:avLst/>
              <a:gdLst/>
              <a:ahLst/>
              <a:cxnLst/>
              <a:rect l="l" t="t" r="r" b="b"/>
              <a:pathLst>
                <a:path w="2649854">
                  <a:moveTo>
                    <a:pt x="2649715" y="0"/>
                  </a:moveTo>
                  <a:lnTo>
                    <a:pt x="0" y="0"/>
                  </a:lnTo>
                  <a:lnTo>
                    <a:pt x="2649715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6711" y="4175280"/>
              <a:ext cx="826005" cy="496821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1047" y="4241380"/>
              <a:ext cx="669874" cy="336727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4916959" y="1275981"/>
            <a:ext cx="4760595" cy="5600065"/>
            <a:chOff x="4916959" y="1275981"/>
            <a:chExt cx="4760595" cy="5600065"/>
          </a:xfrm>
        </p:grpSpPr>
        <p:sp>
          <p:nvSpPr>
            <p:cNvPr id="106" name="object 106"/>
            <p:cNvSpPr/>
            <p:nvPr/>
          </p:nvSpPr>
          <p:spPr>
            <a:xfrm>
              <a:off x="8410228" y="1785430"/>
              <a:ext cx="797560" cy="182880"/>
            </a:xfrm>
            <a:custGeom>
              <a:avLst/>
              <a:gdLst/>
              <a:ahLst/>
              <a:cxnLst/>
              <a:rect l="l" t="t" r="r" b="b"/>
              <a:pathLst>
                <a:path w="797559" h="182880">
                  <a:moveTo>
                    <a:pt x="215988" y="0"/>
                  </a:moveTo>
                  <a:lnTo>
                    <a:pt x="174381" y="881"/>
                  </a:lnTo>
                  <a:lnTo>
                    <a:pt x="135389" y="11528"/>
                  </a:lnTo>
                  <a:lnTo>
                    <a:pt x="99594" y="31127"/>
                  </a:lnTo>
                  <a:lnTo>
                    <a:pt x="67576" y="58864"/>
                  </a:lnTo>
                  <a:lnTo>
                    <a:pt x="39917" y="93925"/>
                  </a:lnTo>
                  <a:lnTo>
                    <a:pt x="17198" y="135497"/>
                  </a:lnTo>
                  <a:lnTo>
                    <a:pt x="0" y="182765"/>
                  </a:lnTo>
                  <a:lnTo>
                    <a:pt x="797509" y="182765"/>
                  </a:lnTo>
                  <a:lnTo>
                    <a:pt x="753530" y="108864"/>
                  </a:lnTo>
                  <a:lnTo>
                    <a:pt x="710141" y="72809"/>
                  </a:lnTo>
                  <a:lnTo>
                    <a:pt x="641484" y="64318"/>
                  </a:lnTo>
                  <a:lnTo>
                    <a:pt x="521703" y="73113"/>
                  </a:lnTo>
                  <a:lnTo>
                    <a:pt x="448270" y="75205"/>
                  </a:lnTo>
                  <a:lnTo>
                    <a:pt x="392798" y="68166"/>
                  </a:lnTo>
                  <a:lnTo>
                    <a:pt x="350462" y="54967"/>
                  </a:lnTo>
                  <a:lnTo>
                    <a:pt x="316438" y="38580"/>
                  </a:lnTo>
                  <a:lnTo>
                    <a:pt x="285900" y="21976"/>
                  </a:lnTo>
                  <a:lnTo>
                    <a:pt x="254026" y="8125"/>
                  </a:lnTo>
                  <a:lnTo>
                    <a:pt x="21598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04420" y="1275981"/>
              <a:ext cx="3872704" cy="532168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69759" y="2611081"/>
              <a:ext cx="544296" cy="35848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042652" y="3468639"/>
              <a:ext cx="163195" cy="169545"/>
            </a:xfrm>
            <a:custGeom>
              <a:avLst/>
              <a:gdLst/>
              <a:ahLst/>
              <a:cxnLst/>
              <a:rect l="l" t="t" r="r" b="b"/>
              <a:pathLst>
                <a:path w="163195" h="169545">
                  <a:moveTo>
                    <a:pt x="49695" y="0"/>
                  </a:moveTo>
                  <a:lnTo>
                    <a:pt x="0" y="126961"/>
                  </a:lnTo>
                  <a:lnTo>
                    <a:pt x="11899" y="131267"/>
                  </a:lnTo>
                  <a:lnTo>
                    <a:pt x="163068" y="169062"/>
                  </a:lnTo>
                  <a:lnTo>
                    <a:pt x="49695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46400" y="2619209"/>
              <a:ext cx="1282768" cy="130731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886305" y="2866532"/>
              <a:ext cx="110794" cy="21830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16083" y="1692422"/>
              <a:ext cx="1206637" cy="1771535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725033" y="3641115"/>
              <a:ext cx="890905" cy="368300"/>
            </a:xfrm>
            <a:custGeom>
              <a:avLst/>
              <a:gdLst/>
              <a:ahLst/>
              <a:cxnLst/>
              <a:rect l="l" t="t" r="r" b="b"/>
              <a:pathLst>
                <a:path w="890904" h="368300">
                  <a:moveTo>
                    <a:pt x="458025" y="232232"/>
                  </a:moveTo>
                  <a:lnTo>
                    <a:pt x="347700" y="145669"/>
                  </a:lnTo>
                  <a:lnTo>
                    <a:pt x="263220" y="122910"/>
                  </a:lnTo>
                  <a:lnTo>
                    <a:pt x="161632" y="169456"/>
                  </a:lnTo>
                  <a:lnTo>
                    <a:pt x="0" y="290791"/>
                  </a:lnTo>
                  <a:lnTo>
                    <a:pt x="48209" y="368033"/>
                  </a:lnTo>
                  <a:lnTo>
                    <a:pt x="170332" y="259422"/>
                  </a:lnTo>
                  <a:lnTo>
                    <a:pt x="253720" y="209080"/>
                  </a:lnTo>
                  <a:lnTo>
                    <a:pt x="336816" y="204254"/>
                  </a:lnTo>
                  <a:lnTo>
                    <a:pt x="458025" y="232232"/>
                  </a:lnTo>
                  <a:close/>
                </a:path>
                <a:path w="890904" h="368300">
                  <a:moveTo>
                    <a:pt x="890841" y="114757"/>
                  </a:moveTo>
                  <a:lnTo>
                    <a:pt x="871562" y="79883"/>
                  </a:lnTo>
                  <a:lnTo>
                    <a:pt x="648462" y="8077"/>
                  </a:lnTo>
                  <a:lnTo>
                    <a:pt x="531025" y="0"/>
                  </a:lnTo>
                  <a:lnTo>
                    <a:pt x="480466" y="69964"/>
                  </a:lnTo>
                  <a:lnTo>
                    <a:pt x="458025" y="232232"/>
                  </a:lnTo>
                  <a:lnTo>
                    <a:pt x="548779" y="138023"/>
                  </a:lnTo>
                  <a:lnTo>
                    <a:pt x="617829" y="93433"/>
                  </a:lnTo>
                  <a:lnTo>
                    <a:pt x="700087" y="86601"/>
                  </a:lnTo>
                  <a:lnTo>
                    <a:pt x="830453" y="105664"/>
                  </a:lnTo>
                  <a:lnTo>
                    <a:pt x="890841" y="114757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363442" y="3288311"/>
              <a:ext cx="819785" cy="680720"/>
            </a:xfrm>
            <a:custGeom>
              <a:avLst/>
              <a:gdLst/>
              <a:ahLst/>
              <a:cxnLst/>
              <a:rect l="l" t="t" r="r" b="b"/>
              <a:pathLst>
                <a:path w="819785" h="680720">
                  <a:moveTo>
                    <a:pt x="211408" y="0"/>
                  </a:moveTo>
                  <a:lnTo>
                    <a:pt x="119425" y="26171"/>
                  </a:lnTo>
                  <a:lnTo>
                    <a:pt x="0" y="87407"/>
                  </a:lnTo>
                  <a:lnTo>
                    <a:pt x="315010" y="680523"/>
                  </a:lnTo>
                  <a:lnTo>
                    <a:pt x="467942" y="539220"/>
                  </a:lnTo>
                  <a:lnTo>
                    <a:pt x="571482" y="482172"/>
                  </a:lnTo>
                  <a:lnTo>
                    <a:pt x="672939" y="500427"/>
                  </a:lnTo>
                  <a:lnTo>
                    <a:pt x="819619" y="585031"/>
                  </a:lnTo>
                  <a:lnTo>
                    <a:pt x="500875" y="32111"/>
                  </a:lnTo>
                  <a:lnTo>
                    <a:pt x="322906" y="3708"/>
                  </a:lnTo>
                  <a:lnTo>
                    <a:pt x="21140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360597" y="3306286"/>
              <a:ext cx="826135" cy="666115"/>
            </a:xfrm>
            <a:custGeom>
              <a:avLst/>
              <a:gdLst/>
              <a:ahLst/>
              <a:cxnLst/>
              <a:rect l="l" t="t" r="r" b="b"/>
              <a:pathLst>
                <a:path w="826135" h="666114">
                  <a:moveTo>
                    <a:pt x="329343" y="0"/>
                  </a:moveTo>
                  <a:lnTo>
                    <a:pt x="290541" y="591"/>
                  </a:lnTo>
                  <a:lnTo>
                    <a:pt x="248447" y="2922"/>
                  </a:lnTo>
                  <a:lnTo>
                    <a:pt x="203288" y="7577"/>
                  </a:lnTo>
                  <a:lnTo>
                    <a:pt x="155441" y="15341"/>
                  </a:lnTo>
                  <a:lnTo>
                    <a:pt x="105290" y="27062"/>
                  </a:lnTo>
                  <a:lnTo>
                    <a:pt x="53732" y="43960"/>
                  </a:lnTo>
                  <a:lnTo>
                    <a:pt x="1663" y="67255"/>
                  </a:lnTo>
                  <a:lnTo>
                    <a:pt x="0" y="69426"/>
                  </a:lnTo>
                  <a:lnTo>
                    <a:pt x="662" y="70598"/>
                  </a:lnTo>
                  <a:lnTo>
                    <a:pt x="315201" y="663964"/>
                  </a:lnTo>
                  <a:lnTo>
                    <a:pt x="315506" y="664447"/>
                  </a:lnTo>
                  <a:lnTo>
                    <a:pt x="316852" y="665831"/>
                  </a:lnTo>
                  <a:lnTo>
                    <a:pt x="318757" y="665869"/>
                  </a:lnTo>
                  <a:lnTo>
                    <a:pt x="322541" y="662300"/>
                  </a:lnTo>
                  <a:lnTo>
                    <a:pt x="323967" y="661132"/>
                  </a:lnTo>
                  <a:lnTo>
                    <a:pt x="320522" y="661132"/>
                  </a:lnTo>
                  <a:lnTo>
                    <a:pt x="315772" y="660383"/>
                  </a:lnTo>
                  <a:lnTo>
                    <a:pt x="318465" y="657868"/>
                  </a:lnTo>
                  <a:lnTo>
                    <a:pt x="318686" y="657682"/>
                  </a:lnTo>
                  <a:lnTo>
                    <a:pt x="6806" y="71611"/>
                  </a:lnTo>
                  <a:lnTo>
                    <a:pt x="4025" y="71611"/>
                  </a:lnTo>
                  <a:lnTo>
                    <a:pt x="5029" y="68271"/>
                  </a:lnTo>
                  <a:lnTo>
                    <a:pt x="11418" y="68271"/>
                  </a:lnTo>
                  <a:lnTo>
                    <a:pt x="55453" y="48375"/>
                  </a:lnTo>
                  <a:lnTo>
                    <a:pt x="106503" y="31409"/>
                  </a:lnTo>
                  <a:lnTo>
                    <a:pt x="156260" y="19529"/>
                  </a:lnTo>
                  <a:lnTo>
                    <a:pt x="203913" y="11541"/>
                  </a:lnTo>
                  <a:lnTo>
                    <a:pt x="248742" y="6646"/>
                  </a:lnTo>
                  <a:lnTo>
                    <a:pt x="290668" y="4037"/>
                  </a:lnTo>
                  <a:lnTo>
                    <a:pt x="329350" y="3148"/>
                  </a:lnTo>
                  <a:lnTo>
                    <a:pt x="411924" y="3148"/>
                  </a:lnTo>
                  <a:lnTo>
                    <a:pt x="396249" y="2026"/>
                  </a:lnTo>
                  <a:lnTo>
                    <a:pt x="364629" y="567"/>
                  </a:lnTo>
                  <a:lnTo>
                    <a:pt x="329343" y="0"/>
                  </a:lnTo>
                  <a:close/>
                </a:path>
                <a:path w="826135" h="666114">
                  <a:moveTo>
                    <a:pt x="318686" y="657682"/>
                  </a:moveTo>
                  <a:lnTo>
                    <a:pt x="318465" y="657868"/>
                  </a:lnTo>
                  <a:lnTo>
                    <a:pt x="315772" y="660383"/>
                  </a:lnTo>
                  <a:lnTo>
                    <a:pt x="320522" y="661132"/>
                  </a:lnTo>
                  <a:lnTo>
                    <a:pt x="318686" y="657682"/>
                  </a:lnTo>
                  <a:close/>
                </a:path>
                <a:path w="826135" h="666114">
                  <a:moveTo>
                    <a:pt x="639546" y="514536"/>
                  </a:moveTo>
                  <a:lnTo>
                    <a:pt x="588536" y="519776"/>
                  </a:lnTo>
                  <a:lnTo>
                    <a:pt x="537676" y="531736"/>
                  </a:lnTo>
                  <a:lnTo>
                    <a:pt x="471334" y="557093"/>
                  </a:lnTo>
                  <a:lnTo>
                    <a:pt x="407570" y="591529"/>
                  </a:lnTo>
                  <a:lnTo>
                    <a:pt x="347092" y="633793"/>
                  </a:lnTo>
                  <a:lnTo>
                    <a:pt x="318686" y="657682"/>
                  </a:lnTo>
                  <a:lnTo>
                    <a:pt x="320522" y="661132"/>
                  </a:lnTo>
                  <a:lnTo>
                    <a:pt x="323967" y="661132"/>
                  </a:lnTo>
                  <a:lnTo>
                    <a:pt x="360584" y="631119"/>
                  </a:lnTo>
                  <a:lnTo>
                    <a:pt x="400467" y="603061"/>
                  </a:lnTo>
                  <a:lnTo>
                    <a:pt x="441909" y="578458"/>
                  </a:lnTo>
                  <a:lnTo>
                    <a:pt x="484624" y="557642"/>
                  </a:lnTo>
                  <a:lnTo>
                    <a:pt x="528331" y="540944"/>
                  </a:lnTo>
                  <a:lnTo>
                    <a:pt x="572744" y="528696"/>
                  </a:lnTo>
                  <a:lnTo>
                    <a:pt x="623024" y="521310"/>
                  </a:lnTo>
                  <a:lnTo>
                    <a:pt x="639711" y="520276"/>
                  </a:lnTo>
                  <a:lnTo>
                    <a:pt x="710423" y="520276"/>
                  </a:lnTo>
                  <a:lnTo>
                    <a:pt x="706056" y="519260"/>
                  </a:lnTo>
                  <a:lnTo>
                    <a:pt x="689710" y="516943"/>
                  </a:lnTo>
                  <a:lnTo>
                    <a:pt x="673153" y="515393"/>
                  </a:lnTo>
                  <a:lnTo>
                    <a:pt x="656421" y="514595"/>
                  </a:lnTo>
                  <a:lnTo>
                    <a:pt x="639546" y="514536"/>
                  </a:lnTo>
                  <a:close/>
                </a:path>
                <a:path w="826135" h="666114">
                  <a:moveTo>
                    <a:pt x="710423" y="520276"/>
                  </a:moveTo>
                  <a:lnTo>
                    <a:pt x="639711" y="520276"/>
                  </a:lnTo>
                  <a:lnTo>
                    <a:pt x="656306" y="520311"/>
                  </a:lnTo>
                  <a:lnTo>
                    <a:pt x="672753" y="521072"/>
                  </a:lnTo>
                  <a:lnTo>
                    <a:pt x="736303" y="532005"/>
                  </a:lnTo>
                  <a:lnTo>
                    <a:pt x="794464" y="554571"/>
                  </a:lnTo>
                  <a:lnTo>
                    <a:pt x="821855" y="569819"/>
                  </a:lnTo>
                  <a:lnTo>
                    <a:pt x="822921" y="569870"/>
                  </a:lnTo>
                  <a:lnTo>
                    <a:pt x="825080" y="568625"/>
                  </a:lnTo>
                  <a:lnTo>
                    <a:pt x="825141" y="568397"/>
                  </a:lnTo>
                  <a:lnTo>
                    <a:pt x="820153" y="568397"/>
                  </a:lnTo>
                  <a:lnTo>
                    <a:pt x="815368" y="560047"/>
                  </a:lnTo>
                  <a:lnTo>
                    <a:pt x="796907" y="549737"/>
                  </a:lnTo>
                  <a:lnTo>
                    <a:pt x="768159" y="536915"/>
                  </a:lnTo>
                  <a:lnTo>
                    <a:pt x="737811" y="526647"/>
                  </a:lnTo>
                  <a:lnTo>
                    <a:pt x="710423" y="520276"/>
                  </a:lnTo>
                  <a:close/>
                </a:path>
                <a:path w="826135" h="666114">
                  <a:moveTo>
                    <a:pt x="815368" y="560047"/>
                  </a:moveTo>
                  <a:lnTo>
                    <a:pt x="820153" y="568397"/>
                  </a:lnTo>
                  <a:lnTo>
                    <a:pt x="823861" y="564790"/>
                  </a:lnTo>
                  <a:lnTo>
                    <a:pt x="815368" y="560047"/>
                  </a:lnTo>
                  <a:close/>
                </a:path>
                <a:path w="826135" h="666114">
                  <a:moveTo>
                    <a:pt x="503758" y="14080"/>
                  </a:moveTo>
                  <a:lnTo>
                    <a:pt x="526300" y="54834"/>
                  </a:lnTo>
                  <a:lnTo>
                    <a:pt x="590765" y="168131"/>
                  </a:lnTo>
                  <a:lnTo>
                    <a:pt x="815368" y="560047"/>
                  </a:lnTo>
                  <a:lnTo>
                    <a:pt x="823861" y="564790"/>
                  </a:lnTo>
                  <a:lnTo>
                    <a:pt x="820153" y="568397"/>
                  </a:lnTo>
                  <a:lnTo>
                    <a:pt x="825141" y="568397"/>
                  </a:lnTo>
                  <a:lnTo>
                    <a:pt x="825512" y="567000"/>
                  </a:lnTo>
                  <a:lnTo>
                    <a:pt x="592861" y="165768"/>
                  </a:lnTo>
                  <a:lnTo>
                    <a:pt x="527291" y="53500"/>
                  </a:lnTo>
                  <a:lnTo>
                    <a:pt x="505333" y="16543"/>
                  </a:lnTo>
                  <a:lnTo>
                    <a:pt x="504304" y="14892"/>
                  </a:lnTo>
                  <a:lnTo>
                    <a:pt x="503758" y="14080"/>
                  </a:lnTo>
                  <a:close/>
                </a:path>
                <a:path w="826135" h="666114">
                  <a:moveTo>
                    <a:pt x="5029" y="68271"/>
                  </a:moveTo>
                  <a:lnTo>
                    <a:pt x="4025" y="71611"/>
                  </a:lnTo>
                  <a:lnTo>
                    <a:pt x="6267" y="70598"/>
                  </a:lnTo>
                  <a:lnTo>
                    <a:pt x="5029" y="68271"/>
                  </a:lnTo>
                  <a:close/>
                </a:path>
                <a:path w="826135" h="666114">
                  <a:moveTo>
                    <a:pt x="6267" y="70598"/>
                  </a:moveTo>
                  <a:lnTo>
                    <a:pt x="4025" y="71611"/>
                  </a:lnTo>
                  <a:lnTo>
                    <a:pt x="6806" y="71611"/>
                  </a:lnTo>
                  <a:lnTo>
                    <a:pt x="6267" y="70598"/>
                  </a:lnTo>
                  <a:close/>
                </a:path>
                <a:path w="826135" h="666114">
                  <a:moveTo>
                    <a:pt x="11418" y="68271"/>
                  </a:moveTo>
                  <a:lnTo>
                    <a:pt x="5029" y="68271"/>
                  </a:lnTo>
                  <a:lnTo>
                    <a:pt x="6274" y="70595"/>
                  </a:lnTo>
                  <a:lnTo>
                    <a:pt x="11418" y="68271"/>
                  </a:lnTo>
                  <a:close/>
                </a:path>
                <a:path w="826135" h="666114">
                  <a:moveTo>
                    <a:pt x="411924" y="3148"/>
                  </a:moveTo>
                  <a:lnTo>
                    <a:pt x="329350" y="3148"/>
                  </a:lnTo>
                  <a:lnTo>
                    <a:pt x="364553" y="3399"/>
                  </a:lnTo>
                  <a:lnTo>
                    <a:pt x="396118" y="4535"/>
                  </a:lnTo>
                  <a:lnTo>
                    <a:pt x="447751" y="8101"/>
                  </a:lnTo>
                  <a:lnTo>
                    <a:pt x="502869" y="14130"/>
                  </a:lnTo>
                  <a:lnTo>
                    <a:pt x="503682" y="14194"/>
                  </a:lnTo>
                  <a:lnTo>
                    <a:pt x="447925" y="6276"/>
                  </a:lnTo>
                  <a:lnTo>
                    <a:pt x="424059" y="4016"/>
                  </a:lnTo>
                  <a:lnTo>
                    <a:pt x="411924" y="314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868203" y="3104563"/>
              <a:ext cx="764540" cy="768985"/>
            </a:xfrm>
            <a:custGeom>
              <a:avLst/>
              <a:gdLst/>
              <a:ahLst/>
              <a:cxnLst/>
              <a:rect l="l" t="t" r="r" b="b"/>
              <a:pathLst>
                <a:path w="764540" h="768985">
                  <a:moveTo>
                    <a:pt x="241017" y="0"/>
                  </a:moveTo>
                  <a:lnTo>
                    <a:pt x="143921" y="63474"/>
                  </a:lnTo>
                  <a:lnTo>
                    <a:pt x="0" y="215866"/>
                  </a:lnTo>
                  <a:lnTo>
                    <a:pt x="318744" y="768786"/>
                  </a:lnTo>
                  <a:lnTo>
                    <a:pt x="362297" y="640262"/>
                  </a:lnTo>
                  <a:lnTo>
                    <a:pt x="423229" y="582174"/>
                  </a:lnTo>
                  <a:lnTo>
                    <a:pt x="543313" y="580800"/>
                  </a:lnTo>
                  <a:lnTo>
                    <a:pt x="764324" y="622419"/>
                  </a:lnTo>
                  <a:lnTo>
                    <a:pt x="471576" y="94162"/>
                  </a:lnTo>
                  <a:lnTo>
                    <a:pt x="335499" y="14032"/>
                  </a:lnTo>
                  <a:lnTo>
                    <a:pt x="24101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65496" y="3158087"/>
              <a:ext cx="770255" cy="718820"/>
            </a:xfrm>
            <a:custGeom>
              <a:avLst/>
              <a:gdLst/>
              <a:ahLst/>
              <a:cxnLst/>
              <a:rect l="l" t="t" r="r" b="b"/>
              <a:pathLst>
                <a:path w="770254" h="718820">
                  <a:moveTo>
                    <a:pt x="299837" y="0"/>
                  </a:moveTo>
                  <a:lnTo>
                    <a:pt x="259866" y="4353"/>
                  </a:lnTo>
                  <a:lnTo>
                    <a:pt x="217433" y="14295"/>
                  </a:lnTo>
                  <a:lnTo>
                    <a:pt x="173496" y="30809"/>
                  </a:lnTo>
                  <a:lnTo>
                    <a:pt x="129086" y="53875"/>
                  </a:lnTo>
                  <a:lnTo>
                    <a:pt x="85143" y="83498"/>
                  </a:lnTo>
                  <a:lnTo>
                    <a:pt x="42209" y="119230"/>
                  </a:lnTo>
                  <a:lnTo>
                    <a:pt x="827" y="160628"/>
                  </a:lnTo>
                  <a:lnTo>
                    <a:pt x="0" y="162741"/>
                  </a:lnTo>
                  <a:lnTo>
                    <a:pt x="258939" y="612702"/>
                  </a:lnTo>
                  <a:lnTo>
                    <a:pt x="319191" y="717358"/>
                  </a:lnTo>
                  <a:lnTo>
                    <a:pt x="319750" y="717853"/>
                  </a:lnTo>
                  <a:lnTo>
                    <a:pt x="322023" y="718641"/>
                  </a:lnTo>
                  <a:lnTo>
                    <a:pt x="323737" y="717815"/>
                  </a:lnTo>
                  <a:lnTo>
                    <a:pt x="324284" y="716253"/>
                  </a:lnTo>
                  <a:lnTo>
                    <a:pt x="325040" y="714412"/>
                  </a:lnTo>
                  <a:lnTo>
                    <a:pt x="318556" y="714412"/>
                  </a:lnTo>
                  <a:lnTo>
                    <a:pt x="320997" y="708455"/>
                  </a:lnTo>
                  <a:lnTo>
                    <a:pt x="6633" y="164044"/>
                  </a:lnTo>
                  <a:lnTo>
                    <a:pt x="4586" y="164044"/>
                  </a:lnTo>
                  <a:lnTo>
                    <a:pt x="4917" y="161073"/>
                  </a:lnTo>
                  <a:lnTo>
                    <a:pt x="7536" y="161073"/>
                  </a:lnTo>
                  <a:lnTo>
                    <a:pt x="45516" y="122808"/>
                  </a:lnTo>
                  <a:lnTo>
                    <a:pt x="87943" y="87201"/>
                  </a:lnTo>
                  <a:lnTo>
                    <a:pt x="131342" y="57651"/>
                  </a:lnTo>
                  <a:lnTo>
                    <a:pt x="175186" y="34581"/>
                  </a:lnTo>
                  <a:lnTo>
                    <a:pt x="218559" y="17981"/>
                  </a:lnTo>
                  <a:lnTo>
                    <a:pt x="260480" y="7863"/>
                  </a:lnTo>
                  <a:lnTo>
                    <a:pt x="300014" y="3255"/>
                  </a:lnTo>
                  <a:lnTo>
                    <a:pt x="363233" y="3186"/>
                  </a:lnTo>
                  <a:lnTo>
                    <a:pt x="336387" y="253"/>
                  </a:lnTo>
                  <a:lnTo>
                    <a:pt x="299837" y="0"/>
                  </a:lnTo>
                  <a:close/>
                </a:path>
                <a:path w="770254" h="718820">
                  <a:moveTo>
                    <a:pt x="320997" y="708455"/>
                  </a:moveTo>
                  <a:lnTo>
                    <a:pt x="318556" y="714412"/>
                  </a:lnTo>
                  <a:lnTo>
                    <a:pt x="324055" y="713751"/>
                  </a:lnTo>
                  <a:lnTo>
                    <a:pt x="320997" y="708455"/>
                  </a:lnTo>
                  <a:close/>
                </a:path>
                <a:path w="770254" h="718820">
                  <a:moveTo>
                    <a:pt x="628060" y="550037"/>
                  </a:moveTo>
                  <a:lnTo>
                    <a:pt x="589142" y="550505"/>
                  </a:lnTo>
                  <a:lnTo>
                    <a:pt x="541752" y="555365"/>
                  </a:lnTo>
                  <a:lnTo>
                    <a:pt x="494184" y="565466"/>
                  </a:lnTo>
                  <a:lnTo>
                    <a:pt x="455321" y="579368"/>
                  </a:lnTo>
                  <a:lnTo>
                    <a:pt x="440301" y="586667"/>
                  </a:lnTo>
                  <a:lnTo>
                    <a:pt x="432742" y="590295"/>
                  </a:lnTo>
                  <a:lnTo>
                    <a:pt x="427598" y="592517"/>
                  </a:lnTo>
                  <a:lnTo>
                    <a:pt x="422842" y="595527"/>
                  </a:lnTo>
                  <a:lnTo>
                    <a:pt x="418162" y="598638"/>
                  </a:lnTo>
                  <a:lnTo>
                    <a:pt x="403900" y="607757"/>
                  </a:lnTo>
                  <a:lnTo>
                    <a:pt x="396999" y="612702"/>
                  </a:lnTo>
                  <a:lnTo>
                    <a:pt x="390327" y="618003"/>
                  </a:lnTo>
                  <a:lnTo>
                    <a:pt x="377154" y="628915"/>
                  </a:lnTo>
                  <a:lnTo>
                    <a:pt x="371126" y="635038"/>
                  </a:lnTo>
                  <a:lnTo>
                    <a:pt x="365016" y="641109"/>
                  </a:lnTo>
                  <a:lnTo>
                    <a:pt x="333536" y="682433"/>
                  </a:lnTo>
                  <a:lnTo>
                    <a:pt x="320997" y="708455"/>
                  </a:lnTo>
                  <a:lnTo>
                    <a:pt x="324055" y="713751"/>
                  </a:lnTo>
                  <a:lnTo>
                    <a:pt x="318556" y="714412"/>
                  </a:lnTo>
                  <a:lnTo>
                    <a:pt x="325040" y="714412"/>
                  </a:lnTo>
                  <a:lnTo>
                    <a:pt x="330753" y="700503"/>
                  </a:lnTo>
                  <a:lnTo>
                    <a:pt x="338714" y="685514"/>
                  </a:lnTo>
                  <a:lnTo>
                    <a:pt x="363583" y="651337"/>
                  </a:lnTo>
                  <a:lnTo>
                    <a:pt x="375323" y="639306"/>
                  </a:lnTo>
                  <a:lnTo>
                    <a:pt x="381192" y="633322"/>
                  </a:lnTo>
                  <a:lnTo>
                    <a:pt x="394064" y="622670"/>
                  </a:lnTo>
                  <a:lnTo>
                    <a:pt x="400577" y="617484"/>
                  </a:lnTo>
                  <a:lnTo>
                    <a:pt x="407316" y="612647"/>
                  </a:lnTo>
                  <a:lnTo>
                    <a:pt x="421261" y="603706"/>
                  </a:lnTo>
                  <a:lnTo>
                    <a:pt x="425845" y="600658"/>
                  </a:lnTo>
                  <a:lnTo>
                    <a:pt x="430481" y="597711"/>
                  </a:lnTo>
                  <a:lnTo>
                    <a:pt x="435562" y="595514"/>
                  </a:lnTo>
                  <a:lnTo>
                    <a:pt x="442936" y="591969"/>
                  </a:lnTo>
                  <a:lnTo>
                    <a:pt x="495797" y="571105"/>
                  </a:lnTo>
                  <a:lnTo>
                    <a:pt x="534818" y="562268"/>
                  </a:lnTo>
                  <a:lnTo>
                    <a:pt x="566153" y="558444"/>
                  </a:lnTo>
                  <a:lnTo>
                    <a:pt x="573929" y="557482"/>
                  </a:lnTo>
                  <a:lnTo>
                    <a:pt x="581689" y="556662"/>
                  </a:lnTo>
                  <a:lnTo>
                    <a:pt x="589447" y="556220"/>
                  </a:lnTo>
                  <a:lnTo>
                    <a:pt x="627966" y="555690"/>
                  </a:lnTo>
                  <a:lnTo>
                    <a:pt x="704086" y="555676"/>
                  </a:lnTo>
                  <a:lnTo>
                    <a:pt x="703313" y="555545"/>
                  </a:lnTo>
                  <a:lnTo>
                    <a:pt x="695965" y="554674"/>
                  </a:lnTo>
                  <a:lnTo>
                    <a:pt x="643399" y="550302"/>
                  </a:lnTo>
                  <a:lnTo>
                    <a:pt x="635750" y="550039"/>
                  </a:lnTo>
                  <a:lnTo>
                    <a:pt x="628060" y="550037"/>
                  </a:lnTo>
                  <a:close/>
                </a:path>
                <a:path w="770254" h="718820">
                  <a:moveTo>
                    <a:pt x="704086" y="555676"/>
                  </a:moveTo>
                  <a:lnTo>
                    <a:pt x="635581" y="555676"/>
                  </a:lnTo>
                  <a:lnTo>
                    <a:pt x="643161" y="555921"/>
                  </a:lnTo>
                  <a:lnTo>
                    <a:pt x="695320" y="560140"/>
                  </a:lnTo>
                  <a:lnTo>
                    <a:pt x="702619" y="560983"/>
                  </a:lnTo>
                  <a:lnTo>
                    <a:pt x="767183" y="571613"/>
                  </a:lnTo>
                  <a:lnTo>
                    <a:pt x="767780" y="571511"/>
                  </a:lnTo>
                  <a:lnTo>
                    <a:pt x="769609" y="570508"/>
                  </a:lnTo>
                  <a:lnTo>
                    <a:pt x="769702" y="570178"/>
                  </a:lnTo>
                  <a:lnTo>
                    <a:pt x="764720" y="570178"/>
                  </a:lnTo>
                  <a:lnTo>
                    <a:pt x="762074" y="565375"/>
                  </a:lnTo>
                  <a:lnTo>
                    <a:pt x="709233" y="556550"/>
                  </a:lnTo>
                  <a:lnTo>
                    <a:pt x="704086" y="555676"/>
                  </a:lnTo>
                  <a:close/>
                </a:path>
                <a:path w="770254" h="718820">
                  <a:moveTo>
                    <a:pt x="762074" y="565375"/>
                  </a:moveTo>
                  <a:lnTo>
                    <a:pt x="764720" y="570178"/>
                  </a:lnTo>
                  <a:lnTo>
                    <a:pt x="767564" y="566292"/>
                  </a:lnTo>
                  <a:lnTo>
                    <a:pt x="762074" y="565375"/>
                  </a:lnTo>
                  <a:close/>
                </a:path>
                <a:path w="770254" h="718820">
                  <a:moveTo>
                    <a:pt x="474334" y="40588"/>
                  </a:moveTo>
                  <a:lnTo>
                    <a:pt x="494832" y="79374"/>
                  </a:lnTo>
                  <a:lnTo>
                    <a:pt x="553887" y="187463"/>
                  </a:lnTo>
                  <a:lnTo>
                    <a:pt x="762074" y="565375"/>
                  </a:lnTo>
                  <a:lnTo>
                    <a:pt x="767564" y="566292"/>
                  </a:lnTo>
                  <a:lnTo>
                    <a:pt x="764720" y="570178"/>
                  </a:lnTo>
                  <a:lnTo>
                    <a:pt x="769702" y="570178"/>
                  </a:lnTo>
                  <a:lnTo>
                    <a:pt x="770066" y="568882"/>
                  </a:lnTo>
                  <a:lnTo>
                    <a:pt x="556313" y="185469"/>
                  </a:lnTo>
                  <a:lnTo>
                    <a:pt x="496051" y="78256"/>
                  </a:lnTo>
                  <a:lnTo>
                    <a:pt x="475807" y="42963"/>
                  </a:lnTo>
                  <a:lnTo>
                    <a:pt x="474842" y="41375"/>
                  </a:lnTo>
                  <a:lnTo>
                    <a:pt x="474334" y="40588"/>
                  </a:lnTo>
                  <a:close/>
                </a:path>
                <a:path w="770254" h="718820">
                  <a:moveTo>
                    <a:pt x="4917" y="161073"/>
                  </a:moveTo>
                  <a:lnTo>
                    <a:pt x="4586" y="164044"/>
                  </a:lnTo>
                  <a:lnTo>
                    <a:pt x="5880" y="162741"/>
                  </a:lnTo>
                  <a:lnTo>
                    <a:pt x="4917" y="161073"/>
                  </a:lnTo>
                  <a:close/>
                </a:path>
                <a:path w="770254" h="718820">
                  <a:moveTo>
                    <a:pt x="5880" y="162741"/>
                  </a:moveTo>
                  <a:lnTo>
                    <a:pt x="4586" y="164044"/>
                  </a:lnTo>
                  <a:lnTo>
                    <a:pt x="6633" y="164044"/>
                  </a:lnTo>
                  <a:lnTo>
                    <a:pt x="5880" y="162741"/>
                  </a:lnTo>
                  <a:close/>
                </a:path>
                <a:path w="770254" h="718820">
                  <a:moveTo>
                    <a:pt x="7536" y="161073"/>
                  </a:moveTo>
                  <a:lnTo>
                    <a:pt x="4917" y="161073"/>
                  </a:lnTo>
                  <a:lnTo>
                    <a:pt x="5880" y="162741"/>
                  </a:lnTo>
                  <a:lnTo>
                    <a:pt x="7536" y="161073"/>
                  </a:lnTo>
                  <a:close/>
                </a:path>
                <a:path w="770254" h="718820">
                  <a:moveTo>
                    <a:pt x="363233" y="3186"/>
                  </a:moveTo>
                  <a:lnTo>
                    <a:pt x="336222" y="3186"/>
                  </a:lnTo>
                  <a:lnTo>
                    <a:pt x="368595" y="6387"/>
                  </a:lnTo>
                  <a:lnTo>
                    <a:pt x="396758" y="11741"/>
                  </a:lnTo>
                  <a:lnTo>
                    <a:pt x="440006" y="25030"/>
                  </a:lnTo>
                  <a:lnTo>
                    <a:pt x="473483" y="40308"/>
                  </a:lnTo>
                  <a:lnTo>
                    <a:pt x="474232" y="40677"/>
                  </a:lnTo>
                  <a:lnTo>
                    <a:pt x="421192" y="16467"/>
                  </a:lnTo>
                  <a:lnTo>
                    <a:pt x="368995" y="3816"/>
                  </a:lnTo>
                  <a:lnTo>
                    <a:pt x="363233" y="318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448641" y="3090621"/>
              <a:ext cx="735965" cy="780415"/>
            </a:xfrm>
            <a:custGeom>
              <a:avLst/>
              <a:gdLst/>
              <a:ahLst/>
              <a:cxnLst/>
              <a:rect l="l" t="t" r="r" b="b"/>
              <a:pathLst>
                <a:path w="735964" h="780414">
                  <a:moveTo>
                    <a:pt x="0" y="0"/>
                  </a:moveTo>
                  <a:lnTo>
                    <a:pt x="341122" y="656818"/>
                  </a:lnTo>
                  <a:lnTo>
                    <a:pt x="503235" y="651917"/>
                  </a:lnTo>
                  <a:lnTo>
                    <a:pt x="598376" y="663093"/>
                  </a:lnTo>
                  <a:lnTo>
                    <a:pt x="663537" y="701876"/>
                  </a:lnTo>
                  <a:lnTo>
                    <a:pt x="735711" y="779792"/>
                  </a:lnTo>
                  <a:lnTo>
                    <a:pt x="419569" y="229806"/>
                  </a:lnTo>
                  <a:lnTo>
                    <a:pt x="308729" y="96949"/>
                  </a:lnTo>
                  <a:lnTo>
                    <a:pt x="228077" y="28725"/>
                  </a:lnTo>
                  <a:lnTo>
                    <a:pt x="138279" y="3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448578" y="3090583"/>
              <a:ext cx="739775" cy="783590"/>
            </a:xfrm>
            <a:custGeom>
              <a:avLst/>
              <a:gdLst/>
              <a:ahLst/>
              <a:cxnLst/>
              <a:rect l="l" t="t" r="r" b="b"/>
              <a:pathLst>
                <a:path w="739775" h="783589">
                  <a:moveTo>
                    <a:pt x="455111" y="659663"/>
                  </a:moveTo>
                  <a:lnTo>
                    <a:pt x="341312" y="659663"/>
                  </a:lnTo>
                  <a:lnTo>
                    <a:pt x="388565" y="660055"/>
                  </a:lnTo>
                  <a:lnTo>
                    <a:pt x="436854" y="663228"/>
                  </a:lnTo>
                  <a:lnTo>
                    <a:pt x="485848" y="669407"/>
                  </a:lnTo>
                  <a:lnTo>
                    <a:pt x="535216" y="678814"/>
                  </a:lnTo>
                  <a:lnTo>
                    <a:pt x="584498" y="692202"/>
                  </a:lnTo>
                  <a:lnTo>
                    <a:pt x="632790" y="710780"/>
                  </a:lnTo>
                  <a:lnTo>
                    <a:pt x="678905" y="735555"/>
                  </a:lnTo>
                  <a:lnTo>
                    <a:pt x="720115" y="768502"/>
                  </a:lnTo>
                  <a:lnTo>
                    <a:pt x="734593" y="782904"/>
                  </a:lnTo>
                  <a:lnTo>
                    <a:pt x="736079" y="783120"/>
                  </a:lnTo>
                  <a:lnTo>
                    <a:pt x="738720" y="781608"/>
                  </a:lnTo>
                  <a:lnTo>
                    <a:pt x="738796" y="781329"/>
                  </a:lnTo>
                  <a:lnTo>
                    <a:pt x="733158" y="781329"/>
                  </a:lnTo>
                  <a:lnTo>
                    <a:pt x="722309" y="762419"/>
                  </a:lnTo>
                  <a:lnTo>
                    <a:pt x="682170" y="730505"/>
                  </a:lnTo>
                  <a:lnTo>
                    <a:pt x="635266" y="705319"/>
                  </a:lnTo>
                  <a:lnTo>
                    <a:pt x="586319" y="686527"/>
                  </a:lnTo>
                  <a:lnTo>
                    <a:pt x="536524" y="673049"/>
                  </a:lnTo>
                  <a:lnTo>
                    <a:pt x="486730" y="663611"/>
                  </a:lnTo>
                  <a:lnTo>
                    <a:pt x="455111" y="659663"/>
                  </a:lnTo>
                  <a:close/>
                </a:path>
                <a:path w="739775" h="783589">
                  <a:moveTo>
                    <a:pt x="722309" y="762419"/>
                  </a:moveTo>
                  <a:lnTo>
                    <a:pt x="733158" y="781329"/>
                  </a:lnTo>
                  <a:lnTo>
                    <a:pt x="738035" y="777849"/>
                  </a:lnTo>
                  <a:lnTo>
                    <a:pt x="724331" y="764197"/>
                  </a:lnTo>
                  <a:lnTo>
                    <a:pt x="722309" y="762419"/>
                  </a:lnTo>
                  <a:close/>
                </a:path>
                <a:path w="739775" h="783589">
                  <a:moveTo>
                    <a:pt x="423198" y="231076"/>
                  </a:moveTo>
                  <a:lnTo>
                    <a:pt x="417487" y="231076"/>
                  </a:lnTo>
                  <a:lnTo>
                    <a:pt x="417702" y="231393"/>
                  </a:lnTo>
                  <a:lnTo>
                    <a:pt x="722309" y="762419"/>
                  </a:lnTo>
                  <a:lnTo>
                    <a:pt x="724331" y="764197"/>
                  </a:lnTo>
                  <a:lnTo>
                    <a:pt x="738035" y="777849"/>
                  </a:lnTo>
                  <a:lnTo>
                    <a:pt x="733158" y="781329"/>
                  </a:lnTo>
                  <a:lnTo>
                    <a:pt x="738796" y="781329"/>
                  </a:lnTo>
                  <a:lnTo>
                    <a:pt x="739216" y="779767"/>
                  </a:lnTo>
                  <a:lnTo>
                    <a:pt x="423198" y="231076"/>
                  </a:lnTo>
                  <a:close/>
                </a:path>
                <a:path w="739775" h="783589">
                  <a:moveTo>
                    <a:pt x="0" y="0"/>
                  </a:moveTo>
                  <a:lnTo>
                    <a:pt x="24460" y="48171"/>
                  </a:lnTo>
                  <a:lnTo>
                    <a:pt x="118627" y="231393"/>
                  </a:lnTo>
                  <a:lnTo>
                    <a:pt x="339166" y="659066"/>
                  </a:lnTo>
                  <a:lnTo>
                    <a:pt x="340131" y="659688"/>
                  </a:lnTo>
                  <a:lnTo>
                    <a:pt x="341312" y="659663"/>
                  </a:lnTo>
                  <a:lnTo>
                    <a:pt x="455111" y="659663"/>
                  </a:lnTo>
                  <a:lnTo>
                    <a:pt x="437402" y="657452"/>
                  </a:lnTo>
                  <a:lnTo>
                    <a:pt x="407677" y="655548"/>
                  </a:lnTo>
                  <a:lnTo>
                    <a:pt x="343687" y="655548"/>
                  </a:lnTo>
                  <a:lnTo>
                    <a:pt x="341071" y="654037"/>
                  </a:lnTo>
                  <a:lnTo>
                    <a:pt x="342896" y="654037"/>
                  </a:lnTo>
                  <a:lnTo>
                    <a:pt x="121644" y="231076"/>
                  </a:lnTo>
                  <a:lnTo>
                    <a:pt x="26098" y="49009"/>
                  </a:lnTo>
                  <a:lnTo>
                    <a:pt x="6946" y="12725"/>
                  </a:lnTo>
                  <a:lnTo>
                    <a:pt x="656" y="1015"/>
                  </a:lnTo>
                  <a:lnTo>
                    <a:pt x="134" y="88"/>
                  </a:lnTo>
                  <a:lnTo>
                    <a:pt x="0" y="0"/>
                  </a:lnTo>
                  <a:close/>
                </a:path>
                <a:path w="739775" h="783589">
                  <a:moveTo>
                    <a:pt x="341071" y="654037"/>
                  </a:moveTo>
                  <a:lnTo>
                    <a:pt x="343687" y="655548"/>
                  </a:lnTo>
                  <a:lnTo>
                    <a:pt x="342902" y="654048"/>
                  </a:lnTo>
                  <a:lnTo>
                    <a:pt x="341071" y="654037"/>
                  </a:lnTo>
                  <a:close/>
                </a:path>
                <a:path w="739775" h="783589">
                  <a:moveTo>
                    <a:pt x="342902" y="654048"/>
                  </a:moveTo>
                  <a:lnTo>
                    <a:pt x="343687" y="655548"/>
                  </a:lnTo>
                  <a:lnTo>
                    <a:pt x="407677" y="655548"/>
                  </a:lnTo>
                  <a:lnTo>
                    <a:pt x="388771" y="654337"/>
                  </a:lnTo>
                  <a:lnTo>
                    <a:pt x="342902" y="654048"/>
                  </a:lnTo>
                  <a:close/>
                </a:path>
                <a:path w="739775" h="783589">
                  <a:moveTo>
                    <a:pt x="342896" y="654037"/>
                  </a:moveTo>
                  <a:lnTo>
                    <a:pt x="341071" y="654037"/>
                  </a:lnTo>
                  <a:lnTo>
                    <a:pt x="342902" y="654048"/>
                  </a:lnTo>
                  <a:close/>
                </a:path>
                <a:path w="739775" h="783589">
                  <a:moveTo>
                    <a:pt x="417612" y="231295"/>
                  </a:moveTo>
                  <a:close/>
                </a:path>
                <a:path w="739775" h="783589">
                  <a:moveTo>
                    <a:pt x="417487" y="231076"/>
                  </a:moveTo>
                  <a:lnTo>
                    <a:pt x="417612" y="231295"/>
                  </a:lnTo>
                  <a:lnTo>
                    <a:pt x="417487" y="231076"/>
                  </a:lnTo>
                  <a:close/>
                </a:path>
                <a:path w="739775" h="783589">
                  <a:moveTo>
                    <a:pt x="63" y="38"/>
                  </a:moveTo>
                  <a:lnTo>
                    <a:pt x="35128" y="2857"/>
                  </a:lnTo>
                  <a:lnTo>
                    <a:pt x="37934" y="3111"/>
                  </a:lnTo>
                  <a:lnTo>
                    <a:pt x="40893" y="3187"/>
                  </a:lnTo>
                  <a:lnTo>
                    <a:pt x="44030" y="3568"/>
                  </a:lnTo>
                  <a:lnTo>
                    <a:pt x="82796" y="10621"/>
                  </a:lnTo>
                  <a:lnTo>
                    <a:pt x="89166" y="12215"/>
                  </a:lnTo>
                  <a:lnTo>
                    <a:pt x="109429" y="18057"/>
                  </a:lnTo>
                  <a:lnTo>
                    <a:pt x="116646" y="20031"/>
                  </a:lnTo>
                  <a:lnTo>
                    <a:pt x="163013" y="37123"/>
                  </a:lnTo>
                  <a:lnTo>
                    <a:pt x="231854" y="72753"/>
                  </a:lnTo>
                  <a:lnTo>
                    <a:pt x="268389" y="96291"/>
                  </a:lnTo>
                  <a:lnTo>
                    <a:pt x="305610" y="123993"/>
                  </a:lnTo>
                  <a:lnTo>
                    <a:pt x="343388" y="155589"/>
                  </a:lnTo>
                  <a:lnTo>
                    <a:pt x="380996" y="191312"/>
                  </a:lnTo>
                  <a:lnTo>
                    <a:pt x="417612" y="231295"/>
                  </a:lnTo>
                  <a:lnTo>
                    <a:pt x="417487" y="231076"/>
                  </a:lnTo>
                  <a:lnTo>
                    <a:pt x="423198" y="231076"/>
                  </a:lnTo>
                  <a:lnTo>
                    <a:pt x="421779" y="228612"/>
                  </a:lnTo>
                  <a:lnTo>
                    <a:pt x="378856" y="182680"/>
                  </a:lnTo>
                  <a:lnTo>
                    <a:pt x="335490" y="142714"/>
                  </a:lnTo>
                  <a:lnTo>
                    <a:pt x="292134" y="108244"/>
                  </a:lnTo>
                  <a:lnTo>
                    <a:pt x="249466" y="79117"/>
                  </a:lnTo>
                  <a:lnTo>
                    <a:pt x="208165" y="55180"/>
                  </a:lnTo>
                  <a:lnTo>
                    <a:pt x="168912" y="36279"/>
                  </a:lnTo>
                  <a:lnTo>
                    <a:pt x="132285" y="22228"/>
                  </a:lnTo>
                  <a:lnTo>
                    <a:pt x="110151" y="15567"/>
                  </a:lnTo>
                  <a:lnTo>
                    <a:pt x="89714" y="9925"/>
                  </a:lnTo>
                  <a:lnTo>
                    <a:pt x="83291" y="8401"/>
                  </a:lnTo>
                  <a:lnTo>
                    <a:pt x="44234" y="1917"/>
                  </a:lnTo>
                  <a:lnTo>
                    <a:pt x="41033" y="1587"/>
                  </a:lnTo>
                  <a:lnTo>
                    <a:pt x="37909" y="1562"/>
                  </a:lnTo>
                  <a:lnTo>
                    <a:pt x="35013" y="1384"/>
                  </a:lnTo>
                  <a:lnTo>
                    <a:pt x="2870" y="88"/>
                  </a:lnTo>
                  <a:lnTo>
                    <a:pt x="63" y="38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463203" y="4953447"/>
              <a:ext cx="104749" cy="10474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0717" y="2451608"/>
              <a:ext cx="104749" cy="10474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902912" y="2883253"/>
              <a:ext cx="104749" cy="10474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535386" y="5110584"/>
              <a:ext cx="104749" cy="10473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975769" y="2124773"/>
              <a:ext cx="2911475" cy="4201795"/>
            </a:xfrm>
            <a:custGeom>
              <a:avLst/>
              <a:gdLst/>
              <a:ahLst/>
              <a:cxnLst/>
              <a:rect l="l" t="t" r="r" b="b"/>
              <a:pathLst>
                <a:path w="2911475" h="4201795">
                  <a:moveTo>
                    <a:pt x="21539" y="1917"/>
                  </a:moveTo>
                  <a:lnTo>
                    <a:pt x="13665" y="3416"/>
                  </a:lnTo>
                  <a:lnTo>
                    <a:pt x="9359" y="2997"/>
                  </a:lnTo>
                  <a:lnTo>
                    <a:pt x="1917" y="0"/>
                  </a:lnTo>
                  <a:lnTo>
                    <a:pt x="3416" y="7886"/>
                  </a:lnTo>
                  <a:lnTo>
                    <a:pt x="2984" y="12179"/>
                  </a:lnTo>
                  <a:lnTo>
                    <a:pt x="0" y="19621"/>
                  </a:lnTo>
                  <a:lnTo>
                    <a:pt x="7874" y="18135"/>
                  </a:lnTo>
                  <a:lnTo>
                    <a:pt x="12179" y="18554"/>
                  </a:lnTo>
                  <a:lnTo>
                    <a:pt x="19621" y="21551"/>
                  </a:lnTo>
                  <a:lnTo>
                    <a:pt x="18122" y="13665"/>
                  </a:lnTo>
                  <a:lnTo>
                    <a:pt x="18554" y="9359"/>
                  </a:lnTo>
                  <a:lnTo>
                    <a:pt x="21539" y="1917"/>
                  </a:lnTo>
                  <a:close/>
                </a:path>
                <a:path w="2911475" h="4201795">
                  <a:moveTo>
                    <a:pt x="378155" y="2466225"/>
                  </a:moveTo>
                  <a:lnTo>
                    <a:pt x="370281" y="2467737"/>
                  </a:lnTo>
                  <a:lnTo>
                    <a:pt x="365975" y="2467305"/>
                  </a:lnTo>
                  <a:lnTo>
                    <a:pt x="358533" y="2464308"/>
                  </a:lnTo>
                  <a:lnTo>
                    <a:pt x="360032" y="2472194"/>
                  </a:lnTo>
                  <a:lnTo>
                    <a:pt x="359600" y="2476500"/>
                  </a:lnTo>
                  <a:lnTo>
                    <a:pt x="356616" y="2483942"/>
                  </a:lnTo>
                  <a:lnTo>
                    <a:pt x="364490" y="2482456"/>
                  </a:lnTo>
                  <a:lnTo>
                    <a:pt x="368808" y="2482875"/>
                  </a:lnTo>
                  <a:lnTo>
                    <a:pt x="376250" y="2485860"/>
                  </a:lnTo>
                  <a:lnTo>
                    <a:pt x="374738" y="2477986"/>
                  </a:lnTo>
                  <a:lnTo>
                    <a:pt x="375170" y="2473668"/>
                  </a:lnTo>
                  <a:lnTo>
                    <a:pt x="378155" y="2466225"/>
                  </a:lnTo>
                  <a:close/>
                </a:path>
                <a:path w="2911475" h="4201795">
                  <a:moveTo>
                    <a:pt x="745159" y="3416846"/>
                  </a:moveTo>
                  <a:lnTo>
                    <a:pt x="543991" y="3606673"/>
                  </a:lnTo>
                  <a:lnTo>
                    <a:pt x="569023" y="4191495"/>
                  </a:lnTo>
                  <a:lnTo>
                    <a:pt x="189496" y="3938066"/>
                  </a:lnTo>
                  <a:lnTo>
                    <a:pt x="188341" y="3937292"/>
                  </a:lnTo>
                  <a:lnTo>
                    <a:pt x="188188" y="3936847"/>
                  </a:lnTo>
                  <a:lnTo>
                    <a:pt x="65659" y="3576942"/>
                  </a:lnTo>
                  <a:lnTo>
                    <a:pt x="30441" y="3474720"/>
                  </a:lnTo>
                  <a:lnTo>
                    <a:pt x="20929" y="3447707"/>
                  </a:lnTo>
                  <a:lnTo>
                    <a:pt x="19037" y="3442538"/>
                  </a:lnTo>
                  <a:lnTo>
                    <a:pt x="17805" y="3439261"/>
                  </a:lnTo>
                  <a:lnTo>
                    <a:pt x="17475" y="3438474"/>
                  </a:lnTo>
                  <a:lnTo>
                    <a:pt x="17348" y="3438525"/>
                  </a:lnTo>
                  <a:lnTo>
                    <a:pt x="29006" y="3475202"/>
                  </a:lnTo>
                  <a:lnTo>
                    <a:pt x="62966" y="3577856"/>
                  </a:lnTo>
                  <a:lnTo>
                    <a:pt x="184353" y="3940365"/>
                  </a:lnTo>
                  <a:lnTo>
                    <a:pt x="574763" y="4201668"/>
                  </a:lnTo>
                  <a:lnTo>
                    <a:pt x="574535" y="4196689"/>
                  </a:lnTo>
                  <a:lnTo>
                    <a:pt x="547839" y="3608794"/>
                  </a:lnTo>
                  <a:lnTo>
                    <a:pt x="547801" y="3608197"/>
                  </a:lnTo>
                  <a:lnTo>
                    <a:pt x="548678" y="3607358"/>
                  </a:lnTo>
                  <a:lnTo>
                    <a:pt x="723468" y="3438474"/>
                  </a:lnTo>
                  <a:lnTo>
                    <a:pt x="731774" y="3430384"/>
                  </a:lnTo>
                  <a:lnTo>
                    <a:pt x="744105" y="3418116"/>
                  </a:lnTo>
                  <a:lnTo>
                    <a:pt x="745159" y="3416846"/>
                  </a:lnTo>
                  <a:close/>
                </a:path>
                <a:path w="2911475" h="4201795">
                  <a:moveTo>
                    <a:pt x="2699423" y="3455784"/>
                  </a:moveTo>
                  <a:lnTo>
                    <a:pt x="2691549" y="3457295"/>
                  </a:lnTo>
                  <a:lnTo>
                    <a:pt x="2687243" y="3456863"/>
                  </a:lnTo>
                  <a:lnTo>
                    <a:pt x="2679801" y="3453866"/>
                  </a:lnTo>
                  <a:lnTo>
                    <a:pt x="2681300" y="3461753"/>
                  </a:lnTo>
                  <a:lnTo>
                    <a:pt x="2680868" y="3466058"/>
                  </a:lnTo>
                  <a:lnTo>
                    <a:pt x="2677884" y="3473500"/>
                  </a:lnTo>
                  <a:lnTo>
                    <a:pt x="2685758" y="3472015"/>
                  </a:lnTo>
                  <a:lnTo>
                    <a:pt x="2690076" y="3472421"/>
                  </a:lnTo>
                  <a:lnTo>
                    <a:pt x="2697518" y="3475418"/>
                  </a:lnTo>
                  <a:lnTo>
                    <a:pt x="2696019" y="3467531"/>
                  </a:lnTo>
                  <a:lnTo>
                    <a:pt x="2696438" y="3463226"/>
                  </a:lnTo>
                  <a:lnTo>
                    <a:pt x="2699423" y="3455784"/>
                  </a:lnTo>
                  <a:close/>
                </a:path>
                <a:path w="2911475" h="4201795">
                  <a:moveTo>
                    <a:pt x="2911043" y="290893"/>
                  </a:moveTo>
                  <a:lnTo>
                    <a:pt x="2903169" y="292392"/>
                  </a:lnTo>
                  <a:lnTo>
                    <a:pt x="2898864" y="291960"/>
                  </a:lnTo>
                  <a:lnTo>
                    <a:pt x="2891421" y="288975"/>
                  </a:lnTo>
                  <a:lnTo>
                    <a:pt x="2892920" y="296862"/>
                  </a:lnTo>
                  <a:lnTo>
                    <a:pt x="2892488" y="301155"/>
                  </a:lnTo>
                  <a:lnTo>
                    <a:pt x="2889504" y="308597"/>
                  </a:lnTo>
                  <a:lnTo>
                    <a:pt x="2897378" y="307111"/>
                  </a:lnTo>
                  <a:lnTo>
                    <a:pt x="2901683" y="307530"/>
                  </a:lnTo>
                  <a:lnTo>
                    <a:pt x="2909125" y="310515"/>
                  </a:lnTo>
                  <a:lnTo>
                    <a:pt x="2907627" y="302641"/>
                  </a:lnTo>
                  <a:lnTo>
                    <a:pt x="2908058" y="298335"/>
                  </a:lnTo>
                  <a:lnTo>
                    <a:pt x="2911043" y="290893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95127" y="6251946"/>
              <a:ext cx="97472" cy="96913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6121902" y="6018881"/>
              <a:ext cx="62865" cy="63500"/>
            </a:xfrm>
            <a:custGeom>
              <a:avLst/>
              <a:gdLst/>
              <a:ahLst/>
              <a:cxnLst/>
              <a:rect l="l" t="t" r="r" b="b"/>
              <a:pathLst>
                <a:path w="62864" h="63500">
                  <a:moveTo>
                    <a:pt x="43078" y="0"/>
                  </a:moveTo>
                  <a:lnTo>
                    <a:pt x="25844" y="14046"/>
                  </a:lnTo>
                  <a:lnTo>
                    <a:pt x="4495" y="7823"/>
                  </a:lnTo>
                  <a:lnTo>
                    <a:pt x="12534" y="28562"/>
                  </a:lnTo>
                  <a:lnTo>
                    <a:pt x="0" y="46926"/>
                  </a:lnTo>
                  <a:lnTo>
                    <a:pt x="22199" y="45694"/>
                  </a:lnTo>
                  <a:lnTo>
                    <a:pt x="35813" y="63284"/>
                  </a:lnTo>
                  <a:lnTo>
                    <a:pt x="41490" y="41783"/>
                  </a:lnTo>
                  <a:lnTo>
                    <a:pt x="62433" y="34277"/>
                  </a:lnTo>
                  <a:lnTo>
                    <a:pt x="43738" y="22237"/>
                  </a:lnTo>
                  <a:lnTo>
                    <a:pt x="43078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59704" y="5522478"/>
              <a:ext cx="76568" cy="7768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671610" y="5500947"/>
              <a:ext cx="76555" cy="77685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5633428" y="4307776"/>
              <a:ext cx="912494" cy="1450975"/>
            </a:xfrm>
            <a:custGeom>
              <a:avLst/>
              <a:gdLst/>
              <a:ahLst/>
              <a:cxnLst/>
              <a:rect l="l" t="t" r="r" b="b"/>
              <a:pathLst>
                <a:path w="912495" h="1450975">
                  <a:moveTo>
                    <a:pt x="483831" y="241909"/>
                  </a:moveTo>
                  <a:lnTo>
                    <a:pt x="478917" y="193154"/>
                  </a:lnTo>
                  <a:lnTo>
                    <a:pt x="464820" y="147739"/>
                  </a:lnTo>
                  <a:lnTo>
                    <a:pt x="442518" y="106654"/>
                  </a:lnTo>
                  <a:lnTo>
                    <a:pt x="412978" y="70853"/>
                  </a:lnTo>
                  <a:lnTo>
                    <a:pt x="377177" y="41313"/>
                  </a:lnTo>
                  <a:lnTo>
                    <a:pt x="336080" y="19011"/>
                  </a:lnTo>
                  <a:lnTo>
                    <a:pt x="290677" y="4914"/>
                  </a:lnTo>
                  <a:lnTo>
                    <a:pt x="241922" y="0"/>
                  </a:lnTo>
                  <a:lnTo>
                    <a:pt x="193167" y="4914"/>
                  </a:lnTo>
                  <a:lnTo>
                    <a:pt x="147751" y="19011"/>
                  </a:lnTo>
                  <a:lnTo>
                    <a:pt x="106667" y="41313"/>
                  </a:lnTo>
                  <a:lnTo>
                    <a:pt x="70853" y="70853"/>
                  </a:lnTo>
                  <a:lnTo>
                    <a:pt x="41313" y="106654"/>
                  </a:lnTo>
                  <a:lnTo>
                    <a:pt x="19011" y="147739"/>
                  </a:lnTo>
                  <a:lnTo>
                    <a:pt x="4914" y="193154"/>
                  </a:lnTo>
                  <a:lnTo>
                    <a:pt x="0" y="241909"/>
                  </a:lnTo>
                  <a:lnTo>
                    <a:pt x="4914" y="290664"/>
                  </a:lnTo>
                  <a:lnTo>
                    <a:pt x="19011" y="336067"/>
                  </a:lnTo>
                  <a:lnTo>
                    <a:pt x="41313" y="377164"/>
                  </a:lnTo>
                  <a:lnTo>
                    <a:pt x="70853" y="412965"/>
                  </a:lnTo>
                  <a:lnTo>
                    <a:pt x="106667" y="442506"/>
                  </a:lnTo>
                  <a:lnTo>
                    <a:pt x="147751" y="464807"/>
                  </a:lnTo>
                  <a:lnTo>
                    <a:pt x="193167" y="478904"/>
                  </a:lnTo>
                  <a:lnTo>
                    <a:pt x="241922" y="483819"/>
                  </a:lnTo>
                  <a:lnTo>
                    <a:pt x="290677" y="478904"/>
                  </a:lnTo>
                  <a:lnTo>
                    <a:pt x="336080" y="464807"/>
                  </a:lnTo>
                  <a:lnTo>
                    <a:pt x="377177" y="442506"/>
                  </a:lnTo>
                  <a:lnTo>
                    <a:pt x="412978" y="412965"/>
                  </a:lnTo>
                  <a:lnTo>
                    <a:pt x="442518" y="377164"/>
                  </a:lnTo>
                  <a:lnTo>
                    <a:pt x="464820" y="336067"/>
                  </a:lnTo>
                  <a:lnTo>
                    <a:pt x="478917" y="290664"/>
                  </a:lnTo>
                  <a:lnTo>
                    <a:pt x="483831" y="241909"/>
                  </a:lnTo>
                  <a:close/>
                </a:path>
                <a:path w="912495" h="1450975">
                  <a:moveTo>
                    <a:pt x="911910" y="1413865"/>
                  </a:moveTo>
                  <a:lnTo>
                    <a:pt x="894524" y="1414881"/>
                  </a:lnTo>
                  <a:lnTo>
                    <a:pt x="883831" y="1401140"/>
                  </a:lnTo>
                  <a:lnTo>
                    <a:pt x="879424" y="1417993"/>
                  </a:lnTo>
                  <a:lnTo>
                    <a:pt x="863053" y="1423924"/>
                  </a:lnTo>
                  <a:lnTo>
                    <a:pt x="877722" y="1433322"/>
                  </a:lnTo>
                  <a:lnTo>
                    <a:pt x="878306" y="1450721"/>
                  </a:lnTo>
                  <a:lnTo>
                    <a:pt x="891768" y="1439672"/>
                  </a:lnTo>
                  <a:lnTo>
                    <a:pt x="908507" y="1444510"/>
                  </a:lnTo>
                  <a:lnTo>
                    <a:pt x="902157" y="1428292"/>
                  </a:lnTo>
                  <a:lnTo>
                    <a:pt x="911910" y="1413865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764998" y="4585735"/>
              <a:ext cx="78905" cy="7890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742047" y="448837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2948" y="0"/>
                  </a:moveTo>
                  <a:lnTo>
                    <a:pt x="14016" y="1803"/>
                  </a:lnTo>
                  <a:lnTo>
                    <a:pt x="6721" y="6721"/>
                  </a:lnTo>
                  <a:lnTo>
                    <a:pt x="1803" y="14016"/>
                  </a:lnTo>
                  <a:lnTo>
                    <a:pt x="0" y="22948"/>
                  </a:lnTo>
                  <a:lnTo>
                    <a:pt x="1803" y="31883"/>
                  </a:lnTo>
                  <a:lnTo>
                    <a:pt x="6721" y="39182"/>
                  </a:lnTo>
                  <a:lnTo>
                    <a:pt x="14016" y="44105"/>
                  </a:lnTo>
                  <a:lnTo>
                    <a:pt x="22948" y="45910"/>
                  </a:lnTo>
                  <a:lnTo>
                    <a:pt x="31881" y="44105"/>
                  </a:lnTo>
                  <a:lnTo>
                    <a:pt x="39176" y="39182"/>
                  </a:lnTo>
                  <a:lnTo>
                    <a:pt x="44094" y="31883"/>
                  </a:lnTo>
                  <a:lnTo>
                    <a:pt x="45897" y="22948"/>
                  </a:lnTo>
                  <a:lnTo>
                    <a:pt x="44094" y="14016"/>
                  </a:lnTo>
                  <a:lnTo>
                    <a:pt x="39176" y="6721"/>
                  </a:lnTo>
                  <a:lnTo>
                    <a:pt x="31881" y="1803"/>
                  </a:lnTo>
                  <a:lnTo>
                    <a:pt x="22948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478926" y="4233166"/>
              <a:ext cx="808355" cy="631190"/>
            </a:xfrm>
            <a:custGeom>
              <a:avLst/>
              <a:gdLst/>
              <a:ahLst/>
              <a:cxnLst/>
              <a:rect l="l" t="t" r="r" b="b"/>
              <a:pathLst>
                <a:path w="808354" h="631189">
                  <a:moveTo>
                    <a:pt x="734719" y="0"/>
                  </a:moveTo>
                  <a:lnTo>
                    <a:pt x="637791" y="36008"/>
                  </a:lnTo>
                  <a:lnTo>
                    <a:pt x="549881" y="81380"/>
                  </a:lnTo>
                  <a:lnTo>
                    <a:pt x="511561" y="103705"/>
                  </a:lnTo>
                  <a:lnTo>
                    <a:pt x="540301" y="122031"/>
                  </a:lnTo>
                  <a:lnTo>
                    <a:pt x="625058" y="68676"/>
                  </a:lnTo>
                  <a:lnTo>
                    <a:pt x="673242" y="44947"/>
                  </a:lnTo>
                  <a:lnTo>
                    <a:pt x="702789" y="45495"/>
                  </a:lnTo>
                  <a:lnTo>
                    <a:pt x="731639" y="64970"/>
                  </a:lnTo>
                  <a:lnTo>
                    <a:pt x="740579" y="80778"/>
                  </a:lnTo>
                  <a:lnTo>
                    <a:pt x="737417" y="103461"/>
                  </a:lnTo>
                  <a:lnTo>
                    <a:pt x="698840" y="165775"/>
                  </a:lnTo>
                  <a:lnTo>
                    <a:pt x="665453" y="203571"/>
                  </a:lnTo>
                  <a:lnTo>
                    <a:pt x="624018" y="244569"/>
                  </a:lnTo>
                  <a:lnTo>
                    <a:pt x="575548" y="287851"/>
                  </a:lnTo>
                  <a:lnTo>
                    <a:pt x="521058" y="332498"/>
                  </a:lnTo>
                  <a:lnTo>
                    <a:pt x="461561" y="377594"/>
                  </a:lnTo>
                  <a:lnTo>
                    <a:pt x="400329" y="420994"/>
                  </a:lnTo>
                  <a:lnTo>
                    <a:pt x="340750" y="460658"/>
                  </a:lnTo>
                  <a:lnTo>
                    <a:pt x="284017" y="495832"/>
                  </a:lnTo>
                  <a:lnTo>
                    <a:pt x="231320" y="525765"/>
                  </a:lnTo>
                  <a:lnTo>
                    <a:pt x="183852" y="549701"/>
                  </a:lnTo>
                  <a:lnTo>
                    <a:pt x="142803" y="566889"/>
                  </a:lnTo>
                  <a:lnTo>
                    <a:pt x="84727" y="578007"/>
                  </a:lnTo>
                  <a:lnTo>
                    <a:pt x="70084" y="570430"/>
                  </a:lnTo>
                  <a:lnTo>
                    <a:pt x="74498" y="529760"/>
                  </a:lnTo>
                  <a:lnTo>
                    <a:pt x="111265" y="476357"/>
                  </a:lnTo>
                  <a:lnTo>
                    <a:pt x="153235" y="429890"/>
                  </a:lnTo>
                  <a:lnTo>
                    <a:pt x="173259" y="410029"/>
                  </a:lnTo>
                  <a:lnTo>
                    <a:pt x="161740" y="375346"/>
                  </a:lnTo>
                  <a:lnTo>
                    <a:pt x="150767" y="388083"/>
                  </a:lnTo>
                  <a:lnTo>
                    <a:pt x="122416" y="418591"/>
                  </a:lnTo>
                  <a:lnTo>
                    <a:pt x="84924" y="460701"/>
                  </a:lnTo>
                  <a:lnTo>
                    <a:pt x="46532" y="508243"/>
                  </a:lnTo>
                  <a:lnTo>
                    <a:pt x="15478" y="555049"/>
                  </a:lnTo>
                  <a:lnTo>
                    <a:pt x="0" y="594950"/>
                  </a:lnTo>
                  <a:lnTo>
                    <a:pt x="8336" y="621776"/>
                  </a:lnTo>
                  <a:lnTo>
                    <a:pt x="27081" y="629701"/>
                  </a:lnTo>
                  <a:lnTo>
                    <a:pt x="53430" y="630578"/>
                  </a:lnTo>
                  <a:lnTo>
                    <a:pt x="86458" y="624883"/>
                  </a:lnTo>
                  <a:lnTo>
                    <a:pt x="125239" y="613091"/>
                  </a:lnTo>
                  <a:lnTo>
                    <a:pt x="168848" y="595679"/>
                  </a:lnTo>
                  <a:lnTo>
                    <a:pt x="216359" y="573121"/>
                  </a:lnTo>
                  <a:lnTo>
                    <a:pt x="266847" y="545893"/>
                  </a:lnTo>
                  <a:lnTo>
                    <a:pt x="319386" y="514471"/>
                  </a:lnTo>
                  <a:lnTo>
                    <a:pt x="373050" y="479330"/>
                  </a:lnTo>
                  <a:lnTo>
                    <a:pt x="426914" y="440945"/>
                  </a:lnTo>
                  <a:lnTo>
                    <a:pt x="480052" y="399793"/>
                  </a:lnTo>
                  <a:lnTo>
                    <a:pt x="531955" y="356716"/>
                  </a:lnTo>
                  <a:lnTo>
                    <a:pt x="582097" y="312764"/>
                  </a:lnTo>
                  <a:lnTo>
                    <a:pt x="629546" y="268712"/>
                  </a:lnTo>
                  <a:lnTo>
                    <a:pt x="673368" y="225336"/>
                  </a:lnTo>
                  <a:lnTo>
                    <a:pt x="712628" y="183411"/>
                  </a:lnTo>
                  <a:lnTo>
                    <a:pt x="746392" y="143713"/>
                  </a:lnTo>
                  <a:lnTo>
                    <a:pt x="773727" y="107017"/>
                  </a:lnTo>
                  <a:lnTo>
                    <a:pt x="793699" y="74098"/>
                  </a:lnTo>
                  <a:lnTo>
                    <a:pt x="807815" y="22696"/>
                  </a:lnTo>
                  <a:lnTo>
                    <a:pt x="800092" y="5763"/>
                  </a:lnTo>
                  <a:lnTo>
                    <a:pt x="734719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8926" y="4233166"/>
              <a:ext cx="808355" cy="631190"/>
            </a:xfrm>
            <a:custGeom>
              <a:avLst/>
              <a:gdLst/>
              <a:ahLst/>
              <a:cxnLst/>
              <a:rect l="l" t="t" r="r" b="b"/>
              <a:pathLst>
                <a:path w="808354" h="631189">
                  <a:moveTo>
                    <a:pt x="734719" y="0"/>
                  </a:moveTo>
                  <a:lnTo>
                    <a:pt x="637791" y="36008"/>
                  </a:lnTo>
                  <a:lnTo>
                    <a:pt x="549881" y="81380"/>
                  </a:lnTo>
                  <a:lnTo>
                    <a:pt x="511561" y="103705"/>
                  </a:lnTo>
                  <a:lnTo>
                    <a:pt x="540301" y="122031"/>
                  </a:lnTo>
                  <a:lnTo>
                    <a:pt x="625058" y="68676"/>
                  </a:lnTo>
                  <a:lnTo>
                    <a:pt x="673242" y="44947"/>
                  </a:lnTo>
                  <a:lnTo>
                    <a:pt x="702789" y="45495"/>
                  </a:lnTo>
                  <a:lnTo>
                    <a:pt x="731639" y="64970"/>
                  </a:lnTo>
                  <a:lnTo>
                    <a:pt x="740579" y="80778"/>
                  </a:lnTo>
                  <a:lnTo>
                    <a:pt x="737417" y="103461"/>
                  </a:lnTo>
                  <a:lnTo>
                    <a:pt x="698840" y="165775"/>
                  </a:lnTo>
                  <a:lnTo>
                    <a:pt x="665453" y="203571"/>
                  </a:lnTo>
                  <a:lnTo>
                    <a:pt x="624018" y="244569"/>
                  </a:lnTo>
                  <a:lnTo>
                    <a:pt x="575548" y="287851"/>
                  </a:lnTo>
                  <a:lnTo>
                    <a:pt x="521058" y="332498"/>
                  </a:lnTo>
                  <a:lnTo>
                    <a:pt x="461561" y="377594"/>
                  </a:lnTo>
                  <a:lnTo>
                    <a:pt x="400329" y="420994"/>
                  </a:lnTo>
                  <a:lnTo>
                    <a:pt x="340750" y="460658"/>
                  </a:lnTo>
                  <a:lnTo>
                    <a:pt x="284017" y="495832"/>
                  </a:lnTo>
                  <a:lnTo>
                    <a:pt x="231320" y="525765"/>
                  </a:lnTo>
                  <a:lnTo>
                    <a:pt x="183852" y="549701"/>
                  </a:lnTo>
                  <a:lnTo>
                    <a:pt x="142803" y="566889"/>
                  </a:lnTo>
                  <a:lnTo>
                    <a:pt x="84727" y="578007"/>
                  </a:lnTo>
                  <a:lnTo>
                    <a:pt x="70084" y="570430"/>
                  </a:lnTo>
                  <a:lnTo>
                    <a:pt x="74498" y="529760"/>
                  </a:lnTo>
                  <a:lnTo>
                    <a:pt x="111265" y="476357"/>
                  </a:lnTo>
                  <a:lnTo>
                    <a:pt x="153235" y="429890"/>
                  </a:lnTo>
                  <a:lnTo>
                    <a:pt x="173259" y="410029"/>
                  </a:lnTo>
                  <a:lnTo>
                    <a:pt x="161740" y="375346"/>
                  </a:lnTo>
                  <a:lnTo>
                    <a:pt x="150767" y="388083"/>
                  </a:lnTo>
                  <a:lnTo>
                    <a:pt x="122416" y="418591"/>
                  </a:lnTo>
                  <a:lnTo>
                    <a:pt x="84924" y="460701"/>
                  </a:lnTo>
                  <a:lnTo>
                    <a:pt x="46532" y="508243"/>
                  </a:lnTo>
                  <a:lnTo>
                    <a:pt x="15478" y="555049"/>
                  </a:lnTo>
                  <a:lnTo>
                    <a:pt x="0" y="594950"/>
                  </a:lnTo>
                  <a:lnTo>
                    <a:pt x="8336" y="621776"/>
                  </a:lnTo>
                  <a:lnTo>
                    <a:pt x="27081" y="629701"/>
                  </a:lnTo>
                  <a:lnTo>
                    <a:pt x="53430" y="630578"/>
                  </a:lnTo>
                  <a:lnTo>
                    <a:pt x="86458" y="624883"/>
                  </a:lnTo>
                  <a:lnTo>
                    <a:pt x="125239" y="613091"/>
                  </a:lnTo>
                  <a:lnTo>
                    <a:pt x="168848" y="595679"/>
                  </a:lnTo>
                  <a:lnTo>
                    <a:pt x="216359" y="573121"/>
                  </a:lnTo>
                  <a:lnTo>
                    <a:pt x="266847" y="545893"/>
                  </a:lnTo>
                  <a:lnTo>
                    <a:pt x="319386" y="514471"/>
                  </a:lnTo>
                  <a:lnTo>
                    <a:pt x="373050" y="479330"/>
                  </a:lnTo>
                  <a:lnTo>
                    <a:pt x="426914" y="440945"/>
                  </a:lnTo>
                  <a:lnTo>
                    <a:pt x="480052" y="399793"/>
                  </a:lnTo>
                  <a:lnTo>
                    <a:pt x="531955" y="356716"/>
                  </a:lnTo>
                  <a:lnTo>
                    <a:pt x="582097" y="312764"/>
                  </a:lnTo>
                  <a:lnTo>
                    <a:pt x="629546" y="268712"/>
                  </a:lnTo>
                  <a:lnTo>
                    <a:pt x="673368" y="225336"/>
                  </a:lnTo>
                  <a:lnTo>
                    <a:pt x="712628" y="183411"/>
                  </a:lnTo>
                  <a:lnTo>
                    <a:pt x="746392" y="143713"/>
                  </a:lnTo>
                  <a:lnTo>
                    <a:pt x="773727" y="107017"/>
                  </a:lnTo>
                  <a:lnTo>
                    <a:pt x="793699" y="74098"/>
                  </a:lnTo>
                  <a:lnTo>
                    <a:pt x="807815" y="22696"/>
                  </a:lnTo>
                  <a:lnTo>
                    <a:pt x="800092" y="5763"/>
                  </a:lnTo>
                  <a:lnTo>
                    <a:pt x="73471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51263" y="4379267"/>
              <a:ext cx="90805" cy="334645"/>
            </a:xfrm>
            <a:custGeom>
              <a:avLst/>
              <a:gdLst/>
              <a:ahLst/>
              <a:cxnLst/>
              <a:rect l="l" t="t" r="r" b="b"/>
              <a:pathLst>
                <a:path w="90804" h="334645">
                  <a:moveTo>
                    <a:pt x="90779" y="0"/>
                  </a:moveTo>
                  <a:lnTo>
                    <a:pt x="47104" y="36347"/>
                  </a:lnTo>
                  <a:lnTo>
                    <a:pt x="22647" y="74448"/>
                  </a:lnTo>
                  <a:lnTo>
                    <a:pt x="4697" y="125693"/>
                  </a:lnTo>
                  <a:lnTo>
                    <a:pt x="0" y="165392"/>
                  </a:lnTo>
                  <a:lnTo>
                    <a:pt x="662" y="185718"/>
                  </a:lnTo>
                  <a:lnTo>
                    <a:pt x="7149" y="223831"/>
                  </a:lnTo>
                  <a:lnTo>
                    <a:pt x="26225" y="271772"/>
                  </a:lnTo>
                  <a:lnTo>
                    <a:pt x="57424" y="314463"/>
                  </a:lnTo>
                  <a:lnTo>
                    <a:pt x="84112" y="334302"/>
                  </a:lnTo>
                  <a:lnTo>
                    <a:pt x="82549" y="330278"/>
                  </a:lnTo>
                  <a:lnTo>
                    <a:pt x="65422" y="307716"/>
                  </a:lnTo>
                  <a:lnTo>
                    <a:pt x="52908" y="288848"/>
                  </a:lnTo>
                  <a:lnTo>
                    <a:pt x="40065" y="264816"/>
                  </a:lnTo>
                  <a:lnTo>
                    <a:pt x="28908" y="235680"/>
                  </a:lnTo>
                  <a:lnTo>
                    <a:pt x="21204" y="202362"/>
                  </a:lnTo>
                  <a:lnTo>
                    <a:pt x="18719" y="165785"/>
                  </a:lnTo>
                  <a:lnTo>
                    <a:pt x="22660" y="129336"/>
                  </a:lnTo>
                  <a:lnTo>
                    <a:pt x="43987" y="67687"/>
                  </a:lnTo>
                  <a:lnTo>
                    <a:pt x="71032" y="25826"/>
                  </a:lnTo>
                  <a:lnTo>
                    <a:pt x="89056" y="3962"/>
                  </a:lnTo>
                  <a:lnTo>
                    <a:pt x="90779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41555" y="2084306"/>
              <a:ext cx="399415" cy="399415"/>
            </a:xfrm>
            <a:custGeom>
              <a:avLst/>
              <a:gdLst/>
              <a:ahLst/>
              <a:cxnLst/>
              <a:rect l="l" t="t" r="r" b="b"/>
              <a:pathLst>
                <a:path w="399415" h="399414">
                  <a:moveTo>
                    <a:pt x="204228" y="0"/>
                  </a:moveTo>
                  <a:lnTo>
                    <a:pt x="158363" y="4182"/>
                  </a:lnTo>
                  <a:lnTo>
                    <a:pt x="116017" y="18194"/>
                  </a:lnTo>
                  <a:lnTo>
                    <a:pt x="78417" y="40865"/>
                  </a:lnTo>
                  <a:lnTo>
                    <a:pt x="46790" y="71027"/>
                  </a:lnTo>
                  <a:lnTo>
                    <a:pt x="22360" y="107510"/>
                  </a:lnTo>
                  <a:lnTo>
                    <a:pt x="6355" y="149147"/>
                  </a:lnTo>
                  <a:lnTo>
                    <a:pt x="0" y="194767"/>
                  </a:lnTo>
                  <a:lnTo>
                    <a:pt x="4182" y="240636"/>
                  </a:lnTo>
                  <a:lnTo>
                    <a:pt x="18194" y="282983"/>
                  </a:lnTo>
                  <a:lnTo>
                    <a:pt x="40865" y="320583"/>
                  </a:lnTo>
                  <a:lnTo>
                    <a:pt x="71027" y="352209"/>
                  </a:lnTo>
                  <a:lnTo>
                    <a:pt x="107510" y="376637"/>
                  </a:lnTo>
                  <a:lnTo>
                    <a:pt x="149147" y="392641"/>
                  </a:lnTo>
                  <a:lnTo>
                    <a:pt x="194767" y="398995"/>
                  </a:lnTo>
                  <a:lnTo>
                    <a:pt x="240632" y="394813"/>
                  </a:lnTo>
                  <a:lnTo>
                    <a:pt x="282978" y="380801"/>
                  </a:lnTo>
                  <a:lnTo>
                    <a:pt x="320578" y="358130"/>
                  </a:lnTo>
                  <a:lnTo>
                    <a:pt x="352205" y="327968"/>
                  </a:lnTo>
                  <a:lnTo>
                    <a:pt x="376635" y="291485"/>
                  </a:lnTo>
                  <a:lnTo>
                    <a:pt x="392640" y="249848"/>
                  </a:lnTo>
                  <a:lnTo>
                    <a:pt x="398995" y="204228"/>
                  </a:lnTo>
                  <a:lnTo>
                    <a:pt x="394813" y="158363"/>
                  </a:lnTo>
                  <a:lnTo>
                    <a:pt x="380801" y="116017"/>
                  </a:lnTo>
                  <a:lnTo>
                    <a:pt x="358130" y="78417"/>
                  </a:lnTo>
                  <a:lnTo>
                    <a:pt x="327968" y="46790"/>
                  </a:lnTo>
                  <a:lnTo>
                    <a:pt x="291485" y="22360"/>
                  </a:lnTo>
                  <a:lnTo>
                    <a:pt x="249848" y="6355"/>
                  </a:lnTo>
                  <a:lnTo>
                    <a:pt x="204228" y="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606078" y="2175612"/>
              <a:ext cx="65074" cy="65074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8638527" y="2264879"/>
              <a:ext cx="70485" cy="90805"/>
            </a:xfrm>
            <a:custGeom>
              <a:avLst/>
              <a:gdLst/>
              <a:ahLst/>
              <a:cxnLst/>
              <a:rect l="l" t="t" r="r" b="b"/>
              <a:pathLst>
                <a:path w="70484" h="90805">
                  <a:moveTo>
                    <a:pt x="14135" y="79908"/>
                  </a:moveTo>
                  <a:lnTo>
                    <a:pt x="11087" y="76708"/>
                  </a:lnTo>
                  <a:lnTo>
                    <a:pt x="7239" y="76619"/>
                  </a:lnTo>
                  <a:lnTo>
                    <a:pt x="3378" y="76530"/>
                  </a:lnTo>
                  <a:lnTo>
                    <a:pt x="177" y="79578"/>
                  </a:lnTo>
                  <a:lnTo>
                    <a:pt x="0" y="87287"/>
                  </a:lnTo>
                  <a:lnTo>
                    <a:pt x="3048" y="90487"/>
                  </a:lnTo>
                  <a:lnTo>
                    <a:pt x="10756" y="90665"/>
                  </a:lnTo>
                  <a:lnTo>
                    <a:pt x="13957" y="87617"/>
                  </a:lnTo>
                  <a:lnTo>
                    <a:pt x="14135" y="79908"/>
                  </a:lnTo>
                  <a:close/>
                </a:path>
                <a:path w="70484" h="90805">
                  <a:moveTo>
                    <a:pt x="70485" y="19380"/>
                  </a:moveTo>
                  <a:lnTo>
                    <a:pt x="69176" y="11988"/>
                  </a:lnTo>
                  <a:lnTo>
                    <a:pt x="65265" y="5867"/>
                  </a:lnTo>
                  <a:lnTo>
                    <a:pt x="59347" y="1663"/>
                  </a:lnTo>
                  <a:lnTo>
                    <a:pt x="52006" y="0"/>
                  </a:lnTo>
                  <a:lnTo>
                    <a:pt x="44615" y="1320"/>
                  </a:lnTo>
                  <a:lnTo>
                    <a:pt x="38506" y="5232"/>
                  </a:lnTo>
                  <a:lnTo>
                    <a:pt x="34302" y="11150"/>
                  </a:lnTo>
                  <a:lnTo>
                    <a:pt x="32639" y="18478"/>
                  </a:lnTo>
                  <a:lnTo>
                    <a:pt x="33947" y="25882"/>
                  </a:lnTo>
                  <a:lnTo>
                    <a:pt x="37858" y="31991"/>
                  </a:lnTo>
                  <a:lnTo>
                    <a:pt x="43789" y="36195"/>
                  </a:lnTo>
                  <a:lnTo>
                    <a:pt x="51117" y="37846"/>
                  </a:lnTo>
                  <a:lnTo>
                    <a:pt x="58521" y="36537"/>
                  </a:lnTo>
                  <a:lnTo>
                    <a:pt x="64630" y="32639"/>
                  </a:lnTo>
                  <a:lnTo>
                    <a:pt x="68821" y="26720"/>
                  </a:lnTo>
                  <a:lnTo>
                    <a:pt x="70485" y="1938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16959" y="6375935"/>
              <a:ext cx="746757" cy="499871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981206" y="6442316"/>
              <a:ext cx="588911" cy="339864"/>
            </a:xfrm>
            <a:prstGeom prst="rect">
              <a:avLst/>
            </a:prstGeom>
          </p:spPr>
        </p:pic>
      </p:grpSp>
      <p:sp>
        <p:nvSpPr>
          <p:cNvPr id="140" name="object 140"/>
          <p:cNvSpPr txBox="1"/>
          <p:nvPr/>
        </p:nvSpPr>
        <p:spPr>
          <a:xfrm>
            <a:off x="1428320" y="4019571"/>
            <a:ext cx="1508760" cy="475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3600"/>
              </a:lnSpc>
              <a:spcBef>
                <a:spcPts val="90"/>
              </a:spcBef>
            </a:pPr>
            <a:r>
              <a:rPr sz="950" b="1" spc="-90" dirty="0">
                <a:solidFill>
                  <a:srgbClr val="1D1D1B"/>
                </a:solidFill>
                <a:latin typeface="Arial"/>
                <a:cs typeface="Arial"/>
              </a:rPr>
              <a:t>SE</a:t>
            </a:r>
            <a:r>
              <a:rPr sz="950" b="1" spc="-10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1D1D1B"/>
                </a:solidFill>
                <a:latin typeface="Arial"/>
                <a:cs typeface="Arial"/>
              </a:rPr>
              <a:t>TENDR</a:t>
            </a:r>
            <a:r>
              <a:rPr sz="950" b="1" dirty="0">
                <a:solidFill>
                  <a:srgbClr val="1D1D1B"/>
                </a:solidFill>
                <a:latin typeface="Arial"/>
                <a:cs typeface="Arial"/>
              </a:rPr>
              <a:t>A</a:t>
            </a:r>
            <a:r>
              <a:rPr sz="950" b="1" spc="-10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40" dirty="0">
                <a:solidFill>
                  <a:srgbClr val="1D1D1B"/>
                </a:solidFill>
                <a:latin typeface="Arial"/>
                <a:cs typeface="Arial"/>
              </a:rPr>
              <a:t>UNA  </a:t>
            </a:r>
            <a:r>
              <a:rPr sz="950" b="1" spc="20" dirty="0">
                <a:solidFill>
                  <a:srgbClr val="1D1D1B"/>
                </a:solidFill>
                <a:latin typeface="Arial"/>
                <a:cs typeface="Arial"/>
              </a:rPr>
              <a:t>INICIATIVA </a:t>
            </a:r>
            <a:r>
              <a:rPr sz="950" b="1" spc="-25" dirty="0">
                <a:solidFill>
                  <a:srgbClr val="1D1D1B"/>
                </a:solidFill>
                <a:latin typeface="Arial"/>
                <a:cs typeface="Arial"/>
              </a:rPr>
              <a:t>DE </a:t>
            </a:r>
            <a:r>
              <a:rPr sz="950" b="1" spc="10" dirty="0">
                <a:solidFill>
                  <a:srgbClr val="1D1D1B"/>
                </a:solidFill>
                <a:latin typeface="Arial"/>
                <a:cs typeface="Arial"/>
              </a:rPr>
              <a:t>NEGOCIO </a:t>
            </a:r>
            <a:r>
              <a:rPr sz="950" b="1" spc="-250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25" dirty="0">
                <a:solidFill>
                  <a:srgbClr val="1D1D1B"/>
                </a:solidFill>
                <a:latin typeface="Arial"/>
                <a:cs typeface="Arial"/>
              </a:rPr>
              <a:t>CUANDO</a:t>
            </a:r>
            <a:r>
              <a:rPr sz="950" b="1" spc="-15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-60" dirty="0">
                <a:solidFill>
                  <a:srgbClr val="1D1D1B"/>
                </a:solidFill>
                <a:latin typeface="Arial"/>
                <a:cs typeface="Arial"/>
              </a:rPr>
              <a:t>EL</a:t>
            </a:r>
            <a:endParaRPr sz="9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87487" y="4799222"/>
            <a:ext cx="53149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-25" dirty="0">
                <a:solidFill>
                  <a:srgbClr val="FFFFFF"/>
                </a:solidFill>
                <a:latin typeface="Arial"/>
                <a:cs typeface="Arial"/>
              </a:rPr>
              <a:t>ÉNFASIS</a:t>
            </a:r>
            <a:endParaRPr sz="9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619219" y="6469687"/>
            <a:ext cx="122618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b="1" spc="-90" dirty="0">
                <a:solidFill>
                  <a:srgbClr val="1D1D1B"/>
                </a:solidFill>
                <a:latin typeface="Arial"/>
                <a:cs typeface="Arial"/>
              </a:rPr>
              <a:t>SE</a:t>
            </a:r>
            <a:r>
              <a:rPr sz="950" b="1" spc="-10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1D1D1B"/>
                </a:solidFill>
                <a:latin typeface="Arial"/>
                <a:cs typeface="Arial"/>
              </a:rPr>
              <a:t>DIRIG</a:t>
            </a:r>
            <a:r>
              <a:rPr sz="950" b="1" dirty="0">
                <a:solidFill>
                  <a:srgbClr val="1D1D1B"/>
                </a:solidFill>
                <a:latin typeface="Arial"/>
                <a:cs typeface="Arial"/>
              </a:rPr>
              <a:t>E</a:t>
            </a:r>
            <a:r>
              <a:rPr sz="950" b="1" spc="-10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1D1D1B"/>
                </a:solidFill>
                <a:latin typeface="Arial"/>
                <a:cs typeface="Arial"/>
              </a:rPr>
              <a:t>HACI</a:t>
            </a:r>
            <a:r>
              <a:rPr sz="950" b="1" spc="10" dirty="0">
                <a:solidFill>
                  <a:srgbClr val="1D1D1B"/>
                </a:solidFill>
                <a:latin typeface="Arial"/>
                <a:cs typeface="Arial"/>
              </a:rPr>
              <a:t>A</a:t>
            </a:r>
            <a:r>
              <a:rPr sz="950" b="1" spc="-10" dirty="0">
                <a:solidFill>
                  <a:srgbClr val="1D1D1B"/>
                </a:solidFill>
                <a:latin typeface="Arial"/>
                <a:cs typeface="Arial"/>
              </a:rPr>
              <a:t> </a:t>
            </a:r>
            <a:r>
              <a:rPr sz="950" b="1" spc="-20" dirty="0">
                <a:solidFill>
                  <a:srgbClr val="1D1D1B"/>
                </a:solidFill>
                <a:latin typeface="Arial"/>
                <a:cs typeface="Arial"/>
              </a:rPr>
              <a:t>LA</a:t>
            </a:r>
            <a:endParaRPr sz="9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548915" y="6977767"/>
            <a:ext cx="2432685" cy="36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5155">
              <a:lnSpc>
                <a:spcPct val="101699"/>
              </a:lnSpc>
              <a:spcBef>
                <a:spcPts val="95"/>
              </a:spcBef>
            </a:pP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OPORTUNIDAD 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APROVECHAMIENTO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PRODUCTIVO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4" name="object 14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85531" y="4250486"/>
            <a:ext cx="2274366" cy="870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I N I C I A T I V A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4</cp:revision>
  <dcterms:created xsi:type="dcterms:W3CDTF">2022-09-22T16:11:18Z</dcterms:created>
  <dcterms:modified xsi:type="dcterms:W3CDTF">2022-11-01T01:04:43Z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