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2.png"/><Relationship Id="rId68" Type="http://schemas.openxmlformats.org/officeDocument/2006/relationships/image" Target="../media/image77.png"/><Relationship Id="rId7" Type="http://schemas.openxmlformats.org/officeDocument/2006/relationships/image" Target="../media/image6.png"/><Relationship Id="rId71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75.png"/><Relationship Id="rId5" Type="http://schemas.openxmlformats.org/officeDocument/2006/relationships/image" Target="../media/image4.png"/><Relationship Id="rId61" Type="http://schemas.openxmlformats.org/officeDocument/2006/relationships/image" Target="../media/image7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3.png"/><Relationship Id="rId69" Type="http://schemas.openxmlformats.org/officeDocument/2006/relationships/image" Target="../media/image7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8.png"/><Relationship Id="rId67" Type="http://schemas.openxmlformats.org/officeDocument/2006/relationships/image" Target="../media/image76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67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71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70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71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903"/>
              <a:ext cx="1111859" cy="8611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903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709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903"/>
              <a:ext cx="519201" cy="8611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903"/>
              <a:ext cx="1241424" cy="8611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903"/>
              <a:ext cx="1106843" cy="8611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709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708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409"/>
              <a:ext cx="1079258" cy="8801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409"/>
              <a:ext cx="1079246" cy="8801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409"/>
              <a:ext cx="1079246" cy="88010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67543" y="277977"/>
            <a:ext cx="9348470" cy="697230"/>
            <a:chOff x="367543" y="277977"/>
            <a:chExt cx="9348470" cy="697230"/>
          </a:xfrm>
        </p:grpSpPr>
        <p:sp>
          <p:nvSpPr>
            <p:cNvPr id="61" name="object 61"/>
            <p:cNvSpPr/>
            <p:nvPr/>
          </p:nvSpPr>
          <p:spPr>
            <a:xfrm>
              <a:off x="36754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6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4" name="object 64"/>
          <p:cNvGrpSpPr/>
          <p:nvPr/>
        </p:nvGrpSpPr>
        <p:grpSpPr>
          <a:xfrm>
            <a:off x="1053528" y="1254442"/>
            <a:ext cx="7947025" cy="1199515"/>
            <a:chOff x="1053528" y="1254442"/>
            <a:chExt cx="7947025" cy="1199515"/>
          </a:xfrm>
        </p:grpSpPr>
        <p:pic>
          <p:nvPicPr>
            <p:cNvPr id="65" name="object 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53528" y="1254442"/>
              <a:ext cx="7946402" cy="11989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222109" y="1419420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4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388690" y="1544403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FF5471"/>
                </a:solidFill>
                <a:latin typeface="Arial"/>
                <a:cs typeface="Arial"/>
              </a:rPr>
              <a:t>06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416507" y="1370124"/>
            <a:ext cx="7441565" cy="6107430"/>
            <a:chOff x="1416507" y="1370124"/>
            <a:chExt cx="7441565" cy="6107430"/>
          </a:xfrm>
        </p:grpSpPr>
        <p:pic>
          <p:nvPicPr>
            <p:cNvPr id="69" name="object 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416507" y="1678889"/>
              <a:ext cx="208724" cy="32552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654860" y="1680172"/>
              <a:ext cx="210769" cy="3242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23246" y="1370124"/>
              <a:ext cx="734406" cy="73279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025715" y="2454149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378510" y="0"/>
                  </a:moveTo>
                  <a:lnTo>
                    <a:pt x="330098" y="78"/>
                  </a:lnTo>
                  <a:lnTo>
                    <a:pt x="283251" y="6489"/>
                  </a:lnTo>
                  <a:lnTo>
                    <a:pt x="238419" y="18837"/>
                  </a:lnTo>
                  <a:lnTo>
                    <a:pt x="196053" y="36726"/>
                  </a:lnTo>
                  <a:lnTo>
                    <a:pt x="156604" y="59760"/>
                  </a:lnTo>
                  <a:lnTo>
                    <a:pt x="120523" y="87545"/>
                  </a:lnTo>
                  <a:lnTo>
                    <a:pt x="88260" y="119685"/>
                  </a:lnTo>
                  <a:lnTo>
                    <a:pt x="60266" y="155784"/>
                  </a:lnTo>
                  <a:lnTo>
                    <a:pt x="36993" y="195447"/>
                  </a:lnTo>
                  <a:lnTo>
                    <a:pt x="18890" y="238278"/>
                  </a:lnTo>
                  <a:lnTo>
                    <a:pt x="6409" y="283882"/>
                  </a:lnTo>
                  <a:lnTo>
                    <a:pt x="0" y="331863"/>
                  </a:lnTo>
                  <a:lnTo>
                    <a:pt x="75" y="380273"/>
                  </a:lnTo>
                  <a:lnTo>
                    <a:pt x="6484" y="427119"/>
                  </a:lnTo>
                  <a:lnTo>
                    <a:pt x="18829" y="471951"/>
                  </a:lnTo>
                  <a:lnTo>
                    <a:pt x="36717" y="514318"/>
                  </a:lnTo>
                  <a:lnTo>
                    <a:pt x="59751" y="553768"/>
                  </a:lnTo>
                  <a:lnTo>
                    <a:pt x="87536" y="589851"/>
                  </a:lnTo>
                  <a:lnTo>
                    <a:pt x="119676" y="622115"/>
                  </a:lnTo>
                  <a:lnTo>
                    <a:pt x="155776" y="650110"/>
                  </a:lnTo>
                  <a:lnTo>
                    <a:pt x="195440" y="673384"/>
                  </a:lnTo>
                  <a:lnTo>
                    <a:pt x="238273" y="691487"/>
                  </a:lnTo>
                  <a:lnTo>
                    <a:pt x="283879" y="703967"/>
                  </a:lnTo>
                  <a:lnTo>
                    <a:pt x="331863" y="710374"/>
                  </a:lnTo>
                  <a:lnTo>
                    <a:pt x="380273" y="710296"/>
                  </a:lnTo>
                  <a:lnTo>
                    <a:pt x="427119" y="703885"/>
                  </a:lnTo>
                  <a:lnTo>
                    <a:pt x="471951" y="691539"/>
                  </a:lnTo>
                  <a:lnTo>
                    <a:pt x="514318" y="673651"/>
                  </a:lnTo>
                  <a:lnTo>
                    <a:pt x="553768" y="650617"/>
                  </a:lnTo>
                  <a:lnTo>
                    <a:pt x="589851" y="622833"/>
                  </a:lnTo>
                  <a:lnTo>
                    <a:pt x="622115" y="590694"/>
                  </a:lnTo>
                  <a:lnTo>
                    <a:pt x="650110" y="554595"/>
                  </a:lnTo>
                  <a:lnTo>
                    <a:pt x="673384" y="514932"/>
                  </a:lnTo>
                  <a:lnTo>
                    <a:pt x="691487" y="472100"/>
                  </a:lnTo>
                  <a:lnTo>
                    <a:pt x="703967" y="426494"/>
                  </a:lnTo>
                  <a:lnTo>
                    <a:pt x="710374" y="378510"/>
                  </a:lnTo>
                  <a:lnTo>
                    <a:pt x="710296" y="330101"/>
                  </a:lnTo>
                  <a:lnTo>
                    <a:pt x="703885" y="283255"/>
                  </a:lnTo>
                  <a:lnTo>
                    <a:pt x="691539" y="238424"/>
                  </a:lnTo>
                  <a:lnTo>
                    <a:pt x="673651" y="196058"/>
                  </a:lnTo>
                  <a:lnTo>
                    <a:pt x="650617" y="156609"/>
                  </a:lnTo>
                  <a:lnTo>
                    <a:pt x="622833" y="120527"/>
                  </a:lnTo>
                  <a:lnTo>
                    <a:pt x="590694" y="88264"/>
                  </a:lnTo>
                  <a:lnTo>
                    <a:pt x="554595" y="60269"/>
                  </a:lnTo>
                  <a:lnTo>
                    <a:pt x="514932" y="36994"/>
                  </a:lnTo>
                  <a:lnTo>
                    <a:pt x="472100" y="18891"/>
                  </a:lnTo>
                  <a:lnTo>
                    <a:pt x="426494" y="6409"/>
                  </a:lnTo>
                  <a:lnTo>
                    <a:pt x="37851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76621" y="2511869"/>
              <a:ext cx="260985" cy="311150"/>
            </a:xfrm>
            <a:custGeom>
              <a:avLst/>
              <a:gdLst/>
              <a:ahLst/>
              <a:cxnLst/>
              <a:rect l="l" t="t" r="r" b="b"/>
              <a:pathLst>
                <a:path w="260985" h="311150">
                  <a:moveTo>
                    <a:pt x="5702" y="29895"/>
                  </a:moveTo>
                  <a:lnTo>
                    <a:pt x="5511" y="18249"/>
                  </a:lnTo>
                  <a:lnTo>
                    <a:pt x="5016" y="8750"/>
                  </a:lnTo>
                  <a:lnTo>
                    <a:pt x="4292" y="2349"/>
                  </a:lnTo>
                  <a:lnTo>
                    <a:pt x="3390" y="0"/>
                  </a:lnTo>
                  <a:lnTo>
                    <a:pt x="2476" y="2349"/>
                  </a:lnTo>
                  <a:lnTo>
                    <a:pt x="1752" y="8750"/>
                  </a:lnTo>
                  <a:lnTo>
                    <a:pt x="1257" y="18249"/>
                  </a:lnTo>
                  <a:lnTo>
                    <a:pt x="1079" y="29895"/>
                  </a:lnTo>
                  <a:lnTo>
                    <a:pt x="1257" y="41529"/>
                  </a:lnTo>
                  <a:lnTo>
                    <a:pt x="1752" y="51028"/>
                  </a:lnTo>
                  <a:lnTo>
                    <a:pt x="2476" y="57442"/>
                  </a:lnTo>
                  <a:lnTo>
                    <a:pt x="3390" y="59791"/>
                  </a:lnTo>
                  <a:lnTo>
                    <a:pt x="4292" y="57442"/>
                  </a:lnTo>
                  <a:lnTo>
                    <a:pt x="5016" y="51028"/>
                  </a:lnTo>
                  <a:lnTo>
                    <a:pt x="5511" y="41529"/>
                  </a:lnTo>
                  <a:lnTo>
                    <a:pt x="5702" y="29895"/>
                  </a:lnTo>
                  <a:close/>
                </a:path>
                <a:path w="260985" h="311150">
                  <a:moveTo>
                    <a:pt x="165569" y="48018"/>
                  </a:moveTo>
                  <a:lnTo>
                    <a:pt x="135115" y="75463"/>
                  </a:lnTo>
                  <a:lnTo>
                    <a:pt x="123888" y="89687"/>
                  </a:lnTo>
                  <a:lnTo>
                    <a:pt x="126161" y="88684"/>
                  </a:lnTo>
                  <a:lnTo>
                    <a:pt x="154343" y="62242"/>
                  </a:lnTo>
                  <a:lnTo>
                    <a:pt x="165569" y="48018"/>
                  </a:lnTo>
                  <a:close/>
                </a:path>
                <a:path w="260985" h="311150">
                  <a:moveTo>
                    <a:pt x="165887" y="308140"/>
                  </a:moveTo>
                  <a:lnTo>
                    <a:pt x="161429" y="307848"/>
                  </a:lnTo>
                  <a:lnTo>
                    <a:pt x="153314" y="307594"/>
                  </a:lnTo>
                  <a:lnTo>
                    <a:pt x="4584" y="306133"/>
                  </a:lnTo>
                  <a:lnTo>
                    <a:pt x="4559" y="247713"/>
                  </a:lnTo>
                  <a:lnTo>
                    <a:pt x="4203" y="180936"/>
                  </a:lnTo>
                  <a:lnTo>
                    <a:pt x="3175" y="113322"/>
                  </a:lnTo>
                  <a:lnTo>
                    <a:pt x="2603" y="98640"/>
                  </a:lnTo>
                  <a:lnTo>
                    <a:pt x="1968" y="98640"/>
                  </a:lnTo>
                  <a:lnTo>
                    <a:pt x="660" y="153314"/>
                  </a:lnTo>
                  <a:lnTo>
                    <a:pt x="177" y="212661"/>
                  </a:lnTo>
                  <a:lnTo>
                    <a:pt x="0" y="310718"/>
                  </a:lnTo>
                  <a:lnTo>
                    <a:pt x="2286" y="310718"/>
                  </a:lnTo>
                  <a:lnTo>
                    <a:pt x="118706" y="309956"/>
                  </a:lnTo>
                  <a:lnTo>
                    <a:pt x="153314" y="309257"/>
                  </a:lnTo>
                  <a:lnTo>
                    <a:pt x="161429" y="309003"/>
                  </a:lnTo>
                  <a:lnTo>
                    <a:pt x="165887" y="308711"/>
                  </a:lnTo>
                  <a:lnTo>
                    <a:pt x="165887" y="308432"/>
                  </a:lnTo>
                  <a:lnTo>
                    <a:pt x="165887" y="308140"/>
                  </a:lnTo>
                  <a:close/>
                </a:path>
                <a:path w="260985" h="311150">
                  <a:moveTo>
                    <a:pt x="260400" y="151599"/>
                  </a:moveTo>
                  <a:lnTo>
                    <a:pt x="223799" y="170319"/>
                  </a:lnTo>
                  <a:lnTo>
                    <a:pt x="210045" y="182206"/>
                  </a:lnTo>
                  <a:lnTo>
                    <a:pt x="212458" y="181610"/>
                  </a:lnTo>
                  <a:lnTo>
                    <a:pt x="245618" y="162026"/>
                  </a:lnTo>
                  <a:lnTo>
                    <a:pt x="260400" y="1515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50215" y="2811759"/>
              <a:ext cx="642620" cy="5715"/>
            </a:xfrm>
            <a:custGeom>
              <a:avLst/>
              <a:gdLst/>
              <a:ahLst/>
              <a:cxnLst/>
              <a:rect l="l" t="t" r="r" b="b"/>
              <a:pathLst>
                <a:path w="642620" h="5714">
                  <a:moveTo>
                    <a:pt x="560838" y="5439"/>
                  </a:moveTo>
                  <a:lnTo>
                    <a:pt x="642385" y="5439"/>
                  </a:lnTo>
                </a:path>
                <a:path w="642620" h="5714">
                  <a:moveTo>
                    <a:pt x="0" y="0"/>
                  </a:moveTo>
                  <a:lnTo>
                    <a:pt x="77000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06111" y="2551518"/>
              <a:ext cx="532130" cy="523240"/>
            </a:xfrm>
            <a:custGeom>
              <a:avLst/>
              <a:gdLst/>
              <a:ahLst/>
              <a:cxnLst/>
              <a:rect l="l" t="t" r="r" b="b"/>
              <a:pathLst>
                <a:path w="532129" h="523239">
                  <a:moveTo>
                    <a:pt x="57353" y="150609"/>
                  </a:moveTo>
                  <a:lnTo>
                    <a:pt x="28003" y="118275"/>
                  </a:lnTo>
                  <a:lnTo>
                    <a:pt x="12954" y="106222"/>
                  </a:lnTo>
                  <a:lnTo>
                    <a:pt x="14058" y="108597"/>
                  </a:lnTo>
                  <a:lnTo>
                    <a:pt x="42291" y="138557"/>
                  </a:lnTo>
                  <a:lnTo>
                    <a:pt x="57353" y="150609"/>
                  </a:lnTo>
                  <a:close/>
                </a:path>
                <a:path w="532129" h="523239">
                  <a:moveTo>
                    <a:pt x="61087" y="374700"/>
                  </a:moveTo>
                  <a:lnTo>
                    <a:pt x="29095" y="397510"/>
                  </a:lnTo>
                  <a:lnTo>
                    <a:pt x="0" y="423913"/>
                  </a:lnTo>
                  <a:lnTo>
                    <a:pt x="2933" y="422694"/>
                  </a:lnTo>
                  <a:lnTo>
                    <a:pt x="43776" y="391363"/>
                  </a:lnTo>
                  <a:lnTo>
                    <a:pt x="61087" y="374700"/>
                  </a:lnTo>
                  <a:close/>
                </a:path>
                <a:path w="532129" h="523239">
                  <a:moveTo>
                    <a:pt x="159131" y="43383"/>
                  </a:moveTo>
                  <a:lnTo>
                    <a:pt x="130352" y="11734"/>
                  </a:lnTo>
                  <a:lnTo>
                    <a:pt x="115544" y="0"/>
                  </a:lnTo>
                  <a:lnTo>
                    <a:pt x="116624" y="2336"/>
                  </a:lnTo>
                  <a:lnTo>
                    <a:pt x="144335" y="31635"/>
                  </a:lnTo>
                  <a:lnTo>
                    <a:pt x="159131" y="43383"/>
                  </a:lnTo>
                  <a:close/>
                </a:path>
                <a:path w="532129" h="523239">
                  <a:moveTo>
                    <a:pt x="449643" y="523049"/>
                  </a:moveTo>
                  <a:lnTo>
                    <a:pt x="447535" y="520496"/>
                  </a:lnTo>
                  <a:lnTo>
                    <a:pt x="440905" y="514870"/>
                  </a:lnTo>
                  <a:lnTo>
                    <a:pt x="430999" y="506704"/>
                  </a:lnTo>
                  <a:lnTo>
                    <a:pt x="419049" y="496544"/>
                  </a:lnTo>
                  <a:lnTo>
                    <a:pt x="407352" y="486092"/>
                  </a:lnTo>
                  <a:lnTo>
                    <a:pt x="397916" y="477405"/>
                  </a:lnTo>
                  <a:lnTo>
                    <a:pt x="391439" y="471601"/>
                  </a:lnTo>
                  <a:lnTo>
                    <a:pt x="388620" y="469861"/>
                  </a:lnTo>
                  <a:lnTo>
                    <a:pt x="390118" y="472821"/>
                  </a:lnTo>
                  <a:lnTo>
                    <a:pt x="395579" y="479679"/>
                  </a:lnTo>
                  <a:lnTo>
                    <a:pt x="428371" y="510044"/>
                  </a:lnTo>
                  <a:lnTo>
                    <a:pt x="446519" y="521970"/>
                  </a:lnTo>
                  <a:lnTo>
                    <a:pt x="449643" y="523049"/>
                  </a:lnTo>
                  <a:close/>
                </a:path>
                <a:path w="532129" h="523239">
                  <a:moveTo>
                    <a:pt x="532130" y="434213"/>
                  </a:moveTo>
                  <a:lnTo>
                    <a:pt x="498386" y="397471"/>
                  </a:lnTo>
                  <a:lnTo>
                    <a:pt x="481393" y="383476"/>
                  </a:lnTo>
                  <a:lnTo>
                    <a:pt x="482752" y="386105"/>
                  </a:lnTo>
                  <a:lnTo>
                    <a:pt x="515137" y="420217"/>
                  </a:lnTo>
                  <a:lnTo>
                    <a:pt x="532130" y="43421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80706" y="2600578"/>
              <a:ext cx="52705" cy="1509395"/>
            </a:xfrm>
            <a:custGeom>
              <a:avLst/>
              <a:gdLst/>
              <a:ahLst/>
              <a:cxnLst/>
              <a:rect l="l" t="t" r="r" b="b"/>
              <a:pathLst>
                <a:path w="52704" h="1509395">
                  <a:moveTo>
                    <a:pt x="0" y="1508937"/>
                  </a:moveTo>
                  <a:lnTo>
                    <a:pt x="52158" y="1508937"/>
                  </a:lnTo>
                  <a:lnTo>
                    <a:pt x="52158" y="0"/>
                  </a:lnTo>
                  <a:lnTo>
                    <a:pt x="0" y="0"/>
                  </a:lnTo>
                  <a:lnTo>
                    <a:pt x="0" y="150893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39662" y="2600578"/>
              <a:ext cx="1041400" cy="1509395"/>
            </a:xfrm>
            <a:custGeom>
              <a:avLst/>
              <a:gdLst/>
              <a:ahLst/>
              <a:cxnLst/>
              <a:rect l="l" t="t" r="r" b="b"/>
              <a:pathLst>
                <a:path w="1041400" h="1509395">
                  <a:moveTo>
                    <a:pt x="1041044" y="0"/>
                  </a:moveTo>
                  <a:lnTo>
                    <a:pt x="0" y="0"/>
                  </a:lnTo>
                  <a:lnTo>
                    <a:pt x="0" y="1508937"/>
                  </a:lnTo>
                  <a:lnTo>
                    <a:pt x="1041044" y="1508937"/>
                  </a:lnTo>
                  <a:lnTo>
                    <a:pt x="10410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69011" y="2764002"/>
              <a:ext cx="782955" cy="1182370"/>
            </a:xfrm>
            <a:custGeom>
              <a:avLst/>
              <a:gdLst/>
              <a:ahLst/>
              <a:cxnLst/>
              <a:rect l="l" t="t" r="r" b="b"/>
              <a:pathLst>
                <a:path w="782954" h="1182370">
                  <a:moveTo>
                    <a:pt x="782358" y="0"/>
                  </a:moveTo>
                  <a:lnTo>
                    <a:pt x="0" y="0"/>
                  </a:lnTo>
                  <a:lnTo>
                    <a:pt x="0" y="1182090"/>
                  </a:lnTo>
                  <a:lnTo>
                    <a:pt x="782358" y="1182090"/>
                  </a:lnTo>
                  <a:lnTo>
                    <a:pt x="782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66175" y="2761167"/>
              <a:ext cx="788035" cy="1187450"/>
            </a:xfrm>
            <a:custGeom>
              <a:avLst/>
              <a:gdLst/>
              <a:ahLst/>
              <a:cxnLst/>
              <a:rect l="l" t="t" r="r" b="b"/>
              <a:pathLst>
                <a:path w="788034" h="1187450">
                  <a:moveTo>
                    <a:pt x="0" y="0"/>
                  </a:moveTo>
                  <a:lnTo>
                    <a:pt x="584" y="1187183"/>
                  </a:lnTo>
                  <a:lnTo>
                    <a:pt x="780592" y="1185087"/>
                  </a:lnTo>
                  <a:lnTo>
                    <a:pt x="785190" y="1184922"/>
                  </a:lnTo>
                  <a:lnTo>
                    <a:pt x="5092" y="1184922"/>
                  </a:lnTo>
                  <a:lnTo>
                    <a:pt x="2832" y="1182662"/>
                  </a:lnTo>
                  <a:lnTo>
                    <a:pt x="5093" y="1182662"/>
                  </a:lnTo>
                  <a:lnTo>
                    <a:pt x="5662" y="5676"/>
                  </a:lnTo>
                  <a:lnTo>
                    <a:pt x="2832" y="5676"/>
                  </a:lnTo>
                  <a:lnTo>
                    <a:pt x="5664" y="2844"/>
                  </a:lnTo>
                  <a:lnTo>
                    <a:pt x="787789" y="2844"/>
                  </a:lnTo>
                  <a:lnTo>
                    <a:pt x="787793" y="241"/>
                  </a:lnTo>
                  <a:lnTo>
                    <a:pt x="0" y="0"/>
                  </a:lnTo>
                  <a:close/>
                </a:path>
                <a:path w="788034" h="1187450">
                  <a:moveTo>
                    <a:pt x="2832" y="1182662"/>
                  </a:moveTo>
                  <a:lnTo>
                    <a:pt x="5092" y="1184922"/>
                  </a:lnTo>
                  <a:lnTo>
                    <a:pt x="5093" y="1182666"/>
                  </a:lnTo>
                  <a:lnTo>
                    <a:pt x="2832" y="1182662"/>
                  </a:lnTo>
                  <a:close/>
                </a:path>
                <a:path w="788034" h="1187450">
                  <a:moveTo>
                    <a:pt x="5093" y="1182666"/>
                  </a:moveTo>
                  <a:lnTo>
                    <a:pt x="5092" y="1184922"/>
                  </a:lnTo>
                  <a:lnTo>
                    <a:pt x="785190" y="1184922"/>
                  </a:lnTo>
                  <a:lnTo>
                    <a:pt x="780262" y="1184757"/>
                  </a:lnTo>
                  <a:lnTo>
                    <a:pt x="5093" y="1182666"/>
                  </a:lnTo>
                  <a:close/>
                </a:path>
                <a:path w="788034" h="1187450">
                  <a:moveTo>
                    <a:pt x="787789" y="2844"/>
                  </a:moveTo>
                  <a:lnTo>
                    <a:pt x="782599" y="2844"/>
                  </a:lnTo>
                  <a:lnTo>
                    <a:pt x="785190" y="5435"/>
                  </a:lnTo>
                  <a:lnTo>
                    <a:pt x="782603" y="5436"/>
                  </a:lnTo>
                  <a:lnTo>
                    <a:pt x="783874" y="855738"/>
                  </a:lnTo>
                  <a:lnTo>
                    <a:pt x="784573" y="1098651"/>
                  </a:lnTo>
                  <a:lnTo>
                    <a:pt x="784891" y="1162964"/>
                  </a:lnTo>
                  <a:lnTo>
                    <a:pt x="785190" y="1184922"/>
                  </a:lnTo>
                  <a:lnTo>
                    <a:pt x="785298" y="1182662"/>
                  </a:lnTo>
                  <a:lnTo>
                    <a:pt x="785497" y="1162380"/>
                  </a:lnTo>
                  <a:lnTo>
                    <a:pt x="785815" y="1097533"/>
                  </a:lnTo>
                  <a:lnTo>
                    <a:pt x="786513" y="854036"/>
                  </a:lnTo>
                  <a:lnTo>
                    <a:pt x="787789" y="2844"/>
                  </a:lnTo>
                  <a:close/>
                </a:path>
                <a:path w="788034" h="1187450">
                  <a:moveTo>
                    <a:pt x="5664" y="2844"/>
                  </a:moveTo>
                  <a:lnTo>
                    <a:pt x="2832" y="5676"/>
                  </a:lnTo>
                  <a:lnTo>
                    <a:pt x="5662" y="5676"/>
                  </a:lnTo>
                  <a:lnTo>
                    <a:pt x="5664" y="2844"/>
                  </a:lnTo>
                  <a:close/>
                </a:path>
                <a:path w="788034" h="1187450">
                  <a:moveTo>
                    <a:pt x="782599" y="2844"/>
                  </a:moveTo>
                  <a:lnTo>
                    <a:pt x="5664" y="2844"/>
                  </a:lnTo>
                  <a:lnTo>
                    <a:pt x="5662" y="5676"/>
                  </a:lnTo>
                  <a:lnTo>
                    <a:pt x="782603" y="5436"/>
                  </a:lnTo>
                  <a:lnTo>
                    <a:pt x="782599" y="2844"/>
                  </a:lnTo>
                  <a:close/>
                </a:path>
                <a:path w="788034" h="1187450">
                  <a:moveTo>
                    <a:pt x="782599" y="2844"/>
                  </a:moveTo>
                  <a:lnTo>
                    <a:pt x="782603" y="5436"/>
                  </a:lnTo>
                  <a:lnTo>
                    <a:pt x="785190" y="5435"/>
                  </a:lnTo>
                  <a:lnTo>
                    <a:pt x="782599" y="284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341866" y="2600572"/>
              <a:ext cx="141757" cy="1721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355345" y="3942276"/>
              <a:ext cx="136462" cy="17066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439519" y="3940075"/>
              <a:ext cx="136363" cy="16824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439668" y="2600572"/>
              <a:ext cx="127927" cy="16175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845655" y="3004019"/>
              <a:ext cx="262255" cy="744220"/>
            </a:xfrm>
            <a:custGeom>
              <a:avLst/>
              <a:gdLst/>
              <a:ahLst/>
              <a:cxnLst/>
              <a:rect l="l" t="t" r="r" b="b"/>
              <a:pathLst>
                <a:path w="262254" h="744220">
                  <a:moveTo>
                    <a:pt x="261962" y="0"/>
                  </a:moveTo>
                  <a:lnTo>
                    <a:pt x="0" y="0"/>
                  </a:lnTo>
                  <a:lnTo>
                    <a:pt x="0" y="743788"/>
                  </a:lnTo>
                  <a:lnTo>
                    <a:pt x="261962" y="743788"/>
                  </a:lnTo>
                  <a:lnTo>
                    <a:pt x="26196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533787" y="5084337"/>
              <a:ext cx="1332702" cy="236862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906513" y="7466074"/>
              <a:ext cx="3535679" cy="0"/>
            </a:xfrm>
            <a:custGeom>
              <a:avLst/>
              <a:gdLst/>
              <a:ahLst/>
              <a:cxnLst/>
              <a:rect l="l" t="t" r="r" b="b"/>
              <a:pathLst>
                <a:path w="3535679">
                  <a:moveTo>
                    <a:pt x="0" y="0"/>
                  </a:moveTo>
                  <a:lnTo>
                    <a:pt x="3535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564234" y="2998378"/>
              <a:ext cx="3348252" cy="447203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093475" y="4542240"/>
              <a:ext cx="343535" cy="220979"/>
            </a:xfrm>
            <a:custGeom>
              <a:avLst/>
              <a:gdLst/>
              <a:ahLst/>
              <a:cxnLst/>
              <a:rect l="l" t="t" r="r" b="b"/>
              <a:pathLst>
                <a:path w="343535" h="220979">
                  <a:moveTo>
                    <a:pt x="110718" y="0"/>
                  </a:moveTo>
                  <a:lnTo>
                    <a:pt x="0" y="21805"/>
                  </a:lnTo>
                  <a:lnTo>
                    <a:pt x="6419" y="38604"/>
                  </a:lnTo>
                  <a:lnTo>
                    <a:pt x="22860" y="76657"/>
                  </a:lnTo>
                  <a:lnTo>
                    <a:pt x="45091" y="117453"/>
                  </a:lnTo>
                  <a:lnTo>
                    <a:pt x="68884" y="142481"/>
                  </a:lnTo>
                  <a:lnTo>
                    <a:pt x="95158" y="155358"/>
                  </a:lnTo>
                  <a:lnTo>
                    <a:pt x="119424" y="167565"/>
                  </a:lnTo>
                  <a:lnTo>
                    <a:pt x="140718" y="177783"/>
                  </a:lnTo>
                  <a:lnTo>
                    <a:pt x="158076" y="184696"/>
                  </a:lnTo>
                  <a:lnTo>
                    <a:pt x="170576" y="191505"/>
                  </a:lnTo>
                  <a:lnTo>
                    <a:pt x="179162" y="200655"/>
                  </a:lnTo>
                  <a:lnTo>
                    <a:pt x="185637" y="209654"/>
                  </a:lnTo>
                  <a:lnTo>
                    <a:pt x="191808" y="216014"/>
                  </a:lnTo>
                  <a:lnTo>
                    <a:pt x="198224" y="219537"/>
                  </a:lnTo>
                  <a:lnTo>
                    <a:pt x="204566" y="220645"/>
                  </a:lnTo>
                  <a:lnTo>
                    <a:pt x="211358" y="217830"/>
                  </a:lnTo>
                  <a:lnTo>
                    <a:pt x="219125" y="209588"/>
                  </a:lnTo>
                  <a:lnTo>
                    <a:pt x="224669" y="199846"/>
                  </a:lnTo>
                  <a:lnTo>
                    <a:pt x="221329" y="188899"/>
                  </a:lnTo>
                  <a:lnTo>
                    <a:pt x="204434" y="169818"/>
                  </a:lnTo>
                  <a:lnTo>
                    <a:pt x="169316" y="135674"/>
                  </a:lnTo>
                  <a:lnTo>
                    <a:pt x="250063" y="141312"/>
                  </a:lnTo>
                  <a:lnTo>
                    <a:pt x="282587" y="169417"/>
                  </a:lnTo>
                  <a:lnTo>
                    <a:pt x="301263" y="177255"/>
                  </a:lnTo>
                  <a:lnTo>
                    <a:pt x="306087" y="173716"/>
                  </a:lnTo>
                  <a:lnTo>
                    <a:pt x="311518" y="164604"/>
                  </a:lnTo>
                  <a:lnTo>
                    <a:pt x="274980" y="124561"/>
                  </a:lnTo>
                  <a:lnTo>
                    <a:pt x="321144" y="144043"/>
                  </a:lnTo>
                  <a:lnTo>
                    <a:pt x="334592" y="145360"/>
                  </a:lnTo>
                  <a:lnTo>
                    <a:pt x="341334" y="144343"/>
                  </a:lnTo>
                  <a:lnTo>
                    <a:pt x="343404" y="139680"/>
                  </a:lnTo>
                  <a:lnTo>
                    <a:pt x="342836" y="130060"/>
                  </a:lnTo>
                  <a:lnTo>
                    <a:pt x="260896" y="78651"/>
                  </a:lnTo>
                  <a:lnTo>
                    <a:pt x="126657" y="63792"/>
                  </a:lnTo>
                  <a:lnTo>
                    <a:pt x="110718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273550" y="4640021"/>
              <a:ext cx="131445" cy="6682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974551" y="3818122"/>
              <a:ext cx="266700" cy="748665"/>
            </a:xfrm>
            <a:custGeom>
              <a:avLst/>
              <a:gdLst/>
              <a:ahLst/>
              <a:cxnLst/>
              <a:rect l="l" t="t" r="r" b="b"/>
              <a:pathLst>
                <a:path w="266700" h="748664">
                  <a:moveTo>
                    <a:pt x="62039" y="0"/>
                  </a:moveTo>
                  <a:lnTo>
                    <a:pt x="0" y="386943"/>
                  </a:lnTo>
                  <a:lnTo>
                    <a:pt x="105829" y="748474"/>
                  </a:lnTo>
                  <a:lnTo>
                    <a:pt x="266077" y="717219"/>
                  </a:lnTo>
                  <a:lnTo>
                    <a:pt x="62039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02774" y="4789853"/>
              <a:ext cx="487045" cy="386715"/>
            </a:xfrm>
            <a:custGeom>
              <a:avLst/>
              <a:gdLst/>
              <a:ahLst/>
              <a:cxnLst/>
              <a:rect l="l" t="t" r="r" b="b"/>
              <a:pathLst>
                <a:path w="487045" h="386714">
                  <a:moveTo>
                    <a:pt x="180568" y="0"/>
                  </a:moveTo>
                  <a:lnTo>
                    <a:pt x="0" y="380022"/>
                  </a:lnTo>
                  <a:lnTo>
                    <a:pt x="24199" y="386184"/>
                  </a:lnTo>
                  <a:lnTo>
                    <a:pt x="53481" y="372930"/>
                  </a:lnTo>
                  <a:lnTo>
                    <a:pt x="106940" y="326485"/>
                  </a:lnTo>
                  <a:lnTo>
                    <a:pt x="203669" y="233070"/>
                  </a:lnTo>
                  <a:lnTo>
                    <a:pt x="396074" y="333108"/>
                  </a:lnTo>
                  <a:lnTo>
                    <a:pt x="486765" y="143548"/>
                  </a:lnTo>
                  <a:lnTo>
                    <a:pt x="180568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47046" y="4892269"/>
              <a:ext cx="33655" cy="34925"/>
            </a:xfrm>
            <a:custGeom>
              <a:avLst/>
              <a:gdLst/>
              <a:ahLst/>
              <a:cxnLst/>
              <a:rect l="l" t="t" r="r" b="b"/>
              <a:pathLst>
                <a:path w="33655" h="34925">
                  <a:moveTo>
                    <a:pt x="10833" y="0"/>
                  </a:moveTo>
                  <a:lnTo>
                    <a:pt x="1625" y="5880"/>
                  </a:lnTo>
                  <a:lnTo>
                    <a:pt x="0" y="14160"/>
                  </a:lnTo>
                  <a:lnTo>
                    <a:pt x="229" y="20678"/>
                  </a:lnTo>
                  <a:lnTo>
                    <a:pt x="2962" y="27025"/>
                  </a:lnTo>
                  <a:lnTo>
                    <a:pt x="7575" y="31991"/>
                  </a:lnTo>
                  <a:lnTo>
                    <a:pt x="13449" y="34366"/>
                  </a:lnTo>
                  <a:lnTo>
                    <a:pt x="19934" y="33577"/>
                  </a:lnTo>
                  <a:lnTo>
                    <a:pt x="25974" y="30343"/>
                  </a:lnTo>
                  <a:lnTo>
                    <a:pt x="30362" y="25361"/>
                  </a:lnTo>
                  <a:lnTo>
                    <a:pt x="31889" y="19329"/>
                  </a:lnTo>
                  <a:lnTo>
                    <a:pt x="31699" y="20967"/>
                  </a:lnTo>
                  <a:lnTo>
                    <a:pt x="33172" y="12661"/>
                  </a:lnTo>
                  <a:lnTo>
                    <a:pt x="27317" y="364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02788" y="4789846"/>
              <a:ext cx="211454" cy="382905"/>
            </a:xfrm>
            <a:custGeom>
              <a:avLst/>
              <a:gdLst/>
              <a:ahLst/>
              <a:cxnLst/>
              <a:rect l="l" t="t" r="r" b="b"/>
              <a:pathLst>
                <a:path w="211455" h="382904">
                  <a:moveTo>
                    <a:pt x="180558" y="0"/>
                  </a:moveTo>
                  <a:lnTo>
                    <a:pt x="0" y="380041"/>
                  </a:lnTo>
                  <a:lnTo>
                    <a:pt x="3662" y="382355"/>
                  </a:lnTo>
                  <a:lnTo>
                    <a:pt x="16375" y="382355"/>
                  </a:lnTo>
                  <a:lnTo>
                    <a:pt x="17327" y="381835"/>
                  </a:lnTo>
                  <a:lnTo>
                    <a:pt x="26405" y="374192"/>
                  </a:lnTo>
                  <a:lnTo>
                    <a:pt x="210845" y="15670"/>
                  </a:lnTo>
                  <a:lnTo>
                    <a:pt x="18055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10852" y="4858524"/>
              <a:ext cx="794385" cy="504825"/>
            </a:xfrm>
            <a:custGeom>
              <a:avLst/>
              <a:gdLst/>
              <a:ahLst/>
              <a:cxnLst/>
              <a:rect l="l" t="t" r="r" b="b"/>
              <a:pathLst>
                <a:path w="794385" h="504825">
                  <a:moveTo>
                    <a:pt x="27470" y="222567"/>
                  </a:moveTo>
                  <a:lnTo>
                    <a:pt x="19494" y="213029"/>
                  </a:lnTo>
                  <a:lnTo>
                    <a:pt x="11595" y="203428"/>
                  </a:lnTo>
                  <a:lnTo>
                    <a:pt x="1104" y="201612"/>
                  </a:lnTo>
                  <a:lnTo>
                    <a:pt x="698" y="203479"/>
                  </a:lnTo>
                  <a:lnTo>
                    <a:pt x="0" y="205409"/>
                  </a:lnTo>
                  <a:lnTo>
                    <a:pt x="7581" y="209664"/>
                  </a:lnTo>
                  <a:lnTo>
                    <a:pt x="13995" y="217589"/>
                  </a:lnTo>
                  <a:lnTo>
                    <a:pt x="20599" y="225374"/>
                  </a:lnTo>
                  <a:lnTo>
                    <a:pt x="23380" y="233591"/>
                  </a:lnTo>
                  <a:lnTo>
                    <a:pt x="25400" y="233273"/>
                  </a:lnTo>
                  <a:lnTo>
                    <a:pt x="27330" y="233222"/>
                  </a:lnTo>
                  <a:lnTo>
                    <a:pt x="27470" y="222567"/>
                  </a:lnTo>
                  <a:close/>
                </a:path>
                <a:path w="794385" h="504825">
                  <a:moveTo>
                    <a:pt x="62204" y="197002"/>
                  </a:moveTo>
                  <a:lnTo>
                    <a:pt x="43840" y="165620"/>
                  </a:lnTo>
                  <a:lnTo>
                    <a:pt x="41643" y="165900"/>
                  </a:lnTo>
                  <a:lnTo>
                    <a:pt x="40690" y="167716"/>
                  </a:lnTo>
                  <a:lnTo>
                    <a:pt x="48412" y="173342"/>
                  </a:lnTo>
                  <a:lnTo>
                    <a:pt x="52984" y="183515"/>
                  </a:lnTo>
                  <a:lnTo>
                    <a:pt x="57835" y="193548"/>
                  </a:lnTo>
                  <a:lnTo>
                    <a:pt x="57175" y="203085"/>
                  </a:lnTo>
                  <a:lnTo>
                    <a:pt x="59169" y="203517"/>
                  </a:lnTo>
                  <a:lnTo>
                    <a:pt x="60794" y="202018"/>
                  </a:lnTo>
                  <a:lnTo>
                    <a:pt x="62204" y="197002"/>
                  </a:lnTo>
                  <a:close/>
                </a:path>
                <a:path w="794385" h="504825">
                  <a:moveTo>
                    <a:pt x="101790" y="148018"/>
                  </a:moveTo>
                  <a:lnTo>
                    <a:pt x="99263" y="138391"/>
                  </a:lnTo>
                  <a:lnTo>
                    <a:pt x="95262" y="131483"/>
                  </a:lnTo>
                  <a:lnTo>
                    <a:pt x="91363" y="127596"/>
                  </a:lnTo>
                  <a:lnTo>
                    <a:pt x="89128" y="127000"/>
                  </a:lnTo>
                  <a:lnTo>
                    <a:pt x="87579" y="128358"/>
                  </a:lnTo>
                  <a:lnTo>
                    <a:pt x="93383" y="136880"/>
                  </a:lnTo>
                  <a:lnTo>
                    <a:pt x="94703" y="148907"/>
                  </a:lnTo>
                  <a:lnTo>
                    <a:pt x="96329" y="160870"/>
                  </a:lnTo>
                  <a:lnTo>
                    <a:pt x="92760" y="170548"/>
                  </a:lnTo>
                  <a:lnTo>
                    <a:pt x="94589" y="171488"/>
                  </a:lnTo>
                  <a:lnTo>
                    <a:pt x="96608" y="170370"/>
                  </a:lnTo>
                  <a:lnTo>
                    <a:pt x="99453" y="165658"/>
                  </a:lnTo>
                  <a:lnTo>
                    <a:pt x="101663" y="157975"/>
                  </a:lnTo>
                  <a:lnTo>
                    <a:pt x="101790" y="148018"/>
                  </a:lnTo>
                  <a:close/>
                </a:path>
                <a:path w="794385" h="504825">
                  <a:moveTo>
                    <a:pt x="159931" y="155740"/>
                  </a:moveTo>
                  <a:lnTo>
                    <a:pt x="158889" y="150634"/>
                  </a:lnTo>
                  <a:lnTo>
                    <a:pt x="157416" y="148932"/>
                  </a:lnTo>
                  <a:lnTo>
                    <a:pt x="155371" y="149136"/>
                  </a:lnTo>
                  <a:lnTo>
                    <a:pt x="155003" y="158978"/>
                  </a:lnTo>
                  <a:lnTo>
                    <a:pt x="150520" y="169710"/>
                  </a:lnTo>
                  <a:lnTo>
                    <a:pt x="146253" y="180543"/>
                  </a:lnTo>
                  <a:lnTo>
                    <a:pt x="139649" y="187833"/>
                  </a:lnTo>
                  <a:lnTo>
                    <a:pt x="140970" y="189420"/>
                  </a:lnTo>
                  <a:lnTo>
                    <a:pt x="159651" y="163322"/>
                  </a:lnTo>
                  <a:lnTo>
                    <a:pt x="159931" y="155740"/>
                  </a:lnTo>
                  <a:close/>
                </a:path>
                <a:path w="794385" h="504825">
                  <a:moveTo>
                    <a:pt x="794372" y="198158"/>
                  </a:moveTo>
                  <a:lnTo>
                    <a:pt x="263588" y="0"/>
                  </a:lnTo>
                  <a:lnTo>
                    <a:pt x="158216" y="214680"/>
                  </a:lnTo>
                  <a:lnTo>
                    <a:pt x="709104" y="504532"/>
                  </a:lnTo>
                  <a:lnTo>
                    <a:pt x="794372" y="19815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54208" y="5963494"/>
              <a:ext cx="396240" cy="469265"/>
            </a:xfrm>
            <a:custGeom>
              <a:avLst/>
              <a:gdLst/>
              <a:ahLst/>
              <a:cxnLst/>
              <a:rect l="l" t="t" r="r" b="b"/>
              <a:pathLst>
                <a:path w="396239" h="469264">
                  <a:moveTo>
                    <a:pt x="121780" y="0"/>
                  </a:moveTo>
                  <a:lnTo>
                    <a:pt x="0" y="315506"/>
                  </a:lnTo>
                  <a:lnTo>
                    <a:pt x="391744" y="469023"/>
                  </a:lnTo>
                  <a:lnTo>
                    <a:pt x="396196" y="444449"/>
                  </a:lnTo>
                  <a:lnTo>
                    <a:pt x="380925" y="416166"/>
                  </a:lnTo>
                  <a:lnTo>
                    <a:pt x="330852" y="366089"/>
                  </a:lnTo>
                  <a:lnTo>
                    <a:pt x="230898" y="276136"/>
                  </a:lnTo>
                  <a:lnTo>
                    <a:pt x="317220" y="77203"/>
                  </a:lnTo>
                  <a:lnTo>
                    <a:pt x="12178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51165" y="6174300"/>
              <a:ext cx="34290" cy="33020"/>
            </a:xfrm>
            <a:custGeom>
              <a:avLst/>
              <a:gdLst/>
              <a:ahLst/>
              <a:cxnLst/>
              <a:rect l="l" t="t" r="r" b="b"/>
              <a:pathLst>
                <a:path w="34289" h="33020">
                  <a:moveTo>
                    <a:pt x="11061" y="0"/>
                  </a:moveTo>
                  <a:lnTo>
                    <a:pt x="2489" y="6464"/>
                  </a:lnTo>
                  <a:lnTo>
                    <a:pt x="0" y="23164"/>
                  </a:lnTo>
                  <a:lnTo>
                    <a:pt x="6502" y="31940"/>
                  </a:lnTo>
                  <a:lnTo>
                    <a:pt x="14884" y="32981"/>
                  </a:lnTo>
                  <a:lnTo>
                    <a:pt x="21379" y="32294"/>
                  </a:lnTo>
                  <a:lnTo>
                    <a:pt x="27519" y="29122"/>
                  </a:lnTo>
                  <a:lnTo>
                    <a:pt x="32141" y="24171"/>
                  </a:lnTo>
                  <a:lnTo>
                    <a:pt x="34086" y="18148"/>
                  </a:lnTo>
                  <a:lnTo>
                    <a:pt x="32855" y="11737"/>
                  </a:lnTo>
                  <a:lnTo>
                    <a:pt x="29208" y="5942"/>
                  </a:lnTo>
                  <a:lnTo>
                    <a:pt x="23930" y="1915"/>
                  </a:lnTo>
                  <a:lnTo>
                    <a:pt x="17805" y="812"/>
                  </a:lnTo>
                  <a:lnTo>
                    <a:pt x="19456" y="88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54213" y="6247666"/>
              <a:ext cx="396240" cy="185420"/>
            </a:xfrm>
            <a:custGeom>
              <a:avLst/>
              <a:gdLst/>
              <a:ahLst/>
              <a:cxnLst/>
              <a:rect l="l" t="t" r="r" b="b"/>
              <a:pathLst>
                <a:path w="396239" h="185420">
                  <a:moveTo>
                    <a:pt x="13512" y="0"/>
                  </a:moveTo>
                  <a:lnTo>
                    <a:pt x="0" y="31330"/>
                  </a:lnTo>
                  <a:lnTo>
                    <a:pt x="391744" y="184848"/>
                  </a:lnTo>
                  <a:lnTo>
                    <a:pt x="395438" y="177971"/>
                  </a:lnTo>
                  <a:lnTo>
                    <a:pt x="395870" y="172977"/>
                  </a:lnTo>
                  <a:lnTo>
                    <a:pt x="392317" y="167435"/>
                  </a:lnTo>
                  <a:lnTo>
                    <a:pt x="384060" y="158915"/>
                  </a:lnTo>
                  <a:lnTo>
                    <a:pt x="13512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410026" y="4098645"/>
              <a:ext cx="673100" cy="2233930"/>
            </a:xfrm>
            <a:custGeom>
              <a:avLst/>
              <a:gdLst/>
              <a:ahLst/>
              <a:cxnLst/>
              <a:rect l="l" t="t" r="r" b="b"/>
              <a:pathLst>
                <a:path w="673100" h="2233929">
                  <a:moveTo>
                    <a:pt x="182206" y="2141486"/>
                  </a:moveTo>
                  <a:lnTo>
                    <a:pt x="180949" y="2139556"/>
                  </a:lnTo>
                  <a:lnTo>
                    <a:pt x="176047" y="2137054"/>
                  </a:lnTo>
                  <a:lnTo>
                    <a:pt x="168236" y="2135378"/>
                  </a:lnTo>
                  <a:lnTo>
                    <a:pt x="158292" y="2135936"/>
                  </a:lnTo>
                  <a:lnTo>
                    <a:pt x="148869" y="2139150"/>
                  </a:lnTo>
                  <a:lnTo>
                    <a:pt x="142265" y="2143620"/>
                  </a:lnTo>
                  <a:lnTo>
                    <a:pt x="138645" y="2147786"/>
                  </a:lnTo>
                  <a:lnTo>
                    <a:pt x="138214" y="2150059"/>
                  </a:lnTo>
                  <a:lnTo>
                    <a:pt x="139674" y="2151494"/>
                  </a:lnTo>
                  <a:lnTo>
                    <a:pt x="147777" y="2145119"/>
                  </a:lnTo>
                  <a:lnTo>
                    <a:pt x="159677" y="2142960"/>
                  </a:lnTo>
                  <a:lnTo>
                    <a:pt x="171488" y="2140496"/>
                  </a:lnTo>
                  <a:lnTo>
                    <a:pt x="181394" y="2143379"/>
                  </a:lnTo>
                  <a:lnTo>
                    <a:pt x="182206" y="2141486"/>
                  </a:lnTo>
                  <a:close/>
                </a:path>
                <a:path w="673100" h="2233929">
                  <a:moveTo>
                    <a:pt x="196837" y="2093976"/>
                  </a:moveTo>
                  <a:lnTo>
                    <a:pt x="169506" y="2077161"/>
                  </a:lnTo>
                  <a:lnTo>
                    <a:pt x="161937" y="2077402"/>
                  </a:lnTo>
                  <a:lnTo>
                    <a:pt x="156895" y="2078799"/>
                  </a:lnTo>
                  <a:lnTo>
                    <a:pt x="155295" y="2080399"/>
                  </a:lnTo>
                  <a:lnTo>
                    <a:pt x="155651" y="2082431"/>
                  </a:lnTo>
                  <a:lnTo>
                    <a:pt x="165481" y="2082088"/>
                  </a:lnTo>
                  <a:lnTo>
                    <a:pt x="176517" y="2085822"/>
                  </a:lnTo>
                  <a:lnTo>
                    <a:pt x="187617" y="2089327"/>
                  </a:lnTo>
                  <a:lnTo>
                    <a:pt x="195364" y="2095398"/>
                  </a:lnTo>
                  <a:lnTo>
                    <a:pt x="196837" y="2093976"/>
                  </a:lnTo>
                  <a:close/>
                </a:path>
                <a:path w="673100" h="2233929">
                  <a:moveTo>
                    <a:pt x="216636" y="2174595"/>
                  </a:moveTo>
                  <a:lnTo>
                    <a:pt x="215036" y="2173071"/>
                  </a:lnTo>
                  <a:lnTo>
                    <a:pt x="209931" y="2172017"/>
                  </a:lnTo>
                  <a:lnTo>
                    <a:pt x="202438" y="2172589"/>
                  </a:lnTo>
                  <a:lnTo>
                    <a:pt x="193649" y="2175916"/>
                  </a:lnTo>
                  <a:lnTo>
                    <a:pt x="186169" y="2181606"/>
                  </a:lnTo>
                  <a:lnTo>
                    <a:pt x="181724" y="2187651"/>
                  </a:lnTo>
                  <a:lnTo>
                    <a:pt x="179908" y="2192540"/>
                  </a:lnTo>
                  <a:lnTo>
                    <a:pt x="180352" y="2194712"/>
                  </a:lnTo>
                  <a:lnTo>
                    <a:pt x="182219" y="2195538"/>
                  </a:lnTo>
                  <a:lnTo>
                    <a:pt x="187286" y="2187435"/>
                  </a:lnTo>
                  <a:lnTo>
                    <a:pt x="197116" y="2182177"/>
                  </a:lnTo>
                  <a:lnTo>
                    <a:pt x="206794" y="2176627"/>
                  </a:lnTo>
                  <a:lnTo>
                    <a:pt x="216357" y="2176615"/>
                  </a:lnTo>
                  <a:lnTo>
                    <a:pt x="216636" y="2174595"/>
                  </a:lnTo>
                  <a:close/>
                </a:path>
                <a:path w="673100" h="2233929">
                  <a:moveTo>
                    <a:pt x="249148" y="2208174"/>
                  </a:moveTo>
                  <a:lnTo>
                    <a:pt x="248678" y="2206180"/>
                  </a:lnTo>
                  <a:lnTo>
                    <a:pt x="248488" y="2204262"/>
                  </a:lnTo>
                  <a:lnTo>
                    <a:pt x="237858" y="2204872"/>
                  </a:lnTo>
                  <a:lnTo>
                    <a:pt x="228904" y="2213483"/>
                  </a:lnTo>
                  <a:lnTo>
                    <a:pt x="219887" y="2222042"/>
                  </a:lnTo>
                  <a:lnTo>
                    <a:pt x="218808" y="2232634"/>
                  </a:lnTo>
                  <a:lnTo>
                    <a:pt x="220700" y="2232901"/>
                  </a:lnTo>
                  <a:lnTo>
                    <a:pt x="222669" y="2233460"/>
                  </a:lnTo>
                  <a:lnTo>
                    <a:pt x="226377" y="2225611"/>
                  </a:lnTo>
                  <a:lnTo>
                    <a:pt x="233832" y="2218652"/>
                  </a:lnTo>
                  <a:lnTo>
                    <a:pt x="241134" y="2211514"/>
                  </a:lnTo>
                  <a:lnTo>
                    <a:pt x="249148" y="2208174"/>
                  </a:lnTo>
                  <a:close/>
                </a:path>
                <a:path w="673100" h="2233929">
                  <a:moveTo>
                    <a:pt x="672719" y="102895"/>
                  </a:moveTo>
                  <a:lnTo>
                    <a:pt x="147878" y="0"/>
                  </a:lnTo>
                  <a:lnTo>
                    <a:pt x="139407" y="13893"/>
                  </a:lnTo>
                  <a:lnTo>
                    <a:pt x="118821" y="52235"/>
                  </a:lnTo>
                  <a:lnTo>
                    <a:pt x="93306" y="109969"/>
                  </a:lnTo>
                  <a:lnTo>
                    <a:pt x="70078" y="182054"/>
                  </a:lnTo>
                  <a:lnTo>
                    <a:pt x="63792" y="228854"/>
                  </a:lnTo>
                  <a:lnTo>
                    <a:pt x="65938" y="279057"/>
                  </a:lnTo>
                  <a:lnTo>
                    <a:pt x="74244" y="330365"/>
                  </a:lnTo>
                  <a:lnTo>
                    <a:pt x="86487" y="380504"/>
                  </a:lnTo>
                  <a:lnTo>
                    <a:pt x="100393" y="427177"/>
                  </a:lnTo>
                  <a:lnTo>
                    <a:pt x="124193" y="500926"/>
                  </a:lnTo>
                  <a:lnTo>
                    <a:pt x="136423" y="547890"/>
                  </a:lnTo>
                  <a:lnTo>
                    <a:pt x="149301" y="631228"/>
                  </a:lnTo>
                  <a:lnTo>
                    <a:pt x="170789" y="811872"/>
                  </a:lnTo>
                  <a:lnTo>
                    <a:pt x="208788" y="1150734"/>
                  </a:lnTo>
                  <a:lnTo>
                    <a:pt x="202742" y="1173314"/>
                  </a:lnTo>
                  <a:lnTo>
                    <a:pt x="168910" y="1304112"/>
                  </a:lnTo>
                  <a:lnTo>
                    <a:pt x="68719" y="1699158"/>
                  </a:lnTo>
                  <a:lnTo>
                    <a:pt x="14617" y="1916658"/>
                  </a:lnTo>
                  <a:lnTo>
                    <a:pt x="1549" y="1971560"/>
                  </a:lnTo>
                  <a:lnTo>
                    <a:pt x="0" y="1979714"/>
                  </a:lnTo>
                  <a:lnTo>
                    <a:pt x="4483" y="1984057"/>
                  </a:lnTo>
                  <a:lnTo>
                    <a:pt x="29019" y="1995830"/>
                  </a:lnTo>
                  <a:lnTo>
                    <a:pt x="94361" y="2024329"/>
                  </a:lnTo>
                  <a:lnTo>
                    <a:pt x="221259" y="2078850"/>
                  </a:lnTo>
                  <a:lnTo>
                    <a:pt x="268782" y="1967496"/>
                  </a:lnTo>
                  <a:lnTo>
                    <a:pt x="375818" y="1719834"/>
                  </a:lnTo>
                  <a:lnTo>
                    <a:pt x="489089" y="1465427"/>
                  </a:lnTo>
                  <a:lnTo>
                    <a:pt x="555282" y="1333881"/>
                  </a:lnTo>
                  <a:lnTo>
                    <a:pt x="575792" y="1294447"/>
                  </a:lnTo>
                  <a:lnTo>
                    <a:pt x="594855" y="1153071"/>
                  </a:lnTo>
                  <a:lnTo>
                    <a:pt x="623506" y="794359"/>
                  </a:lnTo>
                  <a:lnTo>
                    <a:pt x="672719" y="10289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64843" y="4939405"/>
              <a:ext cx="48260" cy="518795"/>
            </a:xfrm>
            <a:custGeom>
              <a:avLst/>
              <a:gdLst/>
              <a:ahLst/>
              <a:cxnLst/>
              <a:rect l="l" t="t" r="r" b="b"/>
              <a:pathLst>
                <a:path w="48260" h="518795">
                  <a:moveTo>
                    <a:pt x="17767" y="0"/>
                  </a:moveTo>
                  <a:lnTo>
                    <a:pt x="26619" y="76352"/>
                  </a:lnTo>
                  <a:lnTo>
                    <a:pt x="37287" y="159067"/>
                  </a:lnTo>
                  <a:lnTo>
                    <a:pt x="40105" y="182996"/>
                  </a:lnTo>
                  <a:lnTo>
                    <a:pt x="42875" y="207994"/>
                  </a:lnTo>
                  <a:lnTo>
                    <a:pt x="44931" y="233916"/>
                  </a:lnTo>
                  <a:lnTo>
                    <a:pt x="45597" y="260692"/>
                  </a:lnTo>
                  <a:lnTo>
                    <a:pt x="42677" y="287461"/>
                  </a:lnTo>
                  <a:lnTo>
                    <a:pt x="35116" y="338116"/>
                  </a:lnTo>
                  <a:lnTo>
                    <a:pt x="27309" y="384495"/>
                  </a:lnTo>
                  <a:lnTo>
                    <a:pt x="19792" y="425616"/>
                  </a:lnTo>
                  <a:lnTo>
                    <a:pt x="9868" y="475230"/>
                  </a:lnTo>
                  <a:lnTo>
                    <a:pt x="1155" y="513422"/>
                  </a:lnTo>
                  <a:lnTo>
                    <a:pt x="317" y="516813"/>
                  </a:lnTo>
                  <a:lnTo>
                    <a:pt x="0" y="518629"/>
                  </a:lnTo>
                  <a:lnTo>
                    <a:pt x="11282" y="474941"/>
                  </a:lnTo>
                  <a:lnTo>
                    <a:pt x="21716" y="425272"/>
                  </a:lnTo>
                  <a:lnTo>
                    <a:pt x="29482" y="384131"/>
                  </a:lnTo>
                  <a:lnTo>
                    <a:pt x="37456" y="337765"/>
                  </a:lnTo>
                  <a:lnTo>
                    <a:pt x="45070" y="287166"/>
                  </a:lnTo>
                  <a:lnTo>
                    <a:pt x="47953" y="260616"/>
                  </a:lnTo>
                  <a:lnTo>
                    <a:pt x="47266" y="233763"/>
                  </a:lnTo>
                  <a:lnTo>
                    <a:pt x="42331" y="182743"/>
                  </a:lnTo>
                  <a:lnTo>
                    <a:pt x="28270" y="76136"/>
                  </a:lnTo>
                  <a:lnTo>
                    <a:pt x="19862" y="14414"/>
                  </a:lnTo>
                  <a:lnTo>
                    <a:pt x="18643" y="5270"/>
                  </a:lnTo>
                  <a:lnTo>
                    <a:pt x="18161" y="1816"/>
                  </a:lnTo>
                  <a:lnTo>
                    <a:pt x="1776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740448" y="2678192"/>
              <a:ext cx="464598" cy="82969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368141" y="4680775"/>
              <a:ext cx="1225550" cy="2785745"/>
            </a:xfrm>
            <a:custGeom>
              <a:avLst/>
              <a:gdLst/>
              <a:ahLst/>
              <a:cxnLst/>
              <a:rect l="l" t="t" r="r" b="b"/>
              <a:pathLst>
                <a:path w="1225550" h="2785745">
                  <a:moveTo>
                    <a:pt x="1225232" y="2785300"/>
                  </a:moveTo>
                  <a:lnTo>
                    <a:pt x="984986" y="1981"/>
                  </a:lnTo>
                  <a:lnTo>
                    <a:pt x="963168" y="1752"/>
                  </a:lnTo>
                  <a:lnTo>
                    <a:pt x="963168" y="1282725"/>
                  </a:lnTo>
                  <a:lnTo>
                    <a:pt x="564172" y="1282725"/>
                  </a:lnTo>
                  <a:lnTo>
                    <a:pt x="874699" y="187579"/>
                  </a:lnTo>
                  <a:lnTo>
                    <a:pt x="963168" y="1282725"/>
                  </a:lnTo>
                  <a:lnTo>
                    <a:pt x="963168" y="1752"/>
                  </a:lnTo>
                  <a:lnTo>
                    <a:pt x="859612" y="660"/>
                  </a:lnTo>
                  <a:lnTo>
                    <a:pt x="859802" y="3111"/>
                  </a:lnTo>
                  <a:lnTo>
                    <a:pt x="795794" y="0"/>
                  </a:lnTo>
                  <a:lnTo>
                    <a:pt x="0" y="2782176"/>
                  </a:lnTo>
                  <a:lnTo>
                    <a:pt x="139014" y="2782176"/>
                  </a:lnTo>
                  <a:lnTo>
                    <a:pt x="533438" y="1391094"/>
                  </a:lnTo>
                  <a:lnTo>
                    <a:pt x="971918" y="1391094"/>
                  </a:lnTo>
                  <a:lnTo>
                    <a:pt x="1084351" y="2782824"/>
                  </a:lnTo>
                  <a:lnTo>
                    <a:pt x="1225232" y="278530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7155" y="4736096"/>
              <a:ext cx="945515" cy="2727960"/>
            </a:xfrm>
            <a:custGeom>
              <a:avLst/>
              <a:gdLst/>
              <a:ahLst/>
              <a:cxnLst/>
              <a:rect l="l" t="t" r="r" b="b"/>
              <a:pathLst>
                <a:path w="945514" h="2727959">
                  <a:moveTo>
                    <a:pt x="945337" y="2727490"/>
                  </a:moveTo>
                  <a:lnTo>
                    <a:pt x="944041" y="2705062"/>
                  </a:lnTo>
                  <a:lnTo>
                    <a:pt x="880122" y="1903603"/>
                  </a:lnTo>
                  <a:lnTo>
                    <a:pt x="743381" y="264591"/>
                  </a:lnTo>
                  <a:lnTo>
                    <a:pt x="733209" y="153720"/>
                  </a:lnTo>
                  <a:lnTo>
                    <a:pt x="754176" y="79756"/>
                  </a:lnTo>
                  <a:lnTo>
                    <a:pt x="775347" y="2362"/>
                  </a:lnTo>
                  <a:lnTo>
                    <a:pt x="775843" y="0"/>
                  </a:lnTo>
                  <a:lnTo>
                    <a:pt x="769531" y="20307"/>
                  </a:lnTo>
                  <a:lnTo>
                    <a:pt x="732663" y="148755"/>
                  </a:lnTo>
                  <a:lnTo>
                    <a:pt x="732510" y="147764"/>
                  </a:lnTo>
                  <a:lnTo>
                    <a:pt x="732574" y="149034"/>
                  </a:lnTo>
                  <a:lnTo>
                    <a:pt x="495325" y="975575"/>
                  </a:lnTo>
                  <a:lnTo>
                    <a:pt x="21666" y="2647099"/>
                  </a:lnTo>
                  <a:lnTo>
                    <a:pt x="495" y="2724493"/>
                  </a:lnTo>
                  <a:lnTo>
                    <a:pt x="0" y="2726855"/>
                  </a:lnTo>
                  <a:lnTo>
                    <a:pt x="6311" y="2706547"/>
                  </a:lnTo>
                  <a:lnTo>
                    <a:pt x="280492" y="1751317"/>
                  </a:lnTo>
                  <a:lnTo>
                    <a:pt x="732917" y="154774"/>
                  </a:lnTo>
                  <a:lnTo>
                    <a:pt x="733818" y="170192"/>
                  </a:lnTo>
                  <a:lnTo>
                    <a:pt x="797737" y="971651"/>
                  </a:lnTo>
                  <a:lnTo>
                    <a:pt x="934466" y="2610650"/>
                  </a:lnTo>
                  <a:lnTo>
                    <a:pt x="944943" y="2724975"/>
                  </a:lnTo>
                  <a:lnTo>
                    <a:pt x="945337" y="272749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591478" y="2864743"/>
              <a:ext cx="2335975" cy="4612491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2700821" y="1363352"/>
            <a:ext cx="449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Recursos </a:t>
            </a:r>
            <a:r>
              <a:rPr sz="1200" b="1" spc="5" dirty="0">
                <a:solidFill>
                  <a:srgbClr val="FFFFFF"/>
                </a:solidFill>
                <a:latin typeface="Verdana"/>
                <a:cs typeface="Verdana"/>
              </a:rPr>
              <a:t>clave: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tecnología,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equipos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recursos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utiliza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producción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propuesta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valor,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tamaño,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capacidad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manejo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mantenimiento.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