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3" name="object 3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3668" y="1244333"/>
            <a:ext cx="7952740" cy="1199515"/>
            <a:chOff x="1053668" y="1244333"/>
            <a:chExt cx="7952740" cy="1199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668" y="1244333"/>
              <a:ext cx="7952396" cy="1198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88491" y="1409288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5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64090" y="1534295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00AABE"/>
                </a:solidFill>
                <a:latin typeface="Arial"/>
                <a:cs typeface="Arial"/>
              </a:rPr>
              <a:t>02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4528" y="1360039"/>
            <a:ext cx="7456805" cy="732790"/>
            <a:chOff x="1184528" y="1360039"/>
            <a:chExt cx="7456805" cy="7327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906" y="1668767"/>
              <a:ext cx="208724" cy="3255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1479" y="1669199"/>
              <a:ext cx="209549" cy="3207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84528" y="1360039"/>
              <a:ext cx="734695" cy="732790"/>
            </a:xfrm>
            <a:custGeom>
              <a:avLst/>
              <a:gdLst/>
              <a:ahLst/>
              <a:cxnLst/>
              <a:rect l="l" t="t" r="r" b="b"/>
              <a:pathLst>
                <a:path w="734694" h="732789">
                  <a:moveTo>
                    <a:pt x="369189" y="0"/>
                  </a:moveTo>
                  <a:lnTo>
                    <a:pt x="322241" y="2540"/>
                  </a:lnTo>
                  <a:lnTo>
                    <a:pt x="277214" y="10160"/>
                  </a:lnTo>
                  <a:lnTo>
                    <a:pt x="234426" y="24130"/>
                  </a:lnTo>
                  <a:lnTo>
                    <a:pt x="194198" y="41910"/>
                  </a:lnTo>
                  <a:lnTo>
                    <a:pt x="156847" y="63500"/>
                  </a:lnTo>
                  <a:lnTo>
                    <a:pt x="122695" y="90170"/>
                  </a:lnTo>
                  <a:lnTo>
                    <a:pt x="92060" y="120650"/>
                  </a:lnTo>
                  <a:lnTo>
                    <a:pt x="65261" y="154940"/>
                  </a:lnTo>
                  <a:lnTo>
                    <a:pt x="42619" y="191770"/>
                  </a:lnTo>
                  <a:lnTo>
                    <a:pt x="24452" y="231140"/>
                  </a:lnTo>
                  <a:lnTo>
                    <a:pt x="11080" y="274320"/>
                  </a:lnTo>
                  <a:lnTo>
                    <a:pt x="2823" y="318770"/>
                  </a:lnTo>
                  <a:lnTo>
                    <a:pt x="0" y="364490"/>
                  </a:lnTo>
                  <a:lnTo>
                    <a:pt x="2744" y="412750"/>
                  </a:lnTo>
                  <a:lnTo>
                    <a:pt x="10785" y="457200"/>
                  </a:lnTo>
                  <a:lnTo>
                    <a:pt x="23832" y="500380"/>
                  </a:lnTo>
                  <a:lnTo>
                    <a:pt x="41595" y="541020"/>
                  </a:lnTo>
                  <a:lnTo>
                    <a:pt x="63783" y="577850"/>
                  </a:lnTo>
                  <a:lnTo>
                    <a:pt x="90106" y="612140"/>
                  </a:lnTo>
                  <a:lnTo>
                    <a:pt x="120273" y="642620"/>
                  </a:lnTo>
                  <a:lnTo>
                    <a:pt x="153995" y="669290"/>
                  </a:lnTo>
                  <a:lnTo>
                    <a:pt x="190981" y="690880"/>
                  </a:lnTo>
                  <a:lnTo>
                    <a:pt x="230941" y="709930"/>
                  </a:lnTo>
                  <a:lnTo>
                    <a:pt x="273584" y="722630"/>
                  </a:lnTo>
                  <a:lnTo>
                    <a:pt x="318620" y="730250"/>
                  </a:lnTo>
                  <a:lnTo>
                    <a:pt x="365760" y="732790"/>
                  </a:lnTo>
                  <a:lnTo>
                    <a:pt x="419341" y="730250"/>
                  </a:lnTo>
                  <a:lnTo>
                    <a:pt x="468816" y="721360"/>
                  </a:lnTo>
                  <a:lnTo>
                    <a:pt x="514158" y="704850"/>
                  </a:lnTo>
                  <a:lnTo>
                    <a:pt x="555342" y="684530"/>
                  </a:lnTo>
                  <a:lnTo>
                    <a:pt x="592341" y="659130"/>
                  </a:lnTo>
                  <a:lnTo>
                    <a:pt x="625129" y="629920"/>
                  </a:lnTo>
                  <a:lnTo>
                    <a:pt x="653681" y="596900"/>
                  </a:lnTo>
                  <a:lnTo>
                    <a:pt x="677971" y="561340"/>
                  </a:lnTo>
                  <a:lnTo>
                    <a:pt x="689695" y="539750"/>
                  </a:lnTo>
                  <a:lnTo>
                    <a:pt x="369943" y="539750"/>
                  </a:lnTo>
                  <a:lnTo>
                    <a:pt x="358711" y="538480"/>
                  </a:lnTo>
                  <a:lnTo>
                    <a:pt x="347860" y="535940"/>
                  </a:lnTo>
                  <a:lnTo>
                    <a:pt x="337439" y="530860"/>
                  </a:lnTo>
                  <a:lnTo>
                    <a:pt x="303323" y="509270"/>
                  </a:lnTo>
                  <a:lnTo>
                    <a:pt x="281941" y="496570"/>
                  </a:lnTo>
                  <a:lnTo>
                    <a:pt x="110617" y="496570"/>
                  </a:lnTo>
                  <a:lnTo>
                    <a:pt x="83702" y="402590"/>
                  </a:lnTo>
                  <a:lnTo>
                    <a:pt x="74676" y="370840"/>
                  </a:lnTo>
                  <a:lnTo>
                    <a:pt x="84962" y="368300"/>
                  </a:lnTo>
                  <a:lnTo>
                    <a:pt x="90043" y="365760"/>
                  </a:lnTo>
                  <a:lnTo>
                    <a:pt x="137779" y="353060"/>
                  </a:lnTo>
                  <a:lnTo>
                    <a:pt x="258572" y="317500"/>
                  </a:lnTo>
                  <a:lnTo>
                    <a:pt x="278526" y="314960"/>
                  </a:lnTo>
                  <a:lnTo>
                    <a:pt x="467233" y="314960"/>
                  </a:lnTo>
                  <a:lnTo>
                    <a:pt x="477647" y="311150"/>
                  </a:lnTo>
                  <a:lnTo>
                    <a:pt x="479678" y="309880"/>
                  </a:lnTo>
                  <a:lnTo>
                    <a:pt x="480695" y="308610"/>
                  </a:lnTo>
                  <a:lnTo>
                    <a:pt x="483788" y="300990"/>
                  </a:lnTo>
                  <a:lnTo>
                    <a:pt x="486203" y="294640"/>
                  </a:lnTo>
                  <a:lnTo>
                    <a:pt x="491236" y="281940"/>
                  </a:lnTo>
                  <a:lnTo>
                    <a:pt x="723435" y="281940"/>
                  </a:lnTo>
                  <a:lnTo>
                    <a:pt x="714033" y="250190"/>
                  </a:lnTo>
                  <a:lnTo>
                    <a:pt x="590296" y="250190"/>
                  </a:lnTo>
                  <a:lnTo>
                    <a:pt x="586943" y="242570"/>
                  </a:lnTo>
                  <a:lnTo>
                    <a:pt x="401828" y="242570"/>
                  </a:lnTo>
                  <a:lnTo>
                    <a:pt x="398780" y="234950"/>
                  </a:lnTo>
                  <a:lnTo>
                    <a:pt x="395859" y="228600"/>
                  </a:lnTo>
                  <a:lnTo>
                    <a:pt x="393065" y="220980"/>
                  </a:lnTo>
                  <a:lnTo>
                    <a:pt x="391795" y="218440"/>
                  </a:lnTo>
                  <a:lnTo>
                    <a:pt x="389636" y="215900"/>
                  </a:lnTo>
                  <a:lnTo>
                    <a:pt x="373126" y="209550"/>
                  </a:lnTo>
                  <a:lnTo>
                    <a:pt x="365887" y="205740"/>
                  </a:lnTo>
                  <a:lnTo>
                    <a:pt x="391287" y="193040"/>
                  </a:lnTo>
                  <a:lnTo>
                    <a:pt x="393827" y="186690"/>
                  </a:lnTo>
                  <a:lnTo>
                    <a:pt x="396748" y="179070"/>
                  </a:lnTo>
                  <a:lnTo>
                    <a:pt x="399542" y="172720"/>
                  </a:lnTo>
                  <a:lnTo>
                    <a:pt x="400558" y="170180"/>
                  </a:lnTo>
                  <a:lnTo>
                    <a:pt x="401320" y="168910"/>
                  </a:lnTo>
                  <a:lnTo>
                    <a:pt x="675203" y="168910"/>
                  </a:lnTo>
                  <a:lnTo>
                    <a:pt x="673761" y="166370"/>
                  </a:lnTo>
                  <a:lnTo>
                    <a:pt x="647900" y="130810"/>
                  </a:lnTo>
                  <a:lnTo>
                    <a:pt x="618053" y="99060"/>
                  </a:lnTo>
                  <a:lnTo>
                    <a:pt x="584469" y="71120"/>
                  </a:lnTo>
                  <a:lnTo>
                    <a:pt x="547396" y="46990"/>
                  </a:lnTo>
                  <a:lnTo>
                    <a:pt x="507083" y="27940"/>
                  </a:lnTo>
                  <a:lnTo>
                    <a:pt x="463778" y="12700"/>
                  </a:lnTo>
                  <a:lnTo>
                    <a:pt x="417730" y="3810"/>
                  </a:lnTo>
                  <a:lnTo>
                    <a:pt x="369189" y="0"/>
                  </a:lnTo>
                  <a:close/>
                </a:path>
                <a:path w="734694" h="732789">
                  <a:moveTo>
                    <a:pt x="733230" y="393700"/>
                  </a:moveTo>
                  <a:lnTo>
                    <a:pt x="627655" y="393700"/>
                  </a:lnTo>
                  <a:lnTo>
                    <a:pt x="640984" y="398780"/>
                  </a:lnTo>
                  <a:lnTo>
                    <a:pt x="651480" y="407670"/>
                  </a:lnTo>
                  <a:lnTo>
                    <a:pt x="657606" y="421640"/>
                  </a:lnTo>
                  <a:lnTo>
                    <a:pt x="658167" y="436880"/>
                  </a:lnTo>
                  <a:lnTo>
                    <a:pt x="653526" y="450850"/>
                  </a:lnTo>
                  <a:lnTo>
                    <a:pt x="644479" y="461010"/>
                  </a:lnTo>
                  <a:lnTo>
                    <a:pt x="631825" y="468630"/>
                  </a:lnTo>
                  <a:lnTo>
                    <a:pt x="603472" y="476250"/>
                  </a:lnTo>
                  <a:lnTo>
                    <a:pt x="589212" y="481330"/>
                  </a:lnTo>
                  <a:lnTo>
                    <a:pt x="561955" y="488950"/>
                  </a:lnTo>
                  <a:lnTo>
                    <a:pt x="535959" y="495300"/>
                  </a:lnTo>
                  <a:lnTo>
                    <a:pt x="522986" y="499110"/>
                  </a:lnTo>
                  <a:lnTo>
                    <a:pt x="469138" y="514350"/>
                  </a:lnTo>
                  <a:lnTo>
                    <a:pt x="441499" y="523240"/>
                  </a:lnTo>
                  <a:lnTo>
                    <a:pt x="413766" y="530860"/>
                  </a:lnTo>
                  <a:lnTo>
                    <a:pt x="405761" y="533400"/>
                  </a:lnTo>
                  <a:lnTo>
                    <a:pt x="397732" y="534670"/>
                  </a:lnTo>
                  <a:lnTo>
                    <a:pt x="389655" y="537210"/>
                  </a:lnTo>
                  <a:lnTo>
                    <a:pt x="381508" y="538480"/>
                  </a:lnTo>
                  <a:lnTo>
                    <a:pt x="369943" y="539750"/>
                  </a:lnTo>
                  <a:lnTo>
                    <a:pt x="689695" y="539750"/>
                  </a:lnTo>
                  <a:lnTo>
                    <a:pt x="697971" y="524510"/>
                  </a:lnTo>
                  <a:lnTo>
                    <a:pt x="713657" y="487680"/>
                  </a:lnTo>
                  <a:lnTo>
                    <a:pt x="725003" y="449580"/>
                  </a:lnTo>
                  <a:lnTo>
                    <a:pt x="731981" y="411480"/>
                  </a:lnTo>
                  <a:lnTo>
                    <a:pt x="733230" y="393700"/>
                  </a:lnTo>
                  <a:close/>
                </a:path>
                <a:path w="734694" h="732789">
                  <a:moveTo>
                    <a:pt x="229361" y="463550"/>
                  </a:moveTo>
                  <a:lnTo>
                    <a:pt x="225933" y="463550"/>
                  </a:lnTo>
                  <a:lnTo>
                    <a:pt x="139319" y="488950"/>
                  </a:lnTo>
                  <a:lnTo>
                    <a:pt x="110617" y="496570"/>
                  </a:lnTo>
                  <a:lnTo>
                    <a:pt x="281941" y="496570"/>
                  </a:lnTo>
                  <a:lnTo>
                    <a:pt x="269113" y="488950"/>
                  </a:lnTo>
                  <a:lnTo>
                    <a:pt x="249856" y="476250"/>
                  </a:lnTo>
                  <a:lnTo>
                    <a:pt x="230504" y="464820"/>
                  </a:lnTo>
                  <a:lnTo>
                    <a:pt x="229361" y="463550"/>
                  </a:lnTo>
                  <a:close/>
                </a:path>
                <a:path w="734694" h="732789">
                  <a:moveTo>
                    <a:pt x="362839" y="433070"/>
                  </a:moveTo>
                  <a:lnTo>
                    <a:pt x="361696" y="433070"/>
                  </a:lnTo>
                  <a:lnTo>
                    <a:pt x="359791" y="436880"/>
                  </a:lnTo>
                  <a:lnTo>
                    <a:pt x="355727" y="444500"/>
                  </a:lnTo>
                  <a:lnTo>
                    <a:pt x="363093" y="448310"/>
                  </a:lnTo>
                  <a:lnTo>
                    <a:pt x="377063" y="457200"/>
                  </a:lnTo>
                  <a:lnTo>
                    <a:pt x="423037" y="482600"/>
                  </a:lnTo>
                  <a:lnTo>
                    <a:pt x="443491" y="488950"/>
                  </a:lnTo>
                  <a:lnTo>
                    <a:pt x="463613" y="486410"/>
                  </a:lnTo>
                  <a:lnTo>
                    <a:pt x="480972" y="476250"/>
                  </a:lnTo>
                  <a:lnTo>
                    <a:pt x="448181" y="476250"/>
                  </a:lnTo>
                  <a:lnTo>
                    <a:pt x="441467" y="474980"/>
                  </a:lnTo>
                  <a:lnTo>
                    <a:pt x="428625" y="469900"/>
                  </a:lnTo>
                  <a:lnTo>
                    <a:pt x="363093" y="434340"/>
                  </a:lnTo>
                  <a:lnTo>
                    <a:pt x="362839" y="433070"/>
                  </a:lnTo>
                  <a:close/>
                </a:path>
                <a:path w="734694" h="732789">
                  <a:moveTo>
                    <a:pt x="467233" y="314960"/>
                  </a:moveTo>
                  <a:lnTo>
                    <a:pt x="278526" y="314960"/>
                  </a:lnTo>
                  <a:lnTo>
                    <a:pt x="288415" y="316230"/>
                  </a:lnTo>
                  <a:lnTo>
                    <a:pt x="298196" y="318770"/>
                  </a:lnTo>
                  <a:lnTo>
                    <a:pt x="305816" y="322580"/>
                  </a:lnTo>
                  <a:lnTo>
                    <a:pt x="312928" y="326390"/>
                  </a:lnTo>
                  <a:lnTo>
                    <a:pt x="320294" y="330200"/>
                  </a:lnTo>
                  <a:lnTo>
                    <a:pt x="339917" y="341630"/>
                  </a:lnTo>
                  <a:lnTo>
                    <a:pt x="398907" y="374650"/>
                  </a:lnTo>
                  <a:lnTo>
                    <a:pt x="443144" y="398780"/>
                  </a:lnTo>
                  <a:lnTo>
                    <a:pt x="469265" y="412750"/>
                  </a:lnTo>
                  <a:lnTo>
                    <a:pt x="474345" y="417830"/>
                  </a:lnTo>
                  <a:lnTo>
                    <a:pt x="479559" y="422910"/>
                  </a:lnTo>
                  <a:lnTo>
                    <a:pt x="482631" y="429260"/>
                  </a:lnTo>
                  <a:lnTo>
                    <a:pt x="483846" y="436880"/>
                  </a:lnTo>
                  <a:lnTo>
                    <a:pt x="483489" y="444500"/>
                  </a:lnTo>
                  <a:lnTo>
                    <a:pt x="455168" y="474980"/>
                  </a:lnTo>
                  <a:lnTo>
                    <a:pt x="448181" y="476250"/>
                  </a:lnTo>
                  <a:lnTo>
                    <a:pt x="480972" y="476250"/>
                  </a:lnTo>
                  <a:lnTo>
                    <a:pt x="493141" y="458470"/>
                  </a:lnTo>
                  <a:lnTo>
                    <a:pt x="495399" y="452120"/>
                  </a:lnTo>
                  <a:lnTo>
                    <a:pt x="496633" y="444500"/>
                  </a:lnTo>
                  <a:lnTo>
                    <a:pt x="496820" y="438150"/>
                  </a:lnTo>
                  <a:lnTo>
                    <a:pt x="495808" y="430530"/>
                  </a:lnTo>
                  <a:lnTo>
                    <a:pt x="495808" y="427990"/>
                  </a:lnTo>
                  <a:lnTo>
                    <a:pt x="510667" y="424180"/>
                  </a:lnTo>
                  <a:lnTo>
                    <a:pt x="578993" y="405130"/>
                  </a:lnTo>
                  <a:lnTo>
                    <a:pt x="613029" y="394970"/>
                  </a:lnTo>
                  <a:lnTo>
                    <a:pt x="627655" y="393700"/>
                  </a:lnTo>
                  <a:lnTo>
                    <a:pt x="733230" y="393700"/>
                  </a:lnTo>
                  <a:lnTo>
                    <a:pt x="734568" y="374650"/>
                  </a:lnTo>
                  <a:lnTo>
                    <a:pt x="733562" y="354330"/>
                  </a:lnTo>
                  <a:lnTo>
                    <a:pt x="492378" y="354330"/>
                  </a:lnTo>
                  <a:lnTo>
                    <a:pt x="489077" y="346710"/>
                  </a:lnTo>
                  <a:lnTo>
                    <a:pt x="486028" y="340360"/>
                  </a:lnTo>
                  <a:lnTo>
                    <a:pt x="483234" y="332740"/>
                  </a:lnTo>
                  <a:lnTo>
                    <a:pt x="482346" y="330200"/>
                  </a:lnTo>
                  <a:lnTo>
                    <a:pt x="481203" y="328930"/>
                  </a:lnTo>
                  <a:lnTo>
                    <a:pt x="478790" y="328930"/>
                  </a:lnTo>
                  <a:lnTo>
                    <a:pt x="471423" y="325120"/>
                  </a:lnTo>
                  <a:lnTo>
                    <a:pt x="464312" y="322580"/>
                  </a:lnTo>
                  <a:lnTo>
                    <a:pt x="456565" y="318770"/>
                  </a:lnTo>
                  <a:lnTo>
                    <a:pt x="463803" y="316230"/>
                  </a:lnTo>
                  <a:lnTo>
                    <a:pt x="467233" y="314960"/>
                  </a:lnTo>
                  <a:close/>
                </a:path>
                <a:path w="734694" h="732789">
                  <a:moveTo>
                    <a:pt x="723435" y="281940"/>
                  </a:moveTo>
                  <a:lnTo>
                    <a:pt x="491236" y="281940"/>
                  </a:lnTo>
                  <a:lnTo>
                    <a:pt x="496824" y="294640"/>
                  </a:lnTo>
                  <a:lnTo>
                    <a:pt x="499594" y="300990"/>
                  </a:lnTo>
                  <a:lnTo>
                    <a:pt x="502412" y="306070"/>
                  </a:lnTo>
                  <a:lnTo>
                    <a:pt x="503047" y="308610"/>
                  </a:lnTo>
                  <a:lnTo>
                    <a:pt x="504825" y="309880"/>
                  </a:lnTo>
                  <a:lnTo>
                    <a:pt x="506476" y="309880"/>
                  </a:lnTo>
                  <a:lnTo>
                    <a:pt x="513206" y="313690"/>
                  </a:lnTo>
                  <a:lnTo>
                    <a:pt x="520192" y="316230"/>
                  </a:lnTo>
                  <a:lnTo>
                    <a:pt x="527812" y="318770"/>
                  </a:lnTo>
                  <a:lnTo>
                    <a:pt x="522605" y="321310"/>
                  </a:lnTo>
                  <a:lnTo>
                    <a:pt x="518159" y="322580"/>
                  </a:lnTo>
                  <a:lnTo>
                    <a:pt x="513588" y="325120"/>
                  </a:lnTo>
                  <a:lnTo>
                    <a:pt x="510667" y="326390"/>
                  </a:lnTo>
                  <a:lnTo>
                    <a:pt x="507492" y="327660"/>
                  </a:lnTo>
                  <a:lnTo>
                    <a:pt x="504698" y="328930"/>
                  </a:lnTo>
                  <a:lnTo>
                    <a:pt x="503301" y="330200"/>
                  </a:lnTo>
                  <a:lnTo>
                    <a:pt x="502031" y="331470"/>
                  </a:lnTo>
                  <a:lnTo>
                    <a:pt x="501396" y="332740"/>
                  </a:lnTo>
                  <a:lnTo>
                    <a:pt x="498348" y="340360"/>
                  </a:lnTo>
                  <a:lnTo>
                    <a:pt x="495553" y="346710"/>
                  </a:lnTo>
                  <a:lnTo>
                    <a:pt x="492378" y="354330"/>
                  </a:lnTo>
                  <a:lnTo>
                    <a:pt x="733562" y="354330"/>
                  </a:lnTo>
                  <a:lnTo>
                    <a:pt x="732368" y="330200"/>
                  </a:lnTo>
                  <a:lnTo>
                    <a:pt x="724939" y="287020"/>
                  </a:lnTo>
                  <a:lnTo>
                    <a:pt x="723435" y="281940"/>
                  </a:lnTo>
                  <a:close/>
                </a:path>
                <a:path w="734694" h="732789">
                  <a:moveTo>
                    <a:pt x="680249" y="177800"/>
                  </a:moveTo>
                  <a:lnTo>
                    <a:pt x="589661" y="177800"/>
                  </a:lnTo>
                  <a:lnTo>
                    <a:pt x="592437" y="184150"/>
                  </a:lnTo>
                  <a:lnTo>
                    <a:pt x="595106" y="190500"/>
                  </a:lnTo>
                  <a:lnTo>
                    <a:pt x="597751" y="195580"/>
                  </a:lnTo>
                  <a:lnTo>
                    <a:pt x="600456" y="201930"/>
                  </a:lnTo>
                  <a:lnTo>
                    <a:pt x="601218" y="203200"/>
                  </a:lnTo>
                  <a:lnTo>
                    <a:pt x="602996" y="205740"/>
                  </a:lnTo>
                  <a:lnTo>
                    <a:pt x="604647" y="205740"/>
                  </a:lnTo>
                  <a:lnTo>
                    <a:pt x="611378" y="209550"/>
                  </a:lnTo>
                  <a:lnTo>
                    <a:pt x="618236" y="212090"/>
                  </a:lnTo>
                  <a:lnTo>
                    <a:pt x="625602" y="214630"/>
                  </a:lnTo>
                  <a:lnTo>
                    <a:pt x="618236" y="218440"/>
                  </a:lnTo>
                  <a:lnTo>
                    <a:pt x="596392" y="236220"/>
                  </a:lnTo>
                  <a:lnTo>
                    <a:pt x="593344" y="242570"/>
                  </a:lnTo>
                  <a:lnTo>
                    <a:pt x="590296" y="250190"/>
                  </a:lnTo>
                  <a:lnTo>
                    <a:pt x="714033" y="250190"/>
                  </a:lnTo>
                  <a:lnTo>
                    <a:pt x="712529" y="245110"/>
                  </a:lnTo>
                  <a:lnTo>
                    <a:pt x="695387" y="204470"/>
                  </a:lnTo>
                  <a:lnTo>
                    <a:pt x="680249" y="177800"/>
                  </a:lnTo>
                  <a:close/>
                </a:path>
                <a:path w="734694" h="732789">
                  <a:moveTo>
                    <a:pt x="675203" y="168910"/>
                  </a:moveTo>
                  <a:lnTo>
                    <a:pt x="401320" y="168910"/>
                  </a:lnTo>
                  <a:lnTo>
                    <a:pt x="404749" y="176530"/>
                  </a:lnTo>
                  <a:lnTo>
                    <a:pt x="408050" y="184150"/>
                  </a:lnTo>
                  <a:lnTo>
                    <a:pt x="411225" y="191770"/>
                  </a:lnTo>
                  <a:lnTo>
                    <a:pt x="412369" y="195580"/>
                  </a:lnTo>
                  <a:lnTo>
                    <a:pt x="414020" y="196850"/>
                  </a:lnTo>
                  <a:lnTo>
                    <a:pt x="423925" y="200660"/>
                  </a:lnTo>
                  <a:lnTo>
                    <a:pt x="430276" y="203200"/>
                  </a:lnTo>
                  <a:lnTo>
                    <a:pt x="437388" y="205740"/>
                  </a:lnTo>
                  <a:lnTo>
                    <a:pt x="429641" y="209550"/>
                  </a:lnTo>
                  <a:lnTo>
                    <a:pt x="422528" y="212090"/>
                  </a:lnTo>
                  <a:lnTo>
                    <a:pt x="413258" y="215900"/>
                  </a:lnTo>
                  <a:lnTo>
                    <a:pt x="411734" y="217170"/>
                  </a:lnTo>
                  <a:lnTo>
                    <a:pt x="410972" y="219710"/>
                  </a:lnTo>
                  <a:lnTo>
                    <a:pt x="408178" y="227330"/>
                  </a:lnTo>
                  <a:lnTo>
                    <a:pt x="405003" y="233680"/>
                  </a:lnTo>
                  <a:lnTo>
                    <a:pt x="401828" y="242570"/>
                  </a:lnTo>
                  <a:lnTo>
                    <a:pt x="586943" y="242570"/>
                  </a:lnTo>
                  <a:lnTo>
                    <a:pt x="584708" y="237490"/>
                  </a:lnTo>
                  <a:lnTo>
                    <a:pt x="582422" y="232410"/>
                  </a:lnTo>
                  <a:lnTo>
                    <a:pt x="580644" y="227330"/>
                  </a:lnTo>
                  <a:lnTo>
                    <a:pt x="578104" y="224790"/>
                  </a:lnTo>
                  <a:lnTo>
                    <a:pt x="567055" y="220980"/>
                  </a:lnTo>
                  <a:lnTo>
                    <a:pt x="561086" y="217170"/>
                  </a:lnTo>
                  <a:lnTo>
                    <a:pt x="554355" y="214630"/>
                  </a:lnTo>
                  <a:lnTo>
                    <a:pt x="561721" y="212090"/>
                  </a:lnTo>
                  <a:lnTo>
                    <a:pt x="568579" y="209550"/>
                  </a:lnTo>
                  <a:lnTo>
                    <a:pt x="575310" y="205740"/>
                  </a:lnTo>
                  <a:lnTo>
                    <a:pt x="576961" y="205740"/>
                  </a:lnTo>
                  <a:lnTo>
                    <a:pt x="578612" y="204470"/>
                  </a:lnTo>
                  <a:lnTo>
                    <a:pt x="579247" y="201930"/>
                  </a:lnTo>
                  <a:lnTo>
                    <a:pt x="581874" y="196850"/>
                  </a:lnTo>
                  <a:lnTo>
                    <a:pt x="587033" y="184150"/>
                  </a:lnTo>
                  <a:lnTo>
                    <a:pt x="589661" y="177800"/>
                  </a:lnTo>
                  <a:lnTo>
                    <a:pt x="680249" y="177800"/>
                  </a:lnTo>
                  <a:lnTo>
                    <a:pt x="675203" y="168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0459" y="1318679"/>
            <a:ext cx="4522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Verdana"/>
                <a:cs typeface="Verdana"/>
              </a:rPr>
              <a:t>Propuesta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200" b="1" spc="-10" dirty="0">
                <a:solidFill>
                  <a:srgbClr val="FFFFFF"/>
                </a:solidFill>
                <a:latin typeface="Verdana"/>
                <a:cs typeface="Verdana"/>
              </a:rPr>
              <a:t>valor: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identifica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claramente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producto,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bien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servicio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ofrece con 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atributos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valor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2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12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diferencian: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calidad,</a:t>
            </a:r>
            <a:r>
              <a:rPr sz="12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precio,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forma,</a:t>
            </a:r>
            <a:r>
              <a:rPr sz="12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facilidad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1384300" algn="just">
              <a:lnSpc>
                <a:spcPct val="100000"/>
              </a:lnSpc>
            </a:pP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uso,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adquisición,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garantía,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servicio.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6134" y="2818968"/>
            <a:ext cx="8458200" cy="4719320"/>
            <a:chOff x="606134" y="2818968"/>
            <a:chExt cx="8458200" cy="4719320"/>
          </a:xfrm>
        </p:grpSpPr>
        <p:sp>
          <p:nvSpPr>
            <p:cNvPr id="16" name="object 16"/>
            <p:cNvSpPr/>
            <p:nvPr/>
          </p:nvSpPr>
          <p:spPr>
            <a:xfrm>
              <a:off x="606134" y="7408342"/>
              <a:ext cx="7960359" cy="12700"/>
            </a:xfrm>
            <a:custGeom>
              <a:avLst/>
              <a:gdLst/>
              <a:ahLst/>
              <a:cxnLst/>
              <a:rect l="l" t="t" r="r" b="b"/>
              <a:pathLst>
                <a:path w="7960359" h="12700">
                  <a:moveTo>
                    <a:pt x="4641963" y="0"/>
                  </a:moveTo>
                  <a:lnTo>
                    <a:pt x="3491" y="5898"/>
                  </a:lnTo>
                  <a:lnTo>
                    <a:pt x="0" y="6162"/>
                  </a:lnTo>
                  <a:lnTo>
                    <a:pt x="3318447" y="12312"/>
                  </a:lnTo>
                  <a:lnTo>
                    <a:pt x="7956728" y="6425"/>
                  </a:lnTo>
                  <a:lnTo>
                    <a:pt x="7960220" y="6162"/>
                  </a:lnTo>
                  <a:lnTo>
                    <a:pt x="464196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0411" y="4685817"/>
              <a:ext cx="3952875" cy="2707005"/>
            </a:xfrm>
            <a:custGeom>
              <a:avLst/>
              <a:gdLst/>
              <a:ahLst/>
              <a:cxnLst/>
              <a:rect l="l" t="t" r="r" b="b"/>
              <a:pathLst>
                <a:path w="3952875" h="2707004">
                  <a:moveTo>
                    <a:pt x="3952379" y="11341"/>
                  </a:moveTo>
                  <a:lnTo>
                    <a:pt x="163233" y="0"/>
                  </a:lnTo>
                  <a:lnTo>
                    <a:pt x="115087" y="6985"/>
                  </a:lnTo>
                  <a:lnTo>
                    <a:pt x="72771" y="26746"/>
                  </a:lnTo>
                  <a:lnTo>
                    <a:pt x="38214" y="57073"/>
                  </a:lnTo>
                  <a:lnTo>
                    <a:pt x="13309" y="95732"/>
                  </a:lnTo>
                  <a:lnTo>
                    <a:pt x="0" y="140512"/>
                  </a:lnTo>
                  <a:lnTo>
                    <a:pt x="177" y="189179"/>
                  </a:lnTo>
                  <a:lnTo>
                    <a:pt x="58813" y="575843"/>
                  </a:lnTo>
                  <a:lnTo>
                    <a:pt x="248742" y="575449"/>
                  </a:lnTo>
                  <a:lnTo>
                    <a:pt x="363194" y="2521254"/>
                  </a:lnTo>
                  <a:lnTo>
                    <a:pt x="372643" y="2571140"/>
                  </a:lnTo>
                  <a:lnTo>
                    <a:pt x="393700" y="2615603"/>
                  </a:lnTo>
                  <a:lnTo>
                    <a:pt x="424675" y="2653017"/>
                  </a:lnTo>
                  <a:lnTo>
                    <a:pt x="463816" y="2681757"/>
                  </a:lnTo>
                  <a:lnTo>
                    <a:pt x="509409" y="2700185"/>
                  </a:lnTo>
                  <a:lnTo>
                    <a:pt x="559752" y="2706687"/>
                  </a:lnTo>
                  <a:lnTo>
                    <a:pt x="3584105" y="2706687"/>
                  </a:lnTo>
                  <a:lnTo>
                    <a:pt x="3709111" y="581647"/>
                  </a:lnTo>
                  <a:lnTo>
                    <a:pt x="3936720" y="569214"/>
                  </a:lnTo>
                  <a:lnTo>
                    <a:pt x="3709797" y="569849"/>
                  </a:lnTo>
                  <a:lnTo>
                    <a:pt x="3709898" y="568274"/>
                  </a:lnTo>
                  <a:lnTo>
                    <a:pt x="3888816" y="567905"/>
                  </a:lnTo>
                  <a:lnTo>
                    <a:pt x="3952379" y="11341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0157" y="4016120"/>
              <a:ext cx="1905635" cy="832485"/>
            </a:xfrm>
            <a:custGeom>
              <a:avLst/>
              <a:gdLst/>
              <a:ahLst/>
              <a:cxnLst/>
              <a:rect l="l" t="t" r="r" b="b"/>
              <a:pathLst>
                <a:path w="1905635" h="832485">
                  <a:moveTo>
                    <a:pt x="1905431" y="496036"/>
                  </a:moveTo>
                  <a:lnTo>
                    <a:pt x="1900593" y="454152"/>
                  </a:lnTo>
                  <a:lnTo>
                    <a:pt x="1888947" y="406603"/>
                  </a:lnTo>
                  <a:lnTo>
                    <a:pt x="1871548" y="355219"/>
                  </a:lnTo>
                  <a:lnTo>
                    <a:pt x="1849450" y="301866"/>
                  </a:lnTo>
                  <a:lnTo>
                    <a:pt x="1823707" y="248348"/>
                  </a:lnTo>
                  <a:lnTo>
                    <a:pt x="1806879" y="217563"/>
                  </a:lnTo>
                  <a:lnTo>
                    <a:pt x="1806879" y="479437"/>
                  </a:lnTo>
                  <a:lnTo>
                    <a:pt x="1784553" y="484555"/>
                  </a:lnTo>
                  <a:lnTo>
                    <a:pt x="1754911" y="492112"/>
                  </a:lnTo>
                  <a:lnTo>
                    <a:pt x="1613458" y="530415"/>
                  </a:lnTo>
                  <a:lnTo>
                    <a:pt x="1469898" y="568680"/>
                  </a:lnTo>
                  <a:lnTo>
                    <a:pt x="1354226" y="597573"/>
                  </a:lnTo>
                  <a:lnTo>
                    <a:pt x="1296289" y="611035"/>
                  </a:lnTo>
                  <a:lnTo>
                    <a:pt x="1239393" y="623392"/>
                  </a:lnTo>
                  <a:lnTo>
                    <a:pt x="1184402" y="634263"/>
                  </a:lnTo>
                  <a:lnTo>
                    <a:pt x="1132128" y="643305"/>
                  </a:lnTo>
                  <a:lnTo>
                    <a:pt x="1095984" y="648385"/>
                  </a:lnTo>
                  <a:lnTo>
                    <a:pt x="1095984" y="634885"/>
                  </a:lnTo>
                  <a:lnTo>
                    <a:pt x="1150645" y="571728"/>
                  </a:lnTo>
                  <a:lnTo>
                    <a:pt x="1189723" y="530415"/>
                  </a:lnTo>
                  <a:lnTo>
                    <a:pt x="1231404" y="488416"/>
                  </a:lnTo>
                  <a:lnTo>
                    <a:pt x="1274864" y="446265"/>
                  </a:lnTo>
                  <a:lnTo>
                    <a:pt x="1319339" y="404482"/>
                  </a:lnTo>
                  <a:lnTo>
                    <a:pt x="1364005" y="363626"/>
                  </a:lnTo>
                  <a:lnTo>
                    <a:pt x="1408087" y="324218"/>
                  </a:lnTo>
                  <a:lnTo>
                    <a:pt x="1450784" y="286791"/>
                  </a:lnTo>
                  <a:lnTo>
                    <a:pt x="1491297" y="251879"/>
                  </a:lnTo>
                  <a:lnTo>
                    <a:pt x="1528851" y="220014"/>
                  </a:lnTo>
                  <a:lnTo>
                    <a:pt x="1562620" y="191731"/>
                  </a:lnTo>
                  <a:lnTo>
                    <a:pt x="1615694" y="148056"/>
                  </a:lnTo>
                  <a:lnTo>
                    <a:pt x="1633410" y="133718"/>
                  </a:lnTo>
                  <a:lnTo>
                    <a:pt x="1658747" y="163779"/>
                  </a:lnTo>
                  <a:lnTo>
                    <a:pt x="1685772" y="203073"/>
                  </a:lnTo>
                  <a:lnTo>
                    <a:pt x="1713115" y="248856"/>
                  </a:lnTo>
                  <a:lnTo>
                    <a:pt x="1739404" y="298399"/>
                  </a:lnTo>
                  <a:lnTo>
                    <a:pt x="1763293" y="348970"/>
                  </a:lnTo>
                  <a:lnTo>
                    <a:pt x="1783410" y="397814"/>
                  </a:lnTo>
                  <a:lnTo>
                    <a:pt x="1798396" y="442226"/>
                  </a:lnTo>
                  <a:lnTo>
                    <a:pt x="1806879" y="479437"/>
                  </a:lnTo>
                  <a:lnTo>
                    <a:pt x="1806879" y="217563"/>
                  </a:lnTo>
                  <a:lnTo>
                    <a:pt x="1765414" y="148056"/>
                  </a:lnTo>
                  <a:lnTo>
                    <a:pt x="1735188" y="105257"/>
                  </a:lnTo>
                  <a:lnTo>
                    <a:pt x="1705432" y="69507"/>
                  </a:lnTo>
                  <a:lnTo>
                    <a:pt x="1677314" y="42799"/>
                  </a:lnTo>
                  <a:lnTo>
                    <a:pt x="1630184" y="23812"/>
                  </a:lnTo>
                  <a:lnTo>
                    <a:pt x="1497228" y="128892"/>
                  </a:lnTo>
                  <a:lnTo>
                    <a:pt x="1312545" y="338848"/>
                  </a:lnTo>
                  <a:lnTo>
                    <a:pt x="1148588" y="544715"/>
                  </a:lnTo>
                  <a:lnTo>
                    <a:pt x="1095984" y="613740"/>
                  </a:lnTo>
                  <a:lnTo>
                    <a:pt x="1095984" y="611174"/>
                  </a:lnTo>
                  <a:lnTo>
                    <a:pt x="1089406" y="578612"/>
                  </a:lnTo>
                  <a:lnTo>
                    <a:pt x="1071486" y="552018"/>
                  </a:lnTo>
                  <a:lnTo>
                    <a:pt x="1044892" y="534098"/>
                  </a:lnTo>
                  <a:lnTo>
                    <a:pt x="1012342" y="527532"/>
                  </a:lnTo>
                  <a:lnTo>
                    <a:pt x="965733" y="527532"/>
                  </a:lnTo>
                  <a:lnTo>
                    <a:pt x="933170" y="534098"/>
                  </a:lnTo>
                  <a:lnTo>
                    <a:pt x="928166" y="537476"/>
                  </a:lnTo>
                  <a:lnTo>
                    <a:pt x="891019" y="472567"/>
                  </a:lnTo>
                  <a:lnTo>
                    <a:pt x="891019" y="575119"/>
                  </a:lnTo>
                  <a:lnTo>
                    <a:pt x="888669" y="578612"/>
                  </a:lnTo>
                  <a:lnTo>
                    <a:pt x="882103" y="611174"/>
                  </a:lnTo>
                  <a:lnTo>
                    <a:pt x="882103" y="627367"/>
                  </a:lnTo>
                  <a:lnTo>
                    <a:pt x="825271" y="619467"/>
                  </a:lnTo>
                  <a:lnTo>
                    <a:pt x="762825" y="609727"/>
                  </a:lnTo>
                  <a:lnTo>
                    <a:pt x="699960" y="598944"/>
                  </a:lnTo>
                  <a:lnTo>
                    <a:pt x="637387" y="587324"/>
                  </a:lnTo>
                  <a:lnTo>
                    <a:pt x="575792" y="575043"/>
                  </a:lnTo>
                  <a:lnTo>
                    <a:pt x="515912" y="562317"/>
                  </a:lnTo>
                  <a:lnTo>
                    <a:pt x="458431" y="549313"/>
                  </a:lnTo>
                  <a:lnTo>
                    <a:pt x="404075" y="536232"/>
                  </a:lnTo>
                  <a:lnTo>
                    <a:pt x="353542" y="523265"/>
                  </a:lnTo>
                  <a:lnTo>
                    <a:pt x="307530" y="510628"/>
                  </a:lnTo>
                  <a:lnTo>
                    <a:pt x="266776" y="498475"/>
                  </a:lnTo>
                  <a:lnTo>
                    <a:pt x="203822" y="476478"/>
                  </a:lnTo>
                  <a:lnTo>
                    <a:pt x="159258" y="429742"/>
                  </a:lnTo>
                  <a:lnTo>
                    <a:pt x="164744" y="387426"/>
                  </a:lnTo>
                  <a:lnTo>
                    <a:pt x="182676" y="337299"/>
                  </a:lnTo>
                  <a:lnTo>
                    <a:pt x="208965" y="284784"/>
                  </a:lnTo>
                  <a:lnTo>
                    <a:pt x="239522" y="235318"/>
                  </a:lnTo>
                  <a:lnTo>
                    <a:pt x="270256" y="194335"/>
                  </a:lnTo>
                  <a:lnTo>
                    <a:pt x="297065" y="167259"/>
                  </a:lnTo>
                  <a:lnTo>
                    <a:pt x="305803" y="169887"/>
                  </a:lnTo>
                  <a:lnTo>
                    <a:pt x="355485" y="197129"/>
                  </a:lnTo>
                  <a:lnTo>
                    <a:pt x="393433" y="220002"/>
                  </a:lnTo>
                  <a:lnTo>
                    <a:pt x="438124" y="247878"/>
                  </a:lnTo>
                  <a:lnTo>
                    <a:pt x="488061" y="279895"/>
                  </a:lnTo>
                  <a:lnTo>
                    <a:pt x="541731" y="315150"/>
                  </a:lnTo>
                  <a:lnTo>
                    <a:pt x="597649" y="352806"/>
                  </a:lnTo>
                  <a:lnTo>
                    <a:pt x="654316" y="391972"/>
                  </a:lnTo>
                  <a:lnTo>
                    <a:pt x="710222" y="431761"/>
                  </a:lnTo>
                  <a:lnTo>
                    <a:pt x="763892" y="471335"/>
                  </a:lnTo>
                  <a:lnTo>
                    <a:pt x="813816" y="509790"/>
                  </a:lnTo>
                  <a:lnTo>
                    <a:pt x="858481" y="546252"/>
                  </a:lnTo>
                  <a:lnTo>
                    <a:pt x="891019" y="575119"/>
                  </a:lnTo>
                  <a:lnTo>
                    <a:pt x="891019" y="472567"/>
                  </a:lnTo>
                  <a:lnTo>
                    <a:pt x="858240" y="415277"/>
                  </a:lnTo>
                  <a:lnTo>
                    <a:pt x="774814" y="293636"/>
                  </a:lnTo>
                  <a:lnTo>
                    <a:pt x="688289" y="212432"/>
                  </a:lnTo>
                  <a:lnTo>
                    <a:pt x="621830" y="167259"/>
                  </a:lnTo>
                  <a:lnTo>
                    <a:pt x="559447" y="124853"/>
                  </a:lnTo>
                  <a:lnTo>
                    <a:pt x="484987" y="78143"/>
                  </a:lnTo>
                  <a:lnTo>
                    <a:pt x="423430" y="43573"/>
                  </a:lnTo>
                  <a:lnTo>
                    <a:pt x="372872" y="19862"/>
                  </a:lnTo>
                  <a:lnTo>
                    <a:pt x="331419" y="5765"/>
                  </a:lnTo>
                  <a:lnTo>
                    <a:pt x="297205" y="0"/>
                  </a:lnTo>
                  <a:lnTo>
                    <a:pt x="268312" y="1295"/>
                  </a:lnTo>
                  <a:lnTo>
                    <a:pt x="218960" y="20040"/>
                  </a:lnTo>
                  <a:lnTo>
                    <a:pt x="175450" y="60490"/>
                  </a:lnTo>
                  <a:lnTo>
                    <a:pt x="147459" y="94818"/>
                  </a:lnTo>
                  <a:lnTo>
                    <a:pt x="117665" y="136093"/>
                  </a:lnTo>
                  <a:lnTo>
                    <a:pt x="87845" y="182486"/>
                  </a:lnTo>
                  <a:lnTo>
                    <a:pt x="59753" y="232143"/>
                  </a:lnTo>
                  <a:lnTo>
                    <a:pt x="35153" y="283222"/>
                  </a:lnTo>
                  <a:lnTo>
                    <a:pt x="15824" y="333895"/>
                  </a:lnTo>
                  <a:lnTo>
                    <a:pt x="3517" y="382320"/>
                  </a:lnTo>
                  <a:lnTo>
                    <a:pt x="0" y="426656"/>
                  </a:lnTo>
                  <a:lnTo>
                    <a:pt x="7035" y="465061"/>
                  </a:lnTo>
                  <a:lnTo>
                    <a:pt x="216179" y="567791"/>
                  </a:lnTo>
                  <a:lnTo>
                    <a:pt x="531901" y="624459"/>
                  </a:lnTo>
                  <a:lnTo>
                    <a:pt x="828052" y="661517"/>
                  </a:lnTo>
                  <a:lnTo>
                    <a:pt x="882103" y="667004"/>
                  </a:lnTo>
                  <a:lnTo>
                    <a:pt x="882103" y="748284"/>
                  </a:lnTo>
                  <a:lnTo>
                    <a:pt x="888669" y="780834"/>
                  </a:lnTo>
                  <a:lnTo>
                    <a:pt x="906589" y="807415"/>
                  </a:lnTo>
                  <a:lnTo>
                    <a:pt x="933170" y="825334"/>
                  </a:lnTo>
                  <a:lnTo>
                    <a:pt x="965733" y="831900"/>
                  </a:lnTo>
                  <a:lnTo>
                    <a:pt x="1012342" y="831900"/>
                  </a:lnTo>
                  <a:lnTo>
                    <a:pt x="1044892" y="825334"/>
                  </a:lnTo>
                  <a:lnTo>
                    <a:pt x="1071486" y="807415"/>
                  </a:lnTo>
                  <a:lnTo>
                    <a:pt x="1089406" y="780834"/>
                  </a:lnTo>
                  <a:lnTo>
                    <a:pt x="1095984" y="748284"/>
                  </a:lnTo>
                  <a:lnTo>
                    <a:pt x="1095984" y="674725"/>
                  </a:lnTo>
                  <a:lnTo>
                    <a:pt x="1314881" y="650151"/>
                  </a:lnTo>
                  <a:lnTo>
                    <a:pt x="1524787" y="626592"/>
                  </a:lnTo>
                  <a:lnTo>
                    <a:pt x="1765236" y="596468"/>
                  </a:lnTo>
                  <a:lnTo>
                    <a:pt x="1861248" y="576605"/>
                  </a:lnTo>
                  <a:lnTo>
                    <a:pt x="1902409" y="530415"/>
                  </a:lnTo>
                  <a:lnTo>
                    <a:pt x="1905431" y="49603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0412" y="4685811"/>
              <a:ext cx="3952875" cy="2707005"/>
            </a:xfrm>
            <a:custGeom>
              <a:avLst/>
              <a:gdLst/>
              <a:ahLst/>
              <a:cxnLst/>
              <a:rect l="l" t="t" r="r" b="b"/>
              <a:pathLst>
                <a:path w="3952875" h="2707004">
                  <a:moveTo>
                    <a:pt x="163231" y="0"/>
                  </a:moveTo>
                  <a:lnTo>
                    <a:pt x="115089" y="6980"/>
                  </a:lnTo>
                  <a:lnTo>
                    <a:pt x="72779" y="26745"/>
                  </a:lnTo>
                  <a:lnTo>
                    <a:pt x="38217" y="57070"/>
                  </a:lnTo>
                  <a:lnTo>
                    <a:pt x="13319" y="95733"/>
                  </a:lnTo>
                  <a:lnTo>
                    <a:pt x="0" y="140510"/>
                  </a:lnTo>
                  <a:lnTo>
                    <a:pt x="176" y="189179"/>
                  </a:lnTo>
                  <a:lnTo>
                    <a:pt x="58812" y="575843"/>
                  </a:lnTo>
                  <a:lnTo>
                    <a:pt x="248740" y="575449"/>
                  </a:lnTo>
                  <a:lnTo>
                    <a:pt x="363193" y="2521254"/>
                  </a:lnTo>
                  <a:lnTo>
                    <a:pt x="372643" y="2571145"/>
                  </a:lnTo>
                  <a:lnTo>
                    <a:pt x="393711" y="2615608"/>
                  </a:lnTo>
                  <a:lnTo>
                    <a:pt x="424677" y="2653018"/>
                  </a:lnTo>
                  <a:lnTo>
                    <a:pt x="463819" y="2681751"/>
                  </a:lnTo>
                  <a:lnTo>
                    <a:pt x="509417" y="2700182"/>
                  </a:lnTo>
                  <a:lnTo>
                    <a:pt x="559751" y="2706687"/>
                  </a:lnTo>
                  <a:lnTo>
                    <a:pt x="3584103" y="2706687"/>
                  </a:lnTo>
                  <a:lnTo>
                    <a:pt x="3709897" y="568274"/>
                  </a:lnTo>
                  <a:lnTo>
                    <a:pt x="3888814" y="567905"/>
                  </a:lnTo>
                  <a:lnTo>
                    <a:pt x="3952378" y="11341"/>
                  </a:lnTo>
                  <a:lnTo>
                    <a:pt x="16323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2982" y="4686884"/>
              <a:ext cx="3096895" cy="2705735"/>
            </a:xfrm>
            <a:custGeom>
              <a:avLst/>
              <a:gdLst/>
              <a:ahLst/>
              <a:cxnLst/>
              <a:rect l="l" t="t" r="r" b="b"/>
              <a:pathLst>
                <a:path w="3096895" h="2705734">
                  <a:moveTo>
                    <a:pt x="3096272" y="190284"/>
                  </a:moveTo>
                  <a:lnTo>
                    <a:pt x="3093847" y="143725"/>
                  </a:lnTo>
                  <a:lnTo>
                    <a:pt x="3079191" y="101295"/>
                  </a:lnTo>
                  <a:lnTo>
                    <a:pt x="3054045" y="64909"/>
                  </a:lnTo>
                  <a:lnTo>
                    <a:pt x="3020149" y="36487"/>
                  </a:lnTo>
                  <a:lnTo>
                    <a:pt x="2979255" y="17957"/>
                  </a:lnTo>
                  <a:lnTo>
                    <a:pt x="2933128" y="11226"/>
                  </a:lnTo>
                  <a:lnTo>
                    <a:pt x="0" y="0"/>
                  </a:lnTo>
                  <a:lnTo>
                    <a:pt x="68351" y="576084"/>
                  </a:lnTo>
                  <a:lnTo>
                    <a:pt x="214998" y="575703"/>
                  </a:lnTo>
                  <a:lnTo>
                    <a:pt x="315048" y="2705341"/>
                  </a:lnTo>
                  <a:lnTo>
                    <a:pt x="2636266" y="2705341"/>
                  </a:lnTo>
                  <a:lnTo>
                    <a:pt x="2687116" y="2698877"/>
                  </a:lnTo>
                  <a:lnTo>
                    <a:pt x="2733040" y="2680563"/>
                  </a:lnTo>
                  <a:lnTo>
                    <a:pt x="2772308" y="2651988"/>
                  </a:lnTo>
                  <a:lnTo>
                    <a:pt x="2803207" y="2614765"/>
                  </a:lnTo>
                  <a:lnTo>
                    <a:pt x="2823997" y="2570480"/>
                  </a:lnTo>
                  <a:lnTo>
                    <a:pt x="2832963" y="2520759"/>
                  </a:lnTo>
                  <a:lnTo>
                    <a:pt x="2924568" y="568515"/>
                  </a:lnTo>
                  <a:lnTo>
                    <a:pt x="3062516" y="568147"/>
                  </a:lnTo>
                  <a:lnTo>
                    <a:pt x="3096272" y="190284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052" y="5255059"/>
              <a:ext cx="2709545" cy="147955"/>
            </a:xfrm>
            <a:custGeom>
              <a:avLst/>
              <a:gdLst/>
              <a:ahLst/>
              <a:cxnLst/>
              <a:rect l="l" t="t" r="r" b="b"/>
              <a:pathLst>
                <a:path w="2709545" h="147954">
                  <a:moveTo>
                    <a:pt x="2709087" y="0"/>
                  </a:moveTo>
                  <a:lnTo>
                    <a:pt x="0" y="7137"/>
                  </a:lnTo>
                  <a:lnTo>
                    <a:pt x="6591" y="147789"/>
                  </a:lnTo>
                  <a:lnTo>
                    <a:pt x="2709087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4903" y="4691341"/>
              <a:ext cx="330200" cy="2705735"/>
            </a:xfrm>
            <a:custGeom>
              <a:avLst/>
              <a:gdLst/>
              <a:ahLst/>
              <a:cxnLst/>
              <a:rect l="l" t="t" r="r" b="b"/>
              <a:pathLst>
                <a:path w="330200" h="2705734">
                  <a:moveTo>
                    <a:pt x="79451" y="0"/>
                  </a:moveTo>
                  <a:lnTo>
                    <a:pt x="0" y="0"/>
                  </a:lnTo>
                  <a:lnTo>
                    <a:pt x="0" y="568972"/>
                  </a:lnTo>
                  <a:lnTo>
                    <a:pt x="79451" y="568972"/>
                  </a:lnTo>
                  <a:lnTo>
                    <a:pt x="79451" y="0"/>
                  </a:lnTo>
                  <a:close/>
                </a:path>
                <a:path w="330200" h="2705734">
                  <a:moveTo>
                    <a:pt x="329755" y="566318"/>
                  </a:moveTo>
                  <a:lnTo>
                    <a:pt x="230441" y="566318"/>
                  </a:lnTo>
                  <a:lnTo>
                    <a:pt x="230441" y="2705125"/>
                  </a:lnTo>
                  <a:lnTo>
                    <a:pt x="329755" y="2705125"/>
                  </a:lnTo>
                  <a:lnTo>
                    <a:pt x="329755" y="56631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3734" y="4855984"/>
              <a:ext cx="1684930" cy="26817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53125" y="7026027"/>
              <a:ext cx="495934" cy="381635"/>
            </a:xfrm>
            <a:custGeom>
              <a:avLst/>
              <a:gdLst/>
              <a:ahLst/>
              <a:cxnLst/>
              <a:rect l="l" t="t" r="r" b="b"/>
              <a:pathLst>
                <a:path w="495935" h="381634">
                  <a:moveTo>
                    <a:pt x="495668" y="0"/>
                  </a:moveTo>
                  <a:lnTo>
                    <a:pt x="267233" y="507"/>
                  </a:lnTo>
                  <a:lnTo>
                    <a:pt x="247548" y="249593"/>
                  </a:lnTo>
                  <a:lnTo>
                    <a:pt x="105241" y="296033"/>
                  </a:lnTo>
                  <a:lnTo>
                    <a:pt x="32019" y="324554"/>
                  </a:lnTo>
                  <a:lnTo>
                    <a:pt x="4675" y="346894"/>
                  </a:lnTo>
                  <a:lnTo>
                    <a:pt x="0" y="374789"/>
                  </a:lnTo>
                  <a:lnTo>
                    <a:pt x="481444" y="381114"/>
                  </a:lnTo>
                  <a:lnTo>
                    <a:pt x="495668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52211" y="7249655"/>
              <a:ext cx="482600" cy="158115"/>
            </a:xfrm>
            <a:custGeom>
              <a:avLst/>
              <a:gdLst/>
              <a:ahLst/>
              <a:cxnLst/>
              <a:rect l="l" t="t" r="r" b="b"/>
              <a:pathLst>
                <a:path w="482600" h="158115">
                  <a:moveTo>
                    <a:pt x="398614" y="1168"/>
                  </a:moveTo>
                  <a:lnTo>
                    <a:pt x="396811" y="609"/>
                  </a:lnTo>
                  <a:lnTo>
                    <a:pt x="397649" y="1016"/>
                  </a:lnTo>
                  <a:lnTo>
                    <a:pt x="398614" y="1168"/>
                  </a:lnTo>
                  <a:close/>
                </a:path>
                <a:path w="482600" h="158115">
                  <a:moveTo>
                    <a:pt x="411099" y="22656"/>
                  </a:moveTo>
                  <a:lnTo>
                    <a:pt x="391579" y="0"/>
                  </a:lnTo>
                  <a:lnTo>
                    <a:pt x="384340" y="2311"/>
                  </a:lnTo>
                  <a:lnTo>
                    <a:pt x="378167" y="7150"/>
                  </a:lnTo>
                  <a:lnTo>
                    <a:pt x="374357" y="13576"/>
                  </a:lnTo>
                  <a:lnTo>
                    <a:pt x="374142" y="20828"/>
                  </a:lnTo>
                  <a:lnTo>
                    <a:pt x="377215" y="27965"/>
                  </a:lnTo>
                  <a:lnTo>
                    <a:pt x="382625" y="33756"/>
                  </a:lnTo>
                  <a:lnTo>
                    <a:pt x="389369" y="37007"/>
                  </a:lnTo>
                  <a:lnTo>
                    <a:pt x="396481" y="36982"/>
                  </a:lnTo>
                  <a:lnTo>
                    <a:pt x="403059" y="34175"/>
                  </a:lnTo>
                  <a:lnTo>
                    <a:pt x="408228" y="29197"/>
                  </a:lnTo>
                  <a:lnTo>
                    <a:pt x="411099" y="22656"/>
                  </a:lnTo>
                  <a:close/>
                </a:path>
                <a:path w="482600" h="158115">
                  <a:moveTo>
                    <a:pt x="482346" y="157492"/>
                  </a:moveTo>
                  <a:lnTo>
                    <a:pt x="481380" y="118872"/>
                  </a:lnTo>
                  <a:lnTo>
                    <a:pt x="25450" y="121666"/>
                  </a:lnTo>
                  <a:lnTo>
                    <a:pt x="10350" y="130898"/>
                  </a:lnTo>
                  <a:lnTo>
                    <a:pt x="2654" y="137160"/>
                  </a:lnTo>
                  <a:lnTo>
                    <a:pt x="0" y="143332"/>
                  </a:lnTo>
                  <a:lnTo>
                    <a:pt x="0" y="152260"/>
                  </a:lnTo>
                  <a:lnTo>
                    <a:pt x="482346" y="157492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94833" y="7207364"/>
              <a:ext cx="151130" cy="149860"/>
            </a:xfrm>
            <a:custGeom>
              <a:avLst/>
              <a:gdLst/>
              <a:ahLst/>
              <a:cxnLst/>
              <a:rect l="l" t="t" r="r" b="b"/>
              <a:pathLst>
                <a:path w="151129" h="149859">
                  <a:moveTo>
                    <a:pt x="23698" y="142684"/>
                  </a:moveTo>
                  <a:lnTo>
                    <a:pt x="3683" y="109982"/>
                  </a:lnTo>
                  <a:lnTo>
                    <a:pt x="1282" y="110185"/>
                  </a:lnTo>
                  <a:lnTo>
                    <a:pt x="0" y="112166"/>
                  </a:lnTo>
                  <a:lnTo>
                    <a:pt x="7366" y="118859"/>
                  </a:lnTo>
                  <a:lnTo>
                    <a:pt x="12484" y="129374"/>
                  </a:lnTo>
                  <a:lnTo>
                    <a:pt x="17843" y="139763"/>
                  </a:lnTo>
                  <a:lnTo>
                    <a:pt x="18808" y="149656"/>
                  </a:lnTo>
                  <a:lnTo>
                    <a:pt x="21158" y="149821"/>
                  </a:lnTo>
                  <a:lnTo>
                    <a:pt x="22758" y="148018"/>
                  </a:lnTo>
                  <a:lnTo>
                    <a:pt x="23698" y="142684"/>
                  </a:lnTo>
                  <a:close/>
                </a:path>
                <a:path w="151129" h="149859">
                  <a:moveTo>
                    <a:pt x="80733" y="121996"/>
                  </a:moveTo>
                  <a:lnTo>
                    <a:pt x="56273" y="88290"/>
                  </a:lnTo>
                  <a:lnTo>
                    <a:pt x="50368" y="87452"/>
                  </a:lnTo>
                  <a:lnTo>
                    <a:pt x="48044" y="88468"/>
                  </a:lnTo>
                  <a:lnTo>
                    <a:pt x="47574" y="90779"/>
                  </a:lnTo>
                  <a:lnTo>
                    <a:pt x="57886" y="94462"/>
                  </a:lnTo>
                  <a:lnTo>
                    <a:pt x="66179" y="104165"/>
                  </a:lnTo>
                  <a:lnTo>
                    <a:pt x="74752" y="113639"/>
                  </a:lnTo>
                  <a:lnTo>
                    <a:pt x="77089" y="124333"/>
                  </a:lnTo>
                  <a:lnTo>
                    <a:pt x="79425" y="124167"/>
                  </a:lnTo>
                  <a:lnTo>
                    <a:pt x="80733" y="121996"/>
                  </a:lnTo>
                  <a:close/>
                </a:path>
                <a:path w="151129" h="149859">
                  <a:moveTo>
                    <a:pt x="142506" y="89636"/>
                  </a:moveTo>
                  <a:lnTo>
                    <a:pt x="106311" y="63639"/>
                  </a:lnTo>
                  <a:lnTo>
                    <a:pt x="100050" y="64439"/>
                  </a:lnTo>
                  <a:lnTo>
                    <a:pt x="97955" y="66040"/>
                  </a:lnTo>
                  <a:lnTo>
                    <a:pt x="100063" y="67640"/>
                  </a:lnTo>
                  <a:lnTo>
                    <a:pt x="105448" y="69367"/>
                  </a:lnTo>
                  <a:lnTo>
                    <a:pt x="113030" y="72009"/>
                  </a:lnTo>
                  <a:lnTo>
                    <a:pt x="121704" y="76327"/>
                  </a:lnTo>
                  <a:lnTo>
                    <a:pt x="129641" y="81876"/>
                  </a:lnTo>
                  <a:lnTo>
                    <a:pt x="135597" y="87261"/>
                  </a:lnTo>
                  <a:lnTo>
                    <a:pt x="139700" y="91160"/>
                  </a:lnTo>
                  <a:lnTo>
                    <a:pt x="142113" y="92240"/>
                  </a:lnTo>
                  <a:lnTo>
                    <a:pt x="142506" y="89636"/>
                  </a:lnTo>
                  <a:close/>
                </a:path>
                <a:path w="151129" h="149859">
                  <a:moveTo>
                    <a:pt x="150533" y="10515"/>
                  </a:moveTo>
                  <a:lnTo>
                    <a:pt x="149428" y="8191"/>
                  </a:lnTo>
                  <a:lnTo>
                    <a:pt x="144538" y="4749"/>
                  </a:lnTo>
                  <a:lnTo>
                    <a:pt x="136461" y="1562"/>
                  </a:lnTo>
                  <a:lnTo>
                    <a:pt x="125780" y="0"/>
                  </a:lnTo>
                  <a:lnTo>
                    <a:pt x="115036" y="965"/>
                  </a:lnTo>
                  <a:lnTo>
                    <a:pt x="106794" y="3708"/>
                  </a:lnTo>
                  <a:lnTo>
                    <a:pt x="101714" y="6883"/>
                  </a:lnTo>
                  <a:lnTo>
                    <a:pt x="100482" y="9144"/>
                  </a:lnTo>
                  <a:lnTo>
                    <a:pt x="102971" y="9817"/>
                  </a:lnTo>
                  <a:lnTo>
                    <a:pt x="116166" y="8420"/>
                  </a:lnTo>
                  <a:lnTo>
                    <a:pt x="125552" y="8191"/>
                  </a:lnTo>
                  <a:lnTo>
                    <a:pt x="134924" y="8940"/>
                  </a:lnTo>
                  <a:lnTo>
                    <a:pt x="148018" y="11049"/>
                  </a:lnTo>
                  <a:lnTo>
                    <a:pt x="150533" y="1051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2526" y="7093672"/>
              <a:ext cx="104133" cy="763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77104" y="4653420"/>
              <a:ext cx="1167130" cy="2527300"/>
            </a:xfrm>
            <a:custGeom>
              <a:avLst/>
              <a:gdLst/>
              <a:ahLst/>
              <a:cxnLst/>
              <a:rect l="l" t="t" r="r" b="b"/>
              <a:pathLst>
                <a:path w="1167129" h="2527300">
                  <a:moveTo>
                    <a:pt x="439254" y="0"/>
                  </a:moveTo>
                  <a:lnTo>
                    <a:pt x="39966" y="84150"/>
                  </a:lnTo>
                  <a:lnTo>
                    <a:pt x="32425" y="465434"/>
                  </a:lnTo>
                  <a:lnTo>
                    <a:pt x="18830" y="1304359"/>
                  </a:lnTo>
                  <a:lnTo>
                    <a:pt x="0" y="2524645"/>
                  </a:lnTo>
                  <a:lnTo>
                    <a:pt x="294906" y="2514447"/>
                  </a:lnTo>
                  <a:lnTo>
                    <a:pt x="396976" y="1314589"/>
                  </a:lnTo>
                  <a:lnTo>
                    <a:pt x="421500" y="433717"/>
                  </a:lnTo>
                  <a:lnTo>
                    <a:pt x="622185" y="1248409"/>
                  </a:lnTo>
                  <a:lnTo>
                    <a:pt x="872451" y="2527084"/>
                  </a:lnTo>
                  <a:lnTo>
                    <a:pt x="1166964" y="2453157"/>
                  </a:lnTo>
                  <a:lnTo>
                    <a:pt x="792149" y="68275"/>
                  </a:lnTo>
                  <a:lnTo>
                    <a:pt x="43925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3919" y="2818968"/>
              <a:ext cx="2257571" cy="22797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089383" y="3886403"/>
              <a:ext cx="1077595" cy="449580"/>
            </a:xfrm>
            <a:custGeom>
              <a:avLst/>
              <a:gdLst/>
              <a:ahLst/>
              <a:cxnLst/>
              <a:rect l="l" t="t" r="r" b="b"/>
              <a:pathLst>
                <a:path w="1077595" h="449579">
                  <a:moveTo>
                    <a:pt x="740537" y="0"/>
                  </a:moveTo>
                  <a:lnTo>
                    <a:pt x="691743" y="87629"/>
                  </a:lnTo>
                  <a:lnTo>
                    <a:pt x="0" y="87629"/>
                  </a:lnTo>
                  <a:lnTo>
                    <a:pt x="0" y="449287"/>
                  </a:lnTo>
                  <a:lnTo>
                    <a:pt x="1077163" y="449287"/>
                  </a:lnTo>
                  <a:lnTo>
                    <a:pt x="1077163" y="87629"/>
                  </a:lnTo>
                  <a:lnTo>
                    <a:pt x="791908" y="87629"/>
                  </a:lnTo>
                  <a:lnTo>
                    <a:pt x="740537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3012" y="4055494"/>
              <a:ext cx="182676" cy="19872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440130" y="4079963"/>
              <a:ext cx="579120" cy="167640"/>
            </a:xfrm>
            <a:custGeom>
              <a:avLst/>
              <a:gdLst/>
              <a:ahLst/>
              <a:cxnLst/>
              <a:rect l="l" t="t" r="r" b="b"/>
              <a:pathLst>
                <a:path w="579120" h="167639">
                  <a:moveTo>
                    <a:pt x="285877" y="166128"/>
                  </a:moveTo>
                  <a:lnTo>
                    <a:pt x="285800" y="164858"/>
                  </a:lnTo>
                  <a:lnTo>
                    <a:pt x="76" y="164858"/>
                  </a:lnTo>
                  <a:lnTo>
                    <a:pt x="76" y="166128"/>
                  </a:lnTo>
                  <a:lnTo>
                    <a:pt x="0" y="167398"/>
                  </a:lnTo>
                  <a:lnTo>
                    <a:pt x="285877" y="167398"/>
                  </a:lnTo>
                  <a:lnTo>
                    <a:pt x="285877" y="166128"/>
                  </a:lnTo>
                  <a:close/>
                </a:path>
                <a:path w="579120" h="167639">
                  <a:moveTo>
                    <a:pt x="578993" y="111544"/>
                  </a:moveTo>
                  <a:lnTo>
                    <a:pt x="578561" y="111544"/>
                  </a:lnTo>
                  <a:lnTo>
                    <a:pt x="578561" y="110274"/>
                  </a:lnTo>
                  <a:lnTo>
                    <a:pt x="14376" y="110274"/>
                  </a:lnTo>
                  <a:lnTo>
                    <a:pt x="14376" y="111544"/>
                  </a:lnTo>
                  <a:lnTo>
                    <a:pt x="13944" y="111544"/>
                  </a:lnTo>
                  <a:lnTo>
                    <a:pt x="13944" y="112814"/>
                  </a:lnTo>
                  <a:lnTo>
                    <a:pt x="578993" y="112814"/>
                  </a:lnTo>
                  <a:lnTo>
                    <a:pt x="578993" y="111544"/>
                  </a:lnTo>
                  <a:close/>
                </a:path>
                <a:path w="579120" h="167639">
                  <a:moveTo>
                    <a:pt x="578993" y="56413"/>
                  </a:moveTo>
                  <a:lnTo>
                    <a:pt x="578561" y="56413"/>
                  </a:lnTo>
                  <a:lnTo>
                    <a:pt x="578561" y="55143"/>
                  </a:lnTo>
                  <a:lnTo>
                    <a:pt x="14376" y="55143"/>
                  </a:lnTo>
                  <a:lnTo>
                    <a:pt x="14376" y="56413"/>
                  </a:lnTo>
                  <a:lnTo>
                    <a:pt x="13944" y="56413"/>
                  </a:lnTo>
                  <a:lnTo>
                    <a:pt x="13944" y="57683"/>
                  </a:lnTo>
                  <a:lnTo>
                    <a:pt x="578993" y="57683"/>
                  </a:lnTo>
                  <a:lnTo>
                    <a:pt x="578993" y="56413"/>
                  </a:lnTo>
                  <a:close/>
                </a:path>
                <a:path w="579120" h="167639">
                  <a:moveTo>
                    <a:pt x="578993" y="1270"/>
                  </a:moveTo>
                  <a:lnTo>
                    <a:pt x="578561" y="1270"/>
                  </a:lnTo>
                  <a:lnTo>
                    <a:pt x="578561" y="0"/>
                  </a:lnTo>
                  <a:lnTo>
                    <a:pt x="14376" y="0"/>
                  </a:lnTo>
                  <a:lnTo>
                    <a:pt x="14376" y="1270"/>
                  </a:lnTo>
                  <a:lnTo>
                    <a:pt x="13944" y="1270"/>
                  </a:lnTo>
                  <a:lnTo>
                    <a:pt x="13944" y="2540"/>
                  </a:lnTo>
                  <a:lnTo>
                    <a:pt x="578993" y="2540"/>
                  </a:lnTo>
                  <a:lnTo>
                    <a:pt x="578993" y="127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1090" y="3332900"/>
              <a:ext cx="474929" cy="4734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5224" y="3870007"/>
              <a:ext cx="298259" cy="297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48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