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549" y="277977"/>
            <a:ext cx="9348470" cy="697230"/>
            <a:chOff x="367549" y="277977"/>
            <a:chExt cx="9348470" cy="697230"/>
          </a:xfrm>
        </p:grpSpPr>
        <p:sp>
          <p:nvSpPr>
            <p:cNvPr id="3" name="object 3"/>
            <p:cNvSpPr/>
            <p:nvPr/>
          </p:nvSpPr>
          <p:spPr>
            <a:xfrm>
              <a:off x="367549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3528" y="1279296"/>
            <a:ext cx="7946390" cy="1199515"/>
            <a:chOff x="1053528" y="1279296"/>
            <a:chExt cx="7946390" cy="1199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528" y="1279296"/>
              <a:ext cx="7946389" cy="11989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22103" y="1444263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4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8690" y="1569233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FF5471"/>
                </a:solidFill>
                <a:latin typeface="Arial"/>
                <a:cs typeface="Arial"/>
              </a:rPr>
              <a:t>03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16507" y="1394960"/>
            <a:ext cx="7441565" cy="732790"/>
            <a:chOff x="1416507" y="1394960"/>
            <a:chExt cx="7441565" cy="7327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6507" y="1703705"/>
              <a:ext cx="208724" cy="3255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67" y="1704149"/>
              <a:ext cx="206705" cy="3250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23171" y="1394960"/>
              <a:ext cx="734695" cy="732790"/>
            </a:xfrm>
            <a:custGeom>
              <a:avLst/>
              <a:gdLst/>
              <a:ahLst/>
              <a:cxnLst/>
              <a:rect l="l" t="t" r="r" b="b"/>
              <a:pathLst>
                <a:path w="734695" h="732789">
                  <a:moveTo>
                    <a:pt x="369189" y="0"/>
                  </a:moveTo>
                  <a:lnTo>
                    <a:pt x="322241" y="2539"/>
                  </a:lnTo>
                  <a:lnTo>
                    <a:pt x="277214" y="10159"/>
                  </a:lnTo>
                  <a:lnTo>
                    <a:pt x="234426" y="24129"/>
                  </a:lnTo>
                  <a:lnTo>
                    <a:pt x="194198" y="41909"/>
                  </a:lnTo>
                  <a:lnTo>
                    <a:pt x="156847" y="63499"/>
                  </a:lnTo>
                  <a:lnTo>
                    <a:pt x="122695" y="90169"/>
                  </a:lnTo>
                  <a:lnTo>
                    <a:pt x="92060" y="120649"/>
                  </a:lnTo>
                  <a:lnTo>
                    <a:pt x="65261" y="154939"/>
                  </a:lnTo>
                  <a:lnTo>
                    <a:pt x="42619" y="191769"/>
                  </a:lnTo>
                  <a:lnTo>
                    <a:pt x="24452" y="231139"/>
                  </a:lnTo>
                  <a:lnTo>
                    <a:pt x="11080" y="274319"/>
                  </a:lnTo>
                  <a:lnTo>
                    <a:pt x="2823" y="318769"/>
                  </a:lnTo>
                  <a:lnTo>
                    <a:pt x="0" y="364489"/>
                  </a:lnTo>
                  <a:lnTo>
                    <a:pt x="2744" y="412749"/>
                  </a:lnTo>
                  <a:lnTo>
                    <a:pt x="10785" y="457199"/>
                  </a:lnTo>
                  <a:lnTo>
                    <a:pt x="23832" y="500379"/>
                  </a:lnTo>
                  <a:lnTo>
                    <a:pt x="41595" y="541019"/>
                  </a:lnTo>
                  <a:lnTo>
                    <a:pt x="63783" y="577849"/>
                  </a:lnTo>
                  <a:lnTo>
                    <a:pt x="90106" y="612139"/>
                  </a:lnTo>
                  <a:lnTo>
                    <a:pt x="120273" y="642619"/>
                  </a:lnTo>
                  <a:lnTo>
                    <a:pt x="153995" y="669289"/>
                  </a:lnTo>
                  <a:lnTo>
                    <a:pt x="190981" y="690879"/>
                  </a:lnTo>
                  <a:lnTo>
                    <a:pt x="230941" y="709929"/>
                  </a:lnTo>
                  <a:lnTo>
                    <a:pt x="273584" y="722629"/>
                  </a:lnTo>
                  <a:lnTo>
                    <a:pt x="318620" y="730249"/>
                  </a:lnTo>
                  <a:lnTo>
                    <a:pt x="365760" y="732789"/>
                  </a:lnTo>
                  <a:lnTo>
                    <a:pt x="419341" y="730249"/>
                  </a:lnTo>
                  <a:lnTo>
                    <a:pt x="468816" y="721359"/>
                  </a:lnTo>
                  <a:lnTo>
                    <a:pt x="514158" y="704849"/>
                  </a:lnTo>
                  <a:lnTo>
                    <a:pt x="555342" y="684529"/>
                  </a:lnTo>
                  <a:lnTo>
                    <a:pt x="592341" y="659129"/>
                  </a:lnTo>
                  <a:lnTo>
                    <a:pt x="625129" y="629919"/>
                  </a:lnTo>
                  <a:lnTo>
                    <a:pt x="631718" y="622299"/>
                  </a:lnTo>
                  <a:lnTo>
                    <a:pt x="532384" y="622299"/>
                  </a:lnTo>
                  <a:lnTo>
                    <a:pt x="527177" y="618489"/>
                  </a:lnTo>
                  <a:lnTo>
                    <a:pt x="518372" y="603249"/>
                  </a:lnTo>
                  <a:lnTo>
                    <a:pt x="512905" y="594359"/>
                  </a:lnTo>
                  <a:lnTo>
                    <a:pt x="512225" y="593089"/>
                  </a:lnTo>
                  <a:lnTo>
                    <a:pt x="454025" y="593089"/>
                  </a:lnTo>
                  <a:lnTo>
                    <a:pt x="450723" y="590549"/>
                  </a:lnTo>
                  <a:lnTo>
                    <a:pt x="447421" y="586739"/>
                  </a:lnTo>
                  <a:lnTo>
                    <a:pt x="447040" y="582929"/>
                  </a:lnTo>
                  <a:lnTo>
                    <a:pt x="450850" y="577849"/>
                  </a:lnTo>
                  <a:lnTo>
                    <a:pt x="453517" y="574039"/>
                  </a:lnTo>
                  <a:lnTo>
                    <a:pt x="299974" y="574039"/>
                  </a:lnTo>
                  <a:lnTo>
                    <a:pt x="283985" y="571499"/>
                  </a:lnTo>
                  <a:lnTo>
                    <a:pt x="272081" y="563879"/>
                  </a:lnTo>
                  <a:lnTo>
                    <a:pt x="264630" y="552449"/>
                  </a:lnTo>
                  <a:lnTo>
                    <a:pt x="262001" y="535939"/>
                  </a:lnTo>
                  <a:lnTo>
                    <a:pt x="262001" y="449579"/>
                  </a:lnTo>
                  <a:lnTo>
                    <a:pt x="113157" y="449579"/>
                  </a:lnTo>
                  <a:lnTo>
                    <a:pt x="107442" y="445769"/>
                  </a:lnTo>
                  <a:lnTo>
                    <a:pt x="103505" y="439419"/>
                  </a:lnTo>
                  <a:lnTo>
                    <a:pt x="87106" y="410209"/>
                  </a:lnTo>
                  <a:lnTo>
                    <a:pt x="78876" y="396239"/>
                  </a:lnTo>
                  <a:lnTo>
                    <a:pt x="70612" y="380999"/>
                  </a:lnTo>
                  <a:lnTo>
                    <a:pt x="66548" y="374649"/>
                  </a:lnTo>
                  <a:lnTo>
                    <a:pt x="66675" y="368299"/>
                  </a:lnTo>
                  <a:lnTo>
                    <a:pt x="70612" y="360679"/>
                  </a:lnTo>
                  <a:lnTo>
                    <a:pt x="78950" y="346709"/>
                  </a:lnTo>
                  <a:lnTo>
                    <a:pt x="87217" y="331469"/>
                  </a:lnTo>
                  <a:lnTo>
                    <a:pt x="103632" y="303529"/>
                  </a:lnTo>
                  <a:lnTo>
                    <a:pt x="107569" y="295909"/>
                  </a:lnTo>
                  <a:lnTo>
                    <a:pt x="113157" y="293369"/>
                  </a:lnTo>
                  <a:lnTo>
                    <a:pt x="262014" y="293369"/>
                  </a:lnTo>
                  <a:lnTo>
                    <a:pt x="262128" y="203199"/>
                  </a:lnTo>
                  <a:lnTo>
                    <a:pt x="264221" y="190499"/>
                  </a:lnTo>
                  <a:lnTo>
                    <a:pt x="270113" y="180339"/>
                  </a:lnTo>
                  <a:lnTo>
                    <a:pt x="279219" y="172719"/>
                  </a:lnTo>
                  <a:lnTo>
                    <a:pt x="290957" y="168909"/>
                  </a:lnTo>
                  <a:lnTo>
                    <a:pt x="294132" y="167639"/>
                  </a:lnTo>
                  <a:lnTo>
                    <a:pt x="453390" y="167639"/>
                  </a:lnTo>
                  <a:lnTo>
                    <a:pt x="451739" y="166369"/>
                  </a:lnTo>
                  <a:lnTo>
                    <a:pt x="450723" y="165099"/>
                  </a:lnTo>
                  <a:lnTo>
                    <a:pt x="447167" y="160019"/>
                  </a:lnTo>
                  <a:lnTo>
                    <a:pt x="447294" y="156209"/>
                  </a:lnTo>
                  <a:lnTo>
                    <a:pt x="453898" y="148589"/>
                  </a:lnTo>
                  <a:lnTo>
                    <a:pt x="512778" y="148589"/>
                  </a:lnTo>
                  <a:lnTo>
                    <a:pt x="523748" y="129539"/>
                  </a:lnTo>
                  <a:lnTo>
                    <a:pt x="527177" y="123189"/>
                  </a:lnTo>
                  <a:lnTo>
                    <a:pt x="532384" y="120649"/>
                  </a:lnTo>
                  <a:lnTo>
                    <a:pt x="638349" y="120649"/>
                  </a:lnTo>
                  <a:lnTo>
                    <a:pt x="618053" y="99059"/>
                  </a:lnTo>
                  <a:lnTo>
                    <a:pt x="584469" y="71119"/>
                  </a:lnTo>
                  <a:lnTo>
                    <a:pt x="547396" y="46989"/>
                  </a:lnTo>
                  <a:lnTo>
                    <a:pt x="507083" y="27939"/>
                  </a:lnTo>
                  <a:lnTo>
                    <a:pt x="463778" y="12699"/>
                  </a:lnTo>
                  <a:lnTo>
                    <a:pt x="417730" y="3809"/>
                  </a:lnTo>
                  <a:lnTo>
                    <a:pt x="369189" y="0"/>
                  </a:lnTo>
                  <a:close/>
                </a:path>
                <a:path w="734695" h="732789">
                  <a:moveTo>
                    <a:pt x="704462" y="509269"/>
                  </a:moveTo>
                  <a:lnTo>
                    <a:pt x="588518" y="509269"/>
                  </a:lnTo>
                  <a:lnTo>
                    <a:pt x="593725" y="513079"/>
                  </a:lnTo>
                  <a:lnTo>
                    <a:pt x="597154" y="518159"/>
                  </a:lnTo>
                  <a:lnTo>
                    <a:pt x="602563" y="528319"/>
                  </a:lnTo>
                  <a:lnTo>
                    <a:pt x="613334" y="547369"/>
                  </a:lnTo>
                  <a:lnTo>
                    <a:pt x="618744" y="557529"/>
                  </a:lnTo>
                  <a:lnTo>
                    <a:pt x="621919" y="562609"/>
                  </a:lnTo>
                  <a:lnTo>
                    <a:pt x="621792" y="568959"/>
                  </a:lnTo>
                  <a:lnTo>
                    <a:pt x="618490" y="574039"/>
                  </a:lnTo>
                  <a:lnTo>
                    <a:pt x="597535" y="612139"/>
                  </a:lnTo>
                  <a:lnTo>
                    <a:pt x="593979" y="618489"/>
                  </a:lnTo>
                  <a:lnTo>
                    <a:pt x="588518" y="622299"/>
                  </a:lnTo>
                  <a:lnTo>
                    <a:pt x="631718" y="622299"/>
                  </a:lnTo>
                  <a:lnTo>
                    <a:pt x="653681" y="596899"/>
                  </a:lnTo>
                  <a:lnTo>
                    <a:pt x="677971" y="561339"/>
                  </a:lnTo>
                  <a:lnTo>
                    <a:pt x="697971" y="524509"/>
                  </a:lnTo>
                  <a:lnTo>
                    <a:pt x="704462" y="509269"/>
                  </a:lnTo>
                  <a:close/>
                </a:path>
                <a:path w="734695" h="732789">
                  <a:moveTo>
                    <a:pt x="513552" y="537209"/>
                  </a:moveTo>
                  <a:lnTo>
                    <a:pt x="458343" y="537209"/>
                  </a:lnTo>
                  <a:lnTo>
                    <a:pt x="461772" y="541019"/>
                  </a:lnTo>
                  <a:lnTo>
                    <a:pt x="466941" y="544829"/>
                  </a:lnTo>
                  <a:lnTo>
                    <a:pt x="471979" y="549909"/>
                  </a:lnTo>
                  <a:lnTo>
                    <a:pt x="476898" y="554989"/>
                  </a:lnTo>
                  <a:lnTo>
                    <a:pt x="481711" y="560069"/>
                  </a:lnTo>
                  <a:lnTo>
                    <a:pt x="484886" y="563879"/>
                  </a:lnTo>
                  <a:lnTo>
                    <a:pt x="484505" y="567689"/>
                  </a:lnTo>
                  <a:lnTo>
                    <a:pt x="481203" y="571499"/>
                  </a:lnTo>
                  <a:lnTo>
                    <a:pt x="476607" y="576579"/>
                  </a:lnTo>
                  <a:lnTo>
                    <a:pt x="471963" y="581659"/>
                  </a:lnTo>
                  <a:lnTo>
                    <a:pt x="467272" y="585469"/>
                  </a:lnTo>
                  <a:lnTo>
                    <a:pt x="462534" y="590549"/>
                  </a:lnTo>
                  <a:lnTo>
                    <a:pt x="458978" y="593089"/>
                  </a:lnTo>
                  <a:lnTo>
                    <a:pt x="512225" y="593089"/>
                  </a:lnTo>
                  <a:lnTo>
                    <a:pt x="502031" y="574039"/>
                  </a:lnTo>
                  <a:lnTo>
                    <a:pt x="498983" y="568959"/>
                  </a:lnTo>
                  <a:lnTo>
                    <a:pt x="499110" y="562609"/>
                  </a:lnTo>
                  <a:lnTo>
                    <a:pt x="502285" y="557529"/>
                  </a:lnTo>
                  <a:lnTo>
                    <a:pt x="507545" y="547369"/>
                  </a:lnTo>
                  <a:lnTo>
                    <a:pt x="512841" y="538479"/>
                  </a:lnTo>
                  <a:lnTo>
                    <a:pt x="513552" y="537209"/>
                  </a:lnTo>
                  <a:close/>
                </a:path>
                <a:path w="734695" h="732789">
                  <a:moveTo>
                    <a:pt x="358013" y="449579"/>
                  </a:moveTo>
                  <a:lnTo>
                    <a:pt x="279654" y="449579"/>
                  </a:lnTo>
                  <a:lnTo>
                    <a:pt x="279527" y="450849"/>
                  </a:lnTo>
                  <a:lnTo>
                    <a:pt x="279400" y="537209"/>
                  </a:lnTo>
                  <a:lnTo>
                    <a:pt x="280646" y="546099"/>
                  </a:lnTo>
                  <a:lnTo>
                    <a:pt x="284321" y="552449"/>
                  </a:lnTo>
                  <a:lnTo>
                    <a:pt x="290329" y="556259"/>
                  </a:lnTo>
                  <a:lnTo>
                    <a:pt x="298577" y="557529"/>
                  </a:lnTo>
                  <a:lnTo>
                    <a:pt x="451231" y="557529"/>
                  </a:lnTo>
                  <a:lnTo>
                    <a:pt x="453263" y="556259"/>
                  </a:lnTo>
                  <a:lnTo>
                    <a:pt x="451739" y="554989"/>
                  </a:lnTo>
                  <a:lnTo>
                    <a:pt x="450596" y="553719"/>
                  </a:lnTo>
                  <a:lnTo>
                    <a:pt x="449834" y="552449"/>
                  </a:lnTo>
                  <a:lnTo>
                    <a:pt x="447167" y="548639"/>
                  </a:lnTo>
                  <a:lnTo>
                    <a:pt x="447294" y="544829"/>
                  </a:lnTo>
                  <a:lnTo>
                    <a:pt x="450596" y="541019"/>
                  </a:lnTo>
                  <a:lnTo>
                    <a:pt x="454025" y="538479"/>
                  </a:lnTo>
                  <a:lnTo>
                    <a:pt x="458343" y="537209"/>
                  </a:lnTo>
                  <a:lnTo>
                    <a:pt x="513552" y="537209"/>
                  </a:lnTo>
                  <a:lnTo>
                    <a:pt x="523494" y="519429"/>
                  </a:lnTo>
                  <a:lnTo>
                    <a:pt x="526923" y="513079"/>
                  </a:lnTo>
                  <a:lnTo>
                    <a:pt x="532257" y="509269"/>
                  </a:lnTo>
                  <a:lnTo>
                    <a:pt x="704462" y="509269"/>
                  </a:lnTo>
                  <a:lnTo>
                    <a:pt x="709871" y="496569"/>
                  </a:lnTo>
                  <a:lnTo>
                    <a:pt x="441706" y="496569"/>
                  </a:lnTo>
                  <a:lnTo>
                    <a:pt x="436245" y="494029"/>
                  </a:lnTo>
                  <a:lnTo>
                    <a:pt x="432816" y="487679"/>
                  </a:lnTo>
                  <a:lnTo>
                    <a:pt x="427521" y="477519"/>
                  </a:lnTo>
                  <a:lnTo>
                    <a:pt x="422275" y="468629"/>
                  </a:lnTo>
                  <a:lnTo>
                    <a:pt x="359410" y="468629"/>
                  </a:lnTo>
                  <a:lnTo>
                    <a:pt x="355600" y="464819"/>
                  </a:lnTo>
                  <a:lnTo>
                    <a:pt x="351917" y="461009"/>
                  </a:lnTo>
                  <a:lnTo>
                    <a:pt x="352044" y="457199"/>
                  </a:lnTo>
                  <a:lnTo>
                    <a:pt x="355981" y="452119"/>
                  </a:lnTo>
                  <a:lnTo>
                    <a:pt x="356616" y="450849"/>
                  </a:lnTo>
                  <a:lnTo>
                    <a:pt x="357124" y="450849"/>
                  </a:lnTo>
                  <a:lnTo>
                    <a:pt x="358013" y="449579"/>
                  </a:lnTo>
                  <a:close/>
                </a:path>
                <a:path w="734695" h="732789">
                  <a:moveTo>
                    <a:pt x="733943" y="383539"/>
                  </a:moveTo>
                  <a:lnTo>
                    <a:pt x="491236" y="383539"/>
                  </a:lnTo>
                  <a:lnTo>
                    <a:pt x="498094" y="384809"/>
                  </a:lnTo>
                  <a:lnTo>
                    <a:pt x="503301" y="387349"/>
                  </a:lnTo>
                  <a:lnTo>
                    <a:pt x="506603" y="393699"/>
                  </a:lnTo>
                  <a:lnTo>
                    <a:pt x="511768" y="402589"/>
                  </a:lnTo>
                  <a:lnTo>
                    <a:pt x="527431" y="430529"/>
                  </a:lnTo>
                  <a:lnTo>
                    <a:pt x="531114" y="436879"/>
                  </a:lnTo>
                  <a:lnTo>
                    <a:pt x="530987" y="443229"/>
                  </a:lnTo>
                  <a:lnTo>
                    <a:pt x="522106" y="459739"/>
                  </a:lnTo>
                  <a:lnTo>
                    <a:pt x="506730" y="486409"/>
                  </a:lnTo>
                  <a:lnTo>
                    <a:pt x="503174" y="492759"/>
                  </a:lnTo>
                  <a:lnTo>
                    <a:pt x="497840" y="496569"/>
                  </a:lnTo>
                  <a:lnTo>
                    <a:pt x="709871" y="496569"/>
                  </a:lnTo>
                  <a:lnTo>
                    <a:pt x="713657" y="487679"/>
                  </a:lnTo>
                  <a:lnTo>
                    <a:pt x="725003" y="449579"/>
                  </a:lnTo>
                  <a:lnTo>
                    <a:pt x="731981" y="411479"/>
                  </a:lnTo>
                  <a:lnTo>
                    <a:pt x="733943" y="383539"/>
                  </a:lnTo>
                  <a:close/>
                </a:path>
                <a:path w="734695" h="732789">
                  <a:moveTo>
                    <a:pt x="422948" y="411479"/>
                  </a:moveTo>
                  <a:lnTo>
                    <a:pt x="363347" y="411479"/>
                  </a:lnTo>
                  <a:lnTo>
                    <a:pt x="366776" y="415289"/>
                  </a:lnTo>
                  <a:lnTo>
                    <a:pt x="371889" y="420369"/>
                  </a:lnTo>
                  <a:lnTo>
                    <a:pt x="376920" y="425449"/>
                  </a:lnTo>
                  <a:lnTo>
                    <a:pt x="381831" y="430529"/>
                  </a:lnTo>
                  <a:lnTo>
                    <a:pt x="386588" y="435609"/>
                  </a:lnTo>
                  <a:lnTo>
                    <a:pt x="390017" y="439419"/>
                  </a:lnTo>
                  <a:lnTo>
                    <a:pt x="389128" y="443229"/>
                  </a:lnTo>
                  <a:lnTo>
                    <a:pt x="385699" y="447039"/>
                  </a:lnTo>
                  <a:lnTo>
                    <a:pt x="374523" y="458469"/>
                  </a:lnTo>
                  <a:lnTo>
                    <a:pt x="368808" y="463549"/>
                  </a:lnTo>
                  <a:lnTo>
                    <a:pt x="364236" y="468629"/>
                  </a:lnTo>
                  <a:lnTo>
                    <a:pt x="422275" y="468629"/>
                  </a:lnTo>
                  <a:lnTo>
                    <a:pt x="417028" y="459739"/>
                  </a:lnTo>
                  <a:lnTo>
                    <a:pt x="408178" y="443229"/>
                  </a:lnTo>
                  <a:lnTo>
                    <a:pt x="408305" y="436879"/>
                  </a:lnTo>
                  <a:lnTo>
                    <a:pt x="411861" y="430529"/>
                  </a:lnTo>
                  <a:lnTo>
                    <a:pt x="417250" y="421639"/>
                  </a:lnTo>
                  <a:lnTo>
                    <a:pt x="422948" y="411479"/>
                  </a:lnTo>
                  <a:close/>
                </a:path>
                <a:path w="734695" h="732789">
                  <a:moveTo>
                    <a:pt x="262001" y="379729"/>
                  </a:moveTo>
                  <a:lnTo>
                    <a:pt x="238506" y="379729"/>
                  </a:lnTo>
                  <a:lnTo>
                    <a:pt x="236855" y="382269"/>
                  </a:lnTo>
                  <a:lnTo>
                    <a:pt x="228157" y="397509"/>
                  </a:lnTo>
                  <a:lnTo>
                    <a:pt x="220360" y="411479"/>
                  </a:lnTo>
                  <a:lnTo>
                    <a:pt x="212588" y="424179"/>
                  </a:lnTo>
                  <a:lnTo>
                    <a:pt x="204851" y="438149"/>
                  </a:lnTo>
                  <a:lnTo>
                    <a:pt x="200660" y="445769"/>
                  </a:lnTo>
                  <a:lnTo>
                    <a:pt x="194691" y="449579"/>
                  </a:lnTo>
                  <a:lnTo>
                    <a:pt x="262001" y="449579"/>
                  </a:lnTo>
                  <a:lnTo>
                    <a:pt x="262001" y="379729"/>
                  </a:lnTo>
                  <a:close/>
                </a:path>
                <a:path w="734695" h="732789">
                  <a:moveTo>
                    <a:pt x="358013" y="314959"/>
                  </a:moveTo>
                  <a:lnTo>
                    <a:pt x="279781" y="314959"/>
                  </a:lnTo>
                  <a:lnTo>
                    <a:pt x="279781" y="431799"/>
                  </a:lnTo>
                  <a:lnTo>
                    <a:pt x="357759" y="431799"/>
                  </a:lnTo>
                  <a:lnTo>
                    <a:pt x="356616" y="429259"/>
                  </a:lnTo>
                  <a:lnTo>
                    <a:pt x="355473" y="427989"/>
                  </a:lnTo>
                  <a:lnTo>
                    <a:pt x="352044" y="422909"/>
                  </a:lnTo>
                  <a:lnTo>
                    <a:pt x="352171" y="419099"/>
                  </a:lnTo>
                  <a:lnTo>
                    <a:pt x="355600" y="415289"/>
                  </a:lnTo>
                  <a:lnTo>
                    <a:pt x="359029" y="412749"/>
                  </a:lnTo>
                  <a:lnTo>
                    <a:pt x="363347" y="411479"/>
                  </a:lnTo>
                  <a:lnTo>
                    <a:pt x="422948" y="411479"/>
                  </a:lnTo>
                  <a:lnTo>
                    <a:pt x="427934" y="402589"/>
                  </a:lnTo>
                  <a:lnTo>
                    <a:pt x="433324" y="392429"/>
                  </a:lnTo>
                  <a:lnTo>
                    <a:pt x="436372" y="387349"/>
                  </a:lnTo>
                  <a:lnTo>
                    <a:pt x="441325" y="384809"/>
                  </a:lnTo>
                  <a:lnTo>
                    <a:pt x="447548" y="383539"/>
                  </a:lnTo>
                  <a:lnTo>
                    <a:pt x="733943" y="383539"/>
                  </a:lnTo>
                  <a:lnTo>
                    <a:pt x="734568" y="374649"/>
                  </a:lnTo>
                  <a:lnTo>
                    <a:pt x="734002" y="363219"/>
                  </a:lnTo>
                  <a:lnTo>
                    <a:pt x="493014" y="363219"/>
                  </a:lnTo>
                  <a:lnTo>
                    <a:pt x="485013" y="361949"/>
                  </a:lnTo>
                  <a:lnTo>
                    <a:pt x="437134" y="361949"/>
                  </a:lnTo>
                  <a:lnTo>
                    <a:pt x="431800" y="359409"/>
                  </a:lnTo>
                  <a:lnTo>
                    <a:pt x="428498" y="353059"/>
                  </a:lnTo>
                  <a:lnTo>
                    <a:pt x="423070" y="344169"/>
                  </a:lnTo>
                  <a:lnTo>
                    <a:pt x="417667" y="334009"/>
                  </a:lnTo>
                  <a:lnTo>
                    <a:pt x="359283" y="334009"/>
                  </a:lnTo>
                  <a:lnTo>
                    <a:pt x="351917" y="327659"/>
                  </a:lnTo>
                  <a:lnTo>
                    <a:pt x="352044" y="322579"/>
                  </a:lnTo>
                  <a:lnTo>
                    <a:pt x="355854" y="317499"/>
                  </a:lnTo>
                  <a:lnTo>
                    <a:pt x="356489" y="317499"/>
                  </a:lnTo>
                  <a:lnTo>
                    <a:pt x="356997" y="316229"/>
                  </a:lnTo>
                  <a:lnTo>
                    <a:pt x="358013" y="314959"/>
                  </a:lnTo>
                  <a:close/>
                </a:path>
                <a:path w="734695" h="732789">
                  <a:moveTo>
                    <a:pt x="262014" y="293369"/>
                  </a:moveTo>
                  <a:lnTo>
                    <a:pt x="194818" y="293369"/>
                  </a:lnTo>
                  <a:lnTo>
                    <a:pt x="200533" y="295909"/>
                  </a:lnTo>
                  <a:lnTo>
                    <a:pt x="204470" y="303529"/>
                  </a:lnTo>
                  <a:lnTo>
                    <a:pt x="212205" y="317499"/>
                  </a:lnTo>
                  <a:lnTo>
                    <a:pt x="227722" y="344169"/>
                  </a:lnTo>
                  <a:lnTo>
                    <a:pt x="235458" y="358139"/>
                  </a:lnTo>
                  <a:lnTo>
                    <a:pt x="237363" y="360679"/>
                  </a:lnTo>
                  <a:lnTo>
                    <a:pt x="239395" y="363219"/>
                  </a:lnTo>
                  <a:lnTo>
                    <a:pt x="249301" y="361949"/>
                  </a:lnTo>
                  <a:lnTo>
                    <a:pt x="262001" y="361949"/>
                  </a:lnTo>
                  <a:lnTo>
                    <a:pt x="262014" y="293369"/>
                  </a:lnTo>
                  <a:close/>
                </a:path>
                <a:path w="734695" h="732789">
                  <a:moveTo>
                    <a:pt x="714033" y="250189"/>
                  </a:moveTo>
                  <a:lnTo>
                    <a:pt x="493395" y="250189"/>
                  </a:lnTo>
                  <a:lnTo>
                    <a:pt x="498856" y="252729"/>
                  </a:lnTo>
                  <a:lnTo>
                    <a:pt x="502539" y="260349"/>
                  </a:lnTo>
                  <a:lnTo>
                    <a:pt x="526796" y="303529"/>
                  </a:lnTo>
                  <a:lnTo>
                    <a:pt x="526669" y="309879"/>
                  </a:lnTo>
                  <a:lnTo>
                    <a:pt x="523240" y="316229"/>
                  </a:lnTo>
                  <a:lnTo>
                    <a:pt x="518025" y="325119"/>
                  </a:lnTo>
                  <a:lnTo>
                    <a:pt x="512857" y="334009"/>
                  </a:lnTo>
                  <a:lnTo>
                    <a:pt x="507738" y="342899"/>
                  </a:lnTo>
                  <a:lnTo>
                    <a:pt x="498856" y="359409"/>
                  </a:lnTo>
                  <a:lnTo>
                    <a:pt x="493014" y="363219"/>
                  </a:lnTo>
                  <a:lnTo>
                    <a:pt x="734002" y="363219"/>
                  </a:lnTo>
                  <a:lnTo>
                    <a:pt x="732368" y="330199"/>
                  </a:lnTo>
                  <a:lnTo>
                    <a:pt x="724939" y="287019"/>
                  </a:lnTo>
                  <a:lnTo>
                    <a:pt x="714033" y="250189"/>
                  </a:lnTo>
                  <a:close/>
                </a:path>
                <a:path w="734695" h="732789">
                  <a:moveTo>
                    <a:pt x="417703" y="278129"/>
                  </a:moveTo>
                  <a:lnTo>
                    <a:pt x="363474" y="278129"/>
                  </a:lnTo>
                  <a:lnTo>
                    <a:pt x="366649" y="280669"/>
                  </a:lnTo>
                  <a:lnTo>
                    <a:pt x="371857" y="285749"/>
                  </a:lnTo>
                  <a:lnTo>
                    <a:pt x="376983" y="290829"/>
                  </a:lnTo>
                  <a:lnTo>
                    <a:pt x="381990" y="295909"/>
                  </a:lnTo>
                  <a:lnTo>
                    <a:pt x="386842" y="300989"/>
                  </a:lnTo>
                  <a:lnTo>
                    <a:pt x="390144" y="304799"/>
                  </a:lnTo>
                  <a:lnTo>
                    <a:pt x="389001" y="309879"/>
                  </a:lnTo>
                  <a:lnTo>
                    <a:pt x="379730" y="318769"/>
                  </a:lnTo>
                  <a:lnTo>
                    <a:pt x="374015" y="325119"/>
                  </a:lnTo>
                  <a:lnTo>
                    <a:pt x="368173" y="330199"/>
                  </a:lnTo>
                  <a:lnTo>
                    <a:pt x="364236" y="334009"/>
                  </a:lnTo>
                  <a:lnTo>
                    <a:pt x="417667" y="334009"/>
                  </a:lnTo>
                  <a:lnTo>
                    <a:pt x="412263" y="323849"/>
                  </a:lnTo>
                  <a:lnTo>
                    <a:pt x="406908" y="314959"/>
                  </a:lnTo>
                  <a:lnTo>
                    <a:pt x="403860" y="308609"/>
                  </a:lnTo>
                  <a:lnTo>
                    <a:pt x="403987" y="303529"/>
                  </a:lnTo>
                  <a:lnTo>
                    <a:pt x="407035" y="297179"/>
                  </a:lnTo>
                  <a:lnTo>
                    <a:pt x="417703" y="278129"/>
                  </a:lnTo>
                  <a:close/>
                </a:path>
                <a:path w="734695" h="732789">
                  <a:moveTo>
                    <a:pt x="453136" y="185419"/>
                  </a:moveTo>
                  <a:lnTo>
                    <a:pt x="298958" y="185419"/>
                  </a:lnTo>
                  <a:lnTo>
                    <a:pt x="290544" y="186689"/>
                  </a:lnTo>
                  <a:lnTo>
                    <a:pt x="284416" y="190499"/>
                  </a:lnTo>
                  <a:lnTo>
                    <a:pt x="280670" y="196849"/>
                  </a:lnTo>
                  <a:lnTo>
                    <a:pt x="279611" y="203199"/>
                  </a:lnTo>
                  <a:lnTo>
                    <a:pt x="279527" y="295909"/>
                  </a:lnTo>
                  <a:lnTo>
                    <a:pt x="279654" y="297179"/>
                  </a:lnTo>
                  <a:lnTo>
                    <a:pt x="358013" y="297179"/>
                  </a:lnTo>
                  <a:lnTo>
                    <a:pt x="356616" y="295909"/>
                  </a:lnTo>
                  <a:lnTo>
                    <a:pt x="355600" y="294639"/>
                  </a:lnTo>
                  <a:lnTo>
                    <a:pt x="352044" y="289559"/>
                  </a:lnTo>
                  <a:lnTo>
                    <a:pt x="352171" y="285749"/>
                  </a:lnTo>
                  <a:lnTo>
                    <a:pt x="355346" y="281939"/>
                  </a:lnTo>
                  <a:lnTo>
                    <a:pt x="358267" y="278129"/>
                  </a:lnTo>
                  <a:lnTo>
                    <a:pt x="417703" y="278129"/>
                  </a:lnTo>
                  <a:lnTo>
                    <a:pt x="431927" y="252729"/>
                  </a:lnTo>
                  <a:lnTo>
                    <a:pt x="437388" y="250189"/>
                  </a:lnTo>
                  <a:lnTo>
                    <a:pt x="714033" y="250189"/>
                  </a:lnTo>
                  <a:lnTo>
                    <a:pt x="712529" y="245109"/>
                  </a:lnTo>
                  <a:lnTo>
                    <a:pt x="707172" y="232409"/>
                  </a:lnTo>
                  <a:lnTo>
                    <a:pt x="532511" y="232409"/>
                  </a:lnTo>
                  <a:lnTo>
                    <a:pt x="527050" y="229869"/>
                  </a:lnTo>
                  <a:lnTo>
                    <a:pt x="523621" y="223519"/>
                  </a:lnTo>
                  <a:lnTo>
                    <a:pt x="512826" y="204469"/>
                  </a:lnTo>
                  <a:lnTo>
                    <a:pt x="454279" y="204469"/>
                  </a:lnTo>
                  <a:lnTo>
                    <a:pt x="447294" y="198119"/>
                  </a:lnTo>
                  <a:lnTo>
                    <a:pt x="447167" y="193039"/>
                  </a:lnTo>
                  <a:lnTo>
                    <a:pt x="450342" y="189229"/>
                  </a:lnTo>
                  <a:lnTo>
                    <a:pt x="451866" y="186689"/>
                  </a:lnTo>
                  <a:lnTo>
                    <a:pt x="453136" y="185419"/>
                  </a:lnTo>
                  <a:close/>
                </a:path>
                <a:path w="734695" h="732789">
                  <a:moveTo>
                    <a:pt x="638349" y="120649"/>
                  </a:moveTo>
                  <a:lnTo>
                    <a:pt x="588645" y="120649"/>
                  </a:lnTo>
                  <a:lnTo>
                    <a:pt x="593979" y="123189"/>
                  </a:lnTo>
                  <a:lnTo>
                    <a:pt x="597408" y="129539"/>
                  </a:lnTo>
                  <a:lnTo>
                    <a:pt x="613356" y="158749"/>
                  </a:lnTo>
                  <a:lnTo>
                    <a:pt x="621792" y="173989"/>
                  </a:lnTo>
                  <a:lnTo>
                    <a:pt x="621919" y="179069"/>
                  </a:lnTo>
                  <a:lnTo>
                    <a:pt x="618744" y="185419"/>
                  </a:lnTo>
                  <a:lnTo>
                    <a:pt x="613408" y="194309"/>
                  </a:lnTo>
                  <a:lnTo>
                    <a:pt x="602688" y="214629"/>
                  </a:lnTo>
                  <a:lnTo>
                    <a:pt x="597281" y="223519"/>
                  </a:lnTo>
                  <a:lnTo>
                    <a:pt x="593852" y="229869"/>
                  </a:lnTo>
                  <a:lnTo>
                    <a:pt x="588391" y="232409"/>
                  </a:lnTo>
                  <a:lnTo>
                    <a:pt x="707172" y="232409"/>
                  </a:lnTo>
                  <a:lnTo>
                    <a:pt x="695387" y="204469"/>
                  </a:lnTo>
                  <a:lnTo>
                    <a:pt x="673761" y="166369"/>
                  </a:lnTo>
                  <a:lnTo>
                    <a:pt x="647900" y="130809"/>
                  </a:lnTo>
                  <a:lnTo>
                    <a:pt x="638349" y="120649"/>
                  </a:lnTo>
                  <a:close/>
                </a:path>
                <a:path w="734695" h="732789">
                  <a:moveTo>
                    <a:pt x="512778" y="148589"/>
                  </a:moveTo>
                  <a:lnTo>
                    <a:pt x="458343" y="148589"/>
                  </a:lnTo>
                  <a:lnTo>
                    <a:pt x="461772" y="151129"/>
                  </a:lnTo>
                  <a:lnTo>
                    <a:pt x="466941" y="156209"/>
                  </a:lnTo>
                  <a:lnTo>
                    <a:pt x="471979" y="161289"/>
                  </a:lnTo>
                  <a:lnTo>
                    <a:pt x="476898" y="166369"/>
                  </a:lnTo>
                  <a:lnTo>
                    <a:pt x="481711" y="171449"/>
                  </a:lnTo>
                  <a:lnTo>
                    <a:pt x="484886" y="175259"/>
                  </a:lnTo>
                  <a:lnTo>
                    <a:pt x="484505" y="179069"/>
                  </a:lnTo>
                  <a:lnTo>
                    <a:pt x="476702" y="186689"/>
                  </a:lnTo>
                  <a:lnTo>
                    <a:pt x="472154" y="191769"/>
                  </a:lnTo>
                  <a:lnTo>
                    <a:pt x="467558" y="196849"/>
                  </a:lnTo>
                  <a:lnTo>
                    <a:pt x="462915" y="200659"/>
                  </a:lnTo>
                  <a:lnTo>
                    <a:pt x="459105" y="204469"/>
                  </a:lnTo>
                  <a:lnTo>
                    <a:pt x="512826" y="204469"/>
                  </a:lnTo>
                  <a:lnTo>
                    <a:pt x="502031" y="185419"/>
                  </a:lnTo>
                  <a:lnTo>
                    <a:pt x="499110" y="179069"/>
                  </a:lnTo>
                  <a:lnTo>
                    <a:pt x="498983" y="173989"/>
                  </a:lnTo>
                  <a:lnTo>
                    <a:pt x="501904" y="168909"/>
                  </a:lnTo>
                  <a:lnTo>
                    <a:pt x="512778" y="148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00821" y="1388193"/>
            <a:ext cx="4495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Verdana"/>
                <a:cs typeface="Verdana"/>
              </a:rPr>
              <a:t>Canales</a:t>
            </a:r>
            <a:r>
              <a:rPr sz="12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distribución:</a:t>
            </a:r>
            <a:r>
              <a:rPr sz="12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determina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va 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hacer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llegar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producto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cliente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200" b="1" spc="135" dirty="0">
                <a:solidFill>
                  <a:srgbClr val="FFFFFF"/>
                </a:solidFill>
                <a:latin typeface="Arial"/>
                <a:cs typeface="Arial"/>
              </a:rPr>
              <a:t>manera </a:t>
            </a:r>
            <a:r>
              <a:rPr sz="12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puede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comprar,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punto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venta,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supermercados,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tiendas,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domicilio,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internet.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83302" y="2681765"/>
            <a:ext cx="7960359" cy="4766945"/>
            <a:chOff x="983302" y="2681765"/>
            <a:chExt cx="7960359" cy="4766945"/>
          </a:xfrm>
        </p:grpSpPr>
        <p:sp>
          <p:nvSpPr>
            <p:cNvPr id="16" name="object 16"/>
            <p:cNvSpPr/>
            <p:nvPr/>
          </p:nvSpPr>
          <p:spPr>
            <a:xfrm>
              <a:off x="983302" y="7408342"/>
              <a:ext cx="7960359" cy="12700"/>
            </a:xfrm>
            <a:custGeom>
              <a:avLst/>
              <a:gdLst/>
              <a:ahLst/>
              <a:cxnLst/>
              <a:rect l="l" t="t" r="r" b="b"/>
              <a:pathLst>
                <a:path w="7960359" h="12700">
                  <a:moveTo>
                    <a:pt x="4641963" y="0"/>
                  </a:moveTo>
                  <a:lnTo>
                    <a:pt x="3491" y="5898"/>
                  </a:lnTo>
                  <a:lnTo>
                    <a:pt x="0" y="6162"/>
                  </a:lnTo>
                  <a:lnTo>
                    <a:pt x="3318447" y="12312"/>
                  </a:lnTo>
                  <a:lnTo>
                    <a:pt x="7956728" y="6425"/>
                  </a:lnTo>
                  <a:lnTo>
                    <a:pt x="7960220" y="6162"/>
                  </a:lnTo>
                  <a:lnTo>
                    <a:pt x="464196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981" y="2733979"/>
              <a:ext cx="7459406" cy="4394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89712" y="4437340"/>
              <a:ext cx="1821814" cy="2726690"/>
            </a:xfrm>
            <a:custGeom>
              <a:avLst/>
              <a:gdLst/>
              <a:ahLst/>
              <a:cxnLst/>
              <a:rect l="l" t="t" r="r" b="b"/>
              <a:pathLst>
                <a:path w="1821815" h="2726690">
                  <a:moveTo>
                    <a:pt x="1654007" y="0"/>
                  </a:moveTo>
                  <a:lnTo>
                    <a:pt x="1614854" y="7854"/>
                  </a:lnTo>
                  <a:lnTo>
                    <a:pt x="1578940" y="30661"/>
                  </a:lnTo>
                  <a:lnTo>
                    <a:pt x="1001042" y="586461"/>
                  </a:lnTo>
                  <a:lnTo>
                    <a:pt x="643937" y="1052536"/>
                  </a:lnTo>
                  <a:lnTo>
                    <a:pt x="359598" y="1681616"/>
                  </a:lnTo>
                  <a:lnTo>
                    <a:pt x="0" y="2726427"/>
                  </a:lnTo>
                  <a:lnTo>
                    <a:pt x="68850" y="2717076"/>
                  </a:lnTo>
                  <a:lnTo>
                    <a:pt x="136003" y="2706537"/>
                  </a:lnTo>
                  <a:lnTo>
                    <a:pt x="201478" y="2694833"/>
                  </a:lnTo>
                  <a:lnTo>
                    <a:pt x="265294" y="2681990"/>
                  </a:lnTo>
                  <a:lnTo>
                    <a:pt x="327473" y="2668031"/>
                  </a:lnTo>
                  <a:lnTo>
                    <a:pt x="388034" y="2652983"/>
                  </a:lnTo>
                  <a:lnTo>
                    <a:pt x="446997" y="2636869"/>
                  </a:lnTo>
                  <a:lnTo>
                    <a:pt x="504383" y="2619715"/>
                  </a:lnTo>
                  <a:lnTo>
                    <a:pt x="560211" y="2601546"/>
                  </a:lnTo>
                  <a:lnTo>
                    <a:pt x="614502" y="2582386"/>
                  </a:lnTo>
                  <a:lnTo>
                    <a:pt x="667275" y="2562259"/>
                  </a:lnTo>
                  <a:lnTo>
                    <a:pt x="718552" y="2541192"/>
                  </a:lnTo>
                  <a:lnTo>
                    <a:pt x="768351" y="2519208"/>
                  </a:lnTo>
                  <a:lnTo>
                    <a:pt x="816694" y="2496333"/>
                  </a:lnTo>
                  <a:lnTo>
                    <a:pt x="863600" y="2472591"/>
                  </a:lnTo>
                  <a:lnTo>
                    <a:pt x="909089" y="2448007"/>
                  </a:lnTo>
                  <a:lnTo>
                    <a:pt x="953181" y="2422605"/>
                  </a:lnTo>
                  <a:lnTo>
                    <a:pt x="995897" y="2396412"/>
                  </a:lnTo>
                  <a:lnTo>
                    <a:pt x="1037257" y="2369451"/>
                  </a:lnTo>
                  <a:lnTo>
                    <a:pt x="1077281" y="2341748"/>
                  </a:lnTo>
                  <a:lnTo>
                    <a:pt x="1115988" y="2313326"/>
                  </a:lnTo>
                  <a:lnTo>
                    <a:pt x="1153400" y="2284212"/>
                  </a:lnTo>
                  <a:lnTo>
                    <a:pt x="1189536" y="2254429"/>
                  </a:lnTo>
                  <a:lnTo>
                    <a:pt x="1224416" y="2224003"/>
                  </a:lnTo>
                  <a:lnTo>
                    <a:pt x="1258060" y="2192958"/>
                  </a:lnTo>
                  <a:lnTo>
                    <a:pt x="1290489" y="2161320"/>
                  </a:lnTo>
                  <a:lnTo>
                    <a:pt x="1321722" y="2129112"/>
                  </a:lnTo>
                  <a:lnTo>
                    <a:pt x="1351780" y="2096360"/>
                  </a:lnTo>
                  <a:lnTo>
                    <a:pt x="1380683" y="2063089"/>
                  </a:lnTo>
                  <a:lnTo>
                    <a:pt x="1408451" y="2029323"/>
                  </a:lnTo>
                  <a:lnTo>
                    <a:pt x="1435103" y="1995088"/>
                  </a:lnTo>
                  <a:lnTo>
                    <a:pt x="1460661" y="1960408"/>
                  </a:lnTo>
                  <a:lnTo>
                    <a:pt x="1485145" y="1925307"/>
                  </a:lnTo>
                  <a:lnTo>
                    <a:pt x="1508573" y="1889811"/>
                  </a:lnTo>
                  <a:lnTo>
                    <a:pt x="1530967" y="1853945"/>
                  </a:lnTo>
                  <a:lnTo>
                    <a:pt x="1552347" y="1817733"/>
                  </a:lnTo>
                  <a:lnTo>
                    <a:pt x="1572732" y="1781200"/>
                  </a:lnTo>
                  <a:lnTo>
                    <a:pt x="1592143" y="1744371"/>
                  </a:lnTo>
                  <a:lnTo>
                    <a:pt x="1610601" y="1707270"/>
                  </a:lnTo>
                  <a:lnTo>
                    <a:pt x="1628124" y="1669924"/>
                  </a:lnTo>
                  <a:lnTo>
                    <a:pt x="1644733" y="1632355"/>
                  </a:lnTo>
                  <a:lnTo>
                    <a:pt x="1660449" y="1594590"/>
                  </a:lnTo>
                  <a:lnTo>
                    <a:pt x="1675291" y="1556653"/>
                  </a:lnTo>
                  <a:lnTo>
                    <a:pt x="1689280" y="1518568"/>
                  </a:lnTo>
                  <a:lnTo>
                    <a:pt x="1702435" y="1480361"/>
                  </a:lnTo>
                  <a:lnTo>
                    <a:pt x="1714777" y="1442057"/>
                  </a:lnTo>
                  <a:lnTo>
                    <a:pt x="1726325" y="1403679"/>
                  </a:lnTo>
                  <a:lnTo>
                    <a:pt x="1737101" y="1365254"/>
                  </a:lnTo>
                  <a:lnTo>
                    <a:pt x="1747124" y="1326806"/>
                  </a:lnTo>
                  <a:lnTo>
                    <a:pt x="1756414" y="1288359"/>
                  </a:lnTo>
                  <a:lnTo>
                    <a:pt x="1764991" y="1249938"/>
                  </a:lnTo>
                  <a:lnTo>
                    <a:pt x="1772876" y="1211569"/>
                  </a:lnTo>
                  <a:lnTo>
                    <a:pt x="1780088" y="1173276"/>
                  </a:lnTo>
                  <a:lnTo>
                    <a:pt x="1786648" y="1135084"/>
                  </a:lnTo>
                  <a:lnTo>
                    <a:pt x="1792576" y="1097018"/>
                  </a:lnTo>
                  <a:lnTo>
                    <a:pt x="1797891" y="1059102"/>
                  </a:lnTo>
                  <a:lnTo>
                    <a:pt x="1806766" y="983821"/>
                  </a:lnTo>
                  <a:lnTo>
                    <a:pt x="1813434" y="909440"/>
                  </a:lnTo>
                  <a:lnTo>
                    <a:pt x="1818056" y="836157"/>
                  </a:lnTo>
                  <a:lnTo>
                    <a:pt x="1820792" y="764170"/>
                  </a:lnTo>
                  <a:lnTo>
                    <a:pt x="1821804" y="693679"/>
                  </a:lnTo>
                  <a:lnTo>
                    <a:pt x="1821714" y="659057"/>
                  </a:lnTo>
                  <a:lnTo>
                    <a:pt x="1820440" y="591181"/>
                  </a:lnTo>
                  <a:lnTo>
                    <a:pt x="1817845" y="525296"/>
                  </a:lnTo>
                  <a:lnTo>
                    <a:pt x="1814088" y="461601"/>
                  </a:lnTo>
                  <a:lnTo>
                    <a:pt x="1809331" y="400295"/>
                  </a:lnTo>
                  <a:lnTo>
                    <a:pt x="1803735" y="341576"/>
                  </a:lnTo>
                  <a:lnTo>
                    <a:pt x="1797460" y="285642"/>
                  </a:lnTo>
                  <a:lnTo>
                    <a:pt x="1790667" y="232692"/>
                  </a:lnTo>
                  <a:lnTo>
                    <a:pt x="1783518" y="182924"/>
                  </a:lnTo>
                  <a:lnTo>
                    <a:pt x="1776172" y="136537"/>
                  </a:lnTo>
                  <a:lnTo>
                    <a:pt x="1768792" y="93729"/>
                  </a:lnTo>
                  <a:lnTo>
                    <a:pt x="1753790" y="53962"/>
                  </a:lnTo>
                  <a:lnTo>
                    <a:pt x="1727185" y="24272"/>
                  </a:lnTo>
                  <a:lnTo>
                    <a:pt x="1692687" y="5879"/>
                  </a:lnTo>
                  <a:lnTo>
                    <a:pt x="165400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76897" y="5019916"/>
              <a:ext cx="1804670" cy="2146935"/>
            </a:xfrm>
            <a:custGeom>
              <a:avLst/>
              <a:gdLst/>
              <a:ahLst/>
              <a:cxnLst/>
              <a:rect l="l" t="t" r="r" b="b"/>
              <a:pathLst>
                <a:path w="1804670" h="2146934">
                  <a:moveTo>
                    <a:pt x="1804225" y="789127"/>
                  </a:moveTo>
                  <a:lnTo>
                    <a:pt x="1803565" y="750443"/>
                  </a:lnTo>
                  <a:lnTo>
                    <a:pt x="1792084" y="706729"/>
                  </a:lnTo>
                  <a:lnTo>
                    <a:pt x="1768475" y="693026"/>
                  </a:lnTo>
                  <a:lnTo>
                    <a:pt x="1739112" y="693356"/>
                  </a:lnTo>
                  <a:lnTo>
                    <a:pt x="1711185" y="709549"/>
                  </a:lnTo>
                  <a:lnTo>
                    <a:pt x="1694167" y="725919"/>
                  </a:lnTo>
                  <a:lnTo>
                    <a:pt x="1674914" y="743229"/>
                  </a:lnTo>
                  <a:lnTo>
                    <a:pt x="1629168" y="780351"/>
                  </a:lnTo>
                  <a:lnTo>
                    <a:pt x="1572920" y="820356"/>
                  </a:lnTo>
                  <a:lnTo>
                    <a:pt x="1540548" y="841273"/>
                  </a:lnTo>
                  <a:lnTo>
                    <a:pt x="1505165" y="862711"/>
                  </a:lnTo>
                  <a:lnTo>
                    <a:pt x="1466659" y="884593"/>
                  </a:lnTo>
                  <a:lnTo>
                    <a:pt x="1424889" y="906843"/>
                  </a:lnTo>
                  <a:lnTo>
                    <a:pt x="1379740" y="929411"/>
                  </a:lnTo>
                  <a:lnTo>
                    <a:pt x="1331087" y="952220"/>
                  </a:lnTo>
                  <a:lnTo>
                    <a:pt x="1278788" y="975194"/>
                  </a:lnTo>
                  <a:lnTo>
                    <a:pt x="1222730" y="998283"/>
                  </a:lnTo>
                  <a:lnTo>
                    <a:pt x="1162786" y="1021397"/>
                  </a:lnTo>
                  <a:lnTo>
                    <a:pt x="1098829" y="1044473"/>
                  </a:lnTo>
                  <a:lnTo>
                    <a:pt x="1030719" y="1067435"/>
                  </a:lnTo>
                  <a:lnTo>
                    <a:pt x="958342" y="1090231"/>
                  </a:lnTo>
                  <a:lnTo>
                    <a:pt x="881583" y="1112786"/>
                  </a:lnTo>
                  <a:lnTo>
                    <a:pt x="871372" y="1115974"/>
                  </a:lnTo>
                  <a:lnTo>
                    <a:pt x="916139" y="1042797"/>
                  </a:lnTo>
                  <a:lnTo>
                    <a:pt x="947331" y="989495"/>
                  </a:lnTo>
                  <a:lnTo>
                    <a:pt x="978281" y="934707"/>
                  </a:lnTo>
                  <a:lnTo>
                    <a:pt x="1008938" y="878433"/>
                  </a:lnTo>
                  <a:lnTo>
                    <a:pt x="1039279" y="820661"/>
                  </a:lnTo>
                  <a:lnTo>
                    <a:pt x="1069238" y="761365"/>
                  </a:lnTo>
                  <a:lnTo>
                    <a:pt x="1098778" y="700557"/>
                  </a:lnTo>
                  <a:lnTo>
                    <a:pt x="1127861" y="638200"/>
                  </a:lnTo>
                  <a:lnTo>
                    <a:pt x="1156449" y="574319"/>
                  </a:lnTo>
                  <a:lnTo>
                    <a:pt x="1184478" y="508876"/>
                  </a:lnTo>
                  <a:lnTo>
                    <a:pt x="1211922" y="441858"/>
                  </a:lnTo>
                  <a:lnTo>
                    <a:pt x="1238732" y="373278"/>
                  </a:lnTo>
                  <a:lnTo>
                    <a:pt x="1264856" y="303123"/>
                  </a:lnTo>
                  <a:lnTo>
                    <a:pt x="1290256" y="231368"/>
                  </a:lnTo>
                  <a:lnTo>
                    <a:pt x="1314907" y="158000"/>
                  </a:lnTo>
                  <a:lnTo>
                    <a:pt x="1338732" y="83032"/>
                  </a:lnTo>
                  <a:lnTo>
                    <a:pt x="1362951" y="2209"/>
                  </a:lnTo>
                  <a:lnTo>
                    <a:pt x="1356779" y="0"/>
                  </a:lnTo>
                  <a:lnTo>
                    <a:pt x="1330299" y="67017"/>
                  </a:lnTo>
                  <a:lnTo>
                    <a:pt x="1309535" y="117843"/>
                  </a:lnTo>
                  <a:lnTo>
                    <a:pt x="1285455" y="175196"/>
                  </a:lnTo>
                  <a:lnTo>
                    <a:pt x="1258074" y="238582"/>
                  </a:lnTo>
                  <a:lnTo>
                    <a:pt x="1227429" y="307492"/>
                  </a:lnTo>
                  <a:lnTo>
                    <a:pt x="1193520" y="381431"/>
                  </a:lnTo>
                  <a:lnTo>
                    <a:pt x="1175346" y="420141"/>
                  </a:lnTo>
                  <a:lnTo>
                    <a:pt x="1156385" y="459905"/>
                  </a:lnTo>
                  <a:lnTo>
                    <a:pt x="1136599" y="500697"/>
                  </a:lnTo>
                  <a:lnTo>
                    <a:pt x="1116025" y="542417"/>
                  </a:lnTo>
                  <a:lnTo>
                    <a:pt x="1094651" y="585038"/>
                  </a:lnTo>
                  <a:lnTo>
                    <a:pt x="1072476" y="628472"/>
                  </a:lnTo>
                  <a:lnTo>
                    <a:pt x="1049515" y="672668"/>
                  </a:lnTo>
                  <a:lnTo>
                    <a:pt x="1025766" y="717550"/>
                  </a:lnTo>
                  <a:lnTo>
                    <a:pt x="1001229" y="763079"/>
                  </a:lnTo>
                  <a:lnTo>
                    <a:pt x="975906" y="809180"/>
                  </a:lnTo>
                  <a:lnTo>
                    <a:pt x="949794" y="855789"/>
                  </a:lnTo>
                  <a:lnTo>
                    <a:pt x="922909" y="902855"/>
                  </a:lnTo>
                  <a:lnTo>
                    <a:pt x="895235" y="950290"/>
                  </a:lnTo>
                  <a:lnTo>
                    <a:pt x="866800" y="998067"/>
                  </a:lnTo>
                  <a:lnTo>
                    <a:pt x="837590" y="1046086"/>
                  </a:lnTo>
                  <a:lnTo>
                    <a:pt x="807605" y="1094320"/>
                  </a:lnTo>
                  <a:lnTo>
                    <a:pt x="776859" y="1142682"/>
                  </a:lnTo>
                  <a:lnTo>
                    <a:pt x="419201" y="1256677"/>
                  </a:lnTo>
                  <a:lnTo>
                    <a:pt x="185318" y="1412341"/>
                  </a:lnTo>
                  <a:lnTo>
                    <a:pt x="108140" y="1676717"/>
                  </a:lnTo>
                  <a:lnTo>
                    <a:pt x="112636" y="1949716"/>
                  </a:lnTo>
                  <a:lnTo>
                    <a:pt x="95199" y="1965604"/>
                  </a:lnTo>
                  <a:lnTo>
                    <a:pt x="50380" y="2004720"/>
                  </a:lnTo>
                  <a:lnTo>
                    <a:pt x="4838" y="2042744"/>
                  </a:lnTo>
                  <a:lnTo>
                    <a:pt x="0" y="2046693"/>
                  </a:lnTo>
                  <a:lnTo>
                    <a:pt x="5270" y="2054098"/>
                  </a:lnTo>
                  <a:lnTo>
                    <a:pt x="51003" y="2024507"/>
                  </a:lnTo>
                  <a:lnTo>
                    <a:pt x="83997" y="2001189"/>
                  </a:lnTo>
                  <a:lnTo>
                    <a:pt x="113131" y="1979472"/>
                  </a:lnTo>
                  <a:lnTo>
                    <a:pt x="115900" y="2146706"/>
                  </a:lnTo>
                  <a:lnTo>
                    <a:pt x="202869" y="2130552"/>
                  </a:lnTo>
                  <a:lnTo>
                    <a:pt x="286842" y="2113330"/>
                  </a:lnTo>
                  <a:lnTo>
                    <a:pt x="367868" y="2095080"/>
                  </a:lnTo>
                  <a:lnTo>
                    <a:pt x="446011" y="2075827"/>
                  </a:lnTo>
                  <a:lnTo>
                    <a:pt x="521296" y="2055622"/>
                  </a:lnTo>
                  <a:lnTo>
                    <a:pt x="593801" y="2034514"/>
                  </a:lnTo>
                  <a:lnTo>
                    <a:pt x="663575" y="2012530"/>
                  </a:lnTo>
                  <a:lnTo>
                    <a:pt x="730656" y="1989709"/>
                  </a:lnTo>
                  <a:lnTo>
                    <a:pt x="795096" y="1966099"/>
                  </a:lnTo>
                  <a:lnTo>
                    <a:pt x="856957" y="1941741"/>
                  </a:lnTo>
                  <a:lnTo>
                    <a:pt x="916292" y="1916671"/>
                  </a:lnTo>
                  <a:lnTo>
                    <a:pt x="973137" y="1890928"/>
                  </a:lnTo>
                  <a:lnTo>
                    <a:pt x="1027557" y="1864550"/>
                  </a:lnTo>
                  <a:lnTo>
                    <a:pt x="1079601" y="1837588"/>
                  </a:lnTo>
                  <a:lnTo>
                    <a:pt x="1129309" y="1810067"/>
                  </a:lnTo>
                  <a:lnTo>
                    <a:pt x="1176756" y="1782025"/>
                  </a:lnTo>
                  <a:lnTo>
                    <a:pt x="1221968" y="1753527"/>
                  </a:lnTo>
                  <a:lnTo>
                    <a:pt x="1265008" y="1724596"/>
                  </a:lnTo>
                  <a:lnTo>
                    <a:pt x="1305941" y="1695259"/>
                  </a:lnTo>
                  <a:lnTo>
                    <a:pt x="1344790" y="1665579"/>
                  </a:lnTo>
                  <a:lnTo>
                    <a:pt x="1381633" y="1635594"/>
                  </a:lnTo>
                  <a:lnTo>
                    <a:pt x="1416507" y="1605330"/>
                  </a:lnTo>
                  <a:lnTo>
                    <a:pt x="1449463" y="1574825"/>
                  </a:lnTo>
                  <a:lnTo>
                    <a:pt x="1480566" y="1544142"/>
                  </a:lnTo>
                  <a:lnTo>
                    <a:pt x="1509839" y="1513293"/>
                  </a:lnTo>
                  <a:lnTo>
                    <a:pt x="1537373" y="1482344"/>
                  </a:lnTo>
                  <a:lnTo>
                    <a:pt x="1563192" y="1451317"/>
                  </a:lnTo>
                  <a:lnTo>
                    <a:pt x="1587347" y="1420266"/>
                  </a:lnTo>
                  <a:lnTo>
                    <a:pt x="1609902" y="1389214"/>
                  </a:lnTo>
                  <a:lnTo>
                    <a:pt x="1650403" y="1327302"/>
                  </a:lnTo>
                  <a:lnTo>
                    <a:pt x="1685099" y="1265897"/>
                  </a:lnTo>
                  <a:lnTo>
                    <a:pt x="1714411" y="1205331"/>
                  </a:lnTo>
                  <a:lnTo>
                    <a:pt x="1738731" y="1145921"/>
                  </a:lnTo>
                  <a:lnTo>
                    <a:pt x="1758492" y="1087970"/>
                  </a:lnTo>
                  <a:lnTo>
                    <a:pt x="1774101" y="1031811"/>
                  </a:lnTo>
                  <a:lnTo>
                    <a:pt x="1785962" y="977773"/>
                  </a:lnTo>
                  <a:lnTo>
                    <a:pt x="1794497" y="926160"/>
                  </a:lnTo>
                  <a:lnTo>
                    <a:pt x="1800110" y="877303"/>
                  </a:lnTo>
                  <a:lnTo>
                    <a:pt x="1803222" y="831519"/>
                  </a:lnTo>
                  <a:lnTo>
                    <a:pt x="1803958" y="809879"/>
                  </a:lnTo>
                  <a:lnTo>
                    <a:pt x="1804225" y="78912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46402" y="6119682"/>
              <a:ext cx="1209675" cy="877569"/>
            </a:xfrm>
            <a:custGeom>
              <a:avLst/>
              <a:gdLst/>
              <a:ahLst/>
              <a:cxnLst/>
              <a:rect l="l" t="t" r="r" b="b"/>
              <a:pathLst>
                <a:path w="1209675" h="877570">
                  <a:moveTo>
                    <a:pt x="1205179" y="0"/>
                  </a:moveTo>
                  <a:lnTo>
                    <a:pt x="1165518" y="48009"/>
                  </a:lnTo>
                  <a:lnTo>
                    <a:pt x="1126371" y="92273"/>
                  </a:lnTo>
                  <a:lnTo>
                    <a:pt x="1085613" y="135648"/>
                  </a:lnTo>
                  <a:lnTo>
                    <a:pt x="1043413" y="178108"/>
                  </a:lnTo>
                  <a:lnTo>
                    <a:pt x="999945" y="219625"/>
                  </a:lnTo>
                  <a:lnTo>
                    <a:pt x="955379" y="260173"/>
                  </a:lnTo>
                  <a:lnTo>
                    <a:pt x="909886" y="299724"/>
                  </a:lnTo>
                  <a:lnTo>
                    <a:pt x="863639" y="338253"/>
                  </a:lnTo>
                  <a:lnTo>
                    <a:pt x="816809" y="375733"/>
                  </a:lnTo>
                  <a:lnTo>
                    <a:pt x="769567" y="412136"/>
                  </a:lnTo>
                  <a:lnTo>
                    <a:pt x="722085" y="447436"/>
                  </a:lnTo>
                  <a:lnTo>
                    <a:pt x="674535" y="481606"/>
                  </a:lnTo>
                  <a:lnTo>
                    <a:pt x="627087" y="514619"/>
                  </a:lnTo>
                  <a:lnTo>
                    <a:pt x="579914" y="546449"/>
                  </a:lnTo>
                  <a:lnTo>
                    <a:pt x="533187" y="577068"/>
                  </a:lnTo>
                  <a:lnTo>
                    <a:pt x="487077" y="606451"/>
                  </a:lnTo>
                  <a:lnTo>
                    <a:pt x="441756" y="634570"/>
                  </a:lnTo>
                  <a:lnTo>
                    <a:pt x="397396" y="661399"/>
                  </a:lnTo>
                  <a:lnTo>
                    <a:pt x="354168" y="686910"/>
                  </a:lnTo>
                  <a:lnTo>
                    <a:pt x="312243" y="711077"/>
                  </a:lnTo>
                  <a:lnTo>
                    <a:pt x="271793" y="733873"/>
                  </a:lnTo>
                  <a:lnTo>
                    <a:pt x="232990" y="755272"/>
                  </a:lnTo>
                  <a:lnTo>
                    <a:pt x="196006" y="775246"/>
                  </a:lnTo>
                  <a:lnTo>
                    <a:pt x="161010" y="793769"/>
                  </a:lnTo>
                  <a:lnTo>
                    <a:pt x="97674" y="826355"/>
                  </a:lnTo>
                  <a:lnTo>
                    <a:pt x="44355" y="852814"/>
                  </a:lnTo>
                  <a:lnTo>
                    <a:pt x="0" y="874077"/>
                  </a:lnTo>
                  <a:lnTo>
                    <a:pt x="1371" y="877252"/>
                  </a:lnTo>
                  <a:lnTo>
                    <a:pt x="80413" y="845879"/>
                  </a:lnTo>
                  <a:lnTo>
                    <a:pt x="154152" y="814535"/>
                  </a:lnTo>
                  <a:lnTo>
                    <a:pt x="225121" y="782353"/>
                  </a:lnTo>
                  <a:lnTo>
                    <a:pt x="293350" y="749446"/>
                  </a:lnTo>
                  <a:lnTo>
                    <a:pt x="358872" y="715925"/>
                  </a:lnTo>
                  <a:lnTo>
                    <a:pt x="421717" y="681901"/>
                  </a:lnTo>
                  <a:lnTo>
                    <a:pt x="481915" y="647488"/>
                  </a:lnTo>
                  <a:lnTo>
                    <a:pt x="539499" y="612796"/>
                  </a:lnTo>
                  <a:lnTo>
                    <a:pt x="594499" y="577937"/>
                  </a:lnTo>
                  <a:lnTo>
                    <a:pt x="646947" y="543024"/>
                  </a:lnTo>
                  <a:lnTo>
                    <a:pt x="696873" y="508167"/>
                  </a:lnTo>
                  <a:lnTo>
                    <a:pt x="744309" y="473479"/>
                  </a:lnTo>
                  <a:lnTo>
                    <a:pt x="789285" y="439072"/>
                  </a:lnTo>
                  <a:lnTo>
                    <a:pt x="831834" y="405057"/>
                  </a:lnTo>
                  <a:lnTo>
                    <a:pt x="871985" y="371546"/>
                  </a:lnTo>
                  <a:lnTo>
                    <a:pt x="909770" y="338651"/>
                  </a:lnTo>
                  <a:lnTo>
                    <a:pt x="945220" y="306484"/>
                  </a:lnTo>
                  <a:lnTo>
                    <a:pt x="978366" y="275156"/>
                  </a:lnTo>
                  <a:lnTo>
                    <a:pt x="1009240" y="244779"/>
                  </a:lnTo>
                  <a:lnTo>
                    <a:pt x="1037872" y="215466"/>
                  </a:lnTo>
                  <a:lnTo>
                    <a:pt x="1064294" y="187327"/>
                  </a:lnTo>
                  <a:lnTo>
                    <a:pt x="1110630" y="135022"/>
                  </a:lnTo>
                  <a:lnTo>
                    <a:pt x="1148496" y="88758"/>
                  </a:lnTo>
                  <a:lnTo>
                    <a:pt x="1178143" y="49429"/>
                  </a:lnTo>
                  <a:lnTo>
                    <a:pt x="1199818" y="17931"/>
                  </a:lnTo>
                  <a:lnTo>
                    <a:pt x="1209636" y="2311"/>
                  </a:lnTo>
                  <a:lnTo>
                    <a:pt x="1205179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40800" y="3456090"/>
              <a:ext cx="1085215" cy="1981835"/>
            </a:xfrm>
            <a:custGeom>
              <a:avLst/>
              <a:gdLst/>
              <a:ahLst/>
              <a:cxnLst/>
              <a:rect l="l" t="t" r="r" b="b"/>
              <a:pathLst>
                <a:path w="1085215" h="1981835">
                  <a:moveTo>
                    <a:pt x="767166" y="0"/>
                  </a:moveTo>
                  <a:lnTo>
                    <a:pt x="739971" y="1677"/>
                  </a:lnTo>
                  <a:lnTo>
                    <a:pt x="717630" y="17166"/>
                  </a:lnTo>
                  <a:lnTo>
                    <a:pt x="706897" y="44159"/>
                  </a:lnTo>
                  <a:lnTo>
                    <a:pt x="704334" y="68273"/>
                  </a:lnTo>
                  <a:lnTo>
                    <a:pt x="700364" y="94742"/>
                  </a:lnTo>
                  <a:lnTo>
                    <a:pt x="687410" y="154811"/>
                  </a:lnTo>
                  <a:lnTo>
                    <a:pt x="666441" y="224503"/>
                  </a:lnTo>
                  <a:lnTo>
                    <a:pt x="652452" y="263001"/>
                  </a:lnTo>
                  <a:lnTo>
                    <a:pt x="635861" y="303956"/>
                  </a:lnTo>
                  <a:lnTo>
                    <a:pt x="616468" y="347386"/>
                  </a:lnTo>
                  <a:lnTo>
                    <a:pt x="594074" y="393307"/>
                  </a:lnTo>
                  <a:lnTo>
                    <a:pt x="568480" y="441737"/>
                  </a:lnTo>
                  <a:lnTo>
                    <a:pt x="539486" y="492693"/>
                  </a:lnTo>
                  <a:lnTo>
                    <a:pt x="506893" y="546193"/>
                  </a:lnTo>
                  <a:lnTo>
                    <a:pt x="470501" y="602253"/>
                  </a:lnTo>
                  <a:lnTo>
                    <a:pt x="430111" y="660890"/>
                  </a:lnTo>
                  <a:lnTo>
                    <a:pt x="385524" y="722122"/>
                  </a:lnTo>
                  <a:lnTo>
                    <a:pt x="336540" y="785966"/>
                  </a:lnTo>
                  <a:lnTo>
                    <a:pt x="76630" y="1136988"/>
                  </a:lnTo>
                  <a:lnTo>
                    <a:pt x="0" y="1378532"/>
                  </a:lnTo>
                  <a:lnTo>
                    <a:pt x="115655" y="1622681"/>
                  </a:lnTo>
                  <a:lnTo>
                    <a:pt x="432603" y="1981518"/>
                  </a:lnTo>
                  <a:lnTo>
                    <a:pt x="490809" y="1921718"/>
                  </a:lnTo>
                  <a:lnTo>
                    <a:pt x="545771" y="1862702"/>
                  </a:lnTo>
                  <a:lnTo>
                    <a:pt x="597564" y="1804474"/>
                  </a:lnTo>
                  <a:lnTo>
                    <a:pt x="646261" y="1747040"/>
                  </a:lnTo>
                  <a:lnTo>
                    <a:pt x="691936" y="1690404"/>
                  </a:lnTo>
                  <a:lnTo>
                    <a:pt x="734664" y="1634571"/>
                  </a:lnTo>
                  <a:lnTo>
                    <a:pt x="774518" y="1579545"/>
                  </a:lnTo>
                  <a:lnTo>
                    <a:pt x="811572" y="1525331"/>
                  </a:lnTo>
                  <a:lnTo>
                    <a:pt x="845900" y="1471934"/>
                  </a:lnTo>
                  <a:lnTo>
                    <a:pt x="877576" y="1419358"/>
                  </a:lnTo>
                  <a:lnTo>
                    <a:pt x="906674" y="1367608"/>
                  </a:lnTo>
                  <a:lnTo>
                    <a:pt x="933268" y="1316688"/>
                  </a:lnTo>
                  <a:lnTo>
                    <a:pt x="957431" y="1266604"/>
                  </a:lnTo>
                  <a:lnTo>
                    <a:pt x="979239" y="1217360"/>
                  </a:lnTo>
                  <a:lnTo>
                    <a:pt x="998764" y="1168960"/>
                  </a:lnTo>
                  <a:lnTo>
                    <a:pt x="1016081" y="1121410"/>
                  </a:lnTo>
                  <a:lnTo>
                    <a:pt x="1031263" y="1074713"/>
                  </a:lnTo>
                  <a:lnTo>
                    <a:pt x="1044385" y="1028875"/>
                  </a:lnTo>
                  <a:lnTo>
                    <a:pt x="1055521" y="983900"/>
                  </a:lnTo>
                  <a:lnTo>
                    <a:pt x="1064743" y="939793"/>
                  </a:lnTo>
                  <a:lnTo>
                    <a:pt x="1072128" y="896559"/>
                  </a:lnTo>
                  <a:lnTo>
                    <a:pt x="1077747" y="854201"/>
                  </a:lnTo>
                  <a:lnTo>
                    <a:pt x="1081675" y="812726"/>
                  </a:lnTo>
                  <a:lnTo>
                    <a:pt x="1083987" y="772137"/>
                  </a:lnTo>
                  <a:lnTo>
                    <a:pt x="1084756" y="732439"/>
                  </a:lnTo>
                  <a:lnTo>
                    <a:pt x="1084056" y="693637"/>
                  </a:lnTo>
                  <a:lnTo>
                    <a:pt x="1078544" y="618738"/>
                  </a:lnTo>
                  <a:lnTo>
                    <a:pt x="1068044" y="547478"/>
                  </a:lnTo>
                  <a:lnTo>
                    <a:pt x="1053146" y="479895"/>
                  </a:lnTo>
                  <a:lnTo>
                    <a:pt x="1034443" y="416025"/>
                  </a:lnTo>
                  <a:lnTo>
                    <a:pt x="1012526" y="355906"/>
                  </a:lnTo>
                  <a:lnTo>
                    <a:pt x="987986" y="299574"/>
                  </a:lnTo>
                  <a:lnTo>
                    <a:pt x="961414" y="247068"/>
                  </a:lnTo>
                  <a:lnTo>
                    <a:pt x="933404" y="198423"/>
                  </a:lnTo>
                  <a:lnTo>
                    <a:pt x="904545" y="153679"/>
                  </a:lnTo>
                  <a:lnTo>
                    <a:pt x="875429" y="112871"/>
                  </a:lnTo>
                  <a:lnTo>
                    <a:pt x="846648" y="76037"/>
                  </a:lnTo>
                  <a:lnTo>
                    <a:pt x="818794" y="43215"/>
                  </a:lnTo>
                  <a:lnTo>
                    <a:pt x="792457" y="14441"/>
                  </a:lnTo>
                  <a:lnTo>
                    <a:pt x="76716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9335" y="3972128"/>
              <a:ext cx="445121" cy="132280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43688" y="4552947"/>
              <a:ext cx="1336675" cy="1372870"/>
            </a:xfrm>
            <a:custGeom>
              <a:avLst/>
              <a:gdLst/>
              <a:ahLst/>
              <a:cxnLst/>
              <a:rect l="l" t="t" r="r" b="b"/>
              <a:pathLst>
                <a:path w="1336675" h="1372870">
                  <a:moveTo>
                    <a:pt x="66106" y="0"/>
                  </a:moveTo>
                  <a:lnTo>
                    <a:pt x="33008" y="9261"/>
                  </a:lnTo>
                  <a:lnTo>
                    <a:pt x="8743" y="33548"/>
                  </a:lnTo>
                  <a:lnTo>
                    <a:pt x="0" y="68980"/>
                  </a:lnTo>
                  <a:lnTo>
                    <a:pt x="800" y="90582"/>
                  </a:lnTo>
                  <a:lnTo>
                    <a:pt x="3417" y="138223"/>
                  </a:lnTo>
                  <a:lnTo>
                    <a:pt x="7670" y="191228"/>
                  </a:lnTo>
                  <a:lnTo>
                    <a:pt x="13897" y="248933"/>
                  </a:lnTo>
                  <a:lnTo>
                    <a:pt x="22437" y="310675"/>
                  </a:lnTo>
                  <a:lnTo>
                    <a:pt x="33629" y="375791"/>
                  </a:lnTo>
                  <a:lnTo>
                    <a:pt x="47812" y="443619"/>
                  </a:lnTo>
                  <a:lnTo>
                    <a:pt x="65325" y="513495"/>
                  </a:lnTo>
                  <a:lnTo>
                    <a:pt x="86506" y="584755"/>
                  </a:lnTo>
                  <a:lnTo>
                    <a:pt x="111694" y="656738"/>
                  </a:lnTo>
                  <a:lnTo>
                    <a:pt x="125897" y="692793"/>
                  </a:lnTo>
                  <a:lnTo>
                    <a:pt x="141229" y="728780"/>
                  </a:lnTo>
                  <a:lnTo>
                    <a:pt x="157731" y="764616"/>
                  </a:lnTo>
                  <a:lnTo>
                    <a:pt x="175448" y="800217"/>
                  </a:lnTo>
                  <a:lnTo>
                    <a:pt x="194420" y="835502"/>
                  </a:lnTo>
                  <a:lnTo>
                    <a:pt x="214691" y="870388"/>
                  </a:lnTo>
                  <a:lnTo>
                    <a:pt x="236302" y="904791"/>
                  </a:lnTo>
                  <a:lnTo>
                    <a:pt x="259296" y="938628"/>
                  </a:lnTo>
                  <a:lnTo>
                    <a:pt x="283716" y="971817"/>
                  </a:lnTo>
                  <a:lnTo>
                    <a:pt x="309603" y="1004275"/>
                  </a:lnTo>
                  <a:lnTo>
                    <a:pt x="337000" y="1035919"/>
                  </a:lnTo>
                  <a:lnTo>
                    <a:pt x="365949" y="1066666"/>
                  </a:lnTo>
                  <a:lnTo>
                    <a:pt x="396493" y="1096434"/>
                  </a:lnTo>
                  <a:lnTo>
                    <a:pt x="428675" y="1125138"/>
                  </a:lnTo>
                  <a:lnTo>
                    <a:pt x="462535" y="1152697"/>
                  </a:lnTo>
                  <a:lnTo>
                    <a:pt x="498118" y="1179027"/>
                  </a:lnTo>
                  <a:lnTo>
                    <a:pt x="535464" y="1204046"/>
                  </a:lnTo>
                  <a:lnTo>
                    <a:pt x="574617" y="1227671"/>
                  </a:lnTo>
                  <a:lnTo>
                    <a:pt x="615619" y="1249819"/>
                  </a:lnTo>
                  <a:lnTo>
                    <a:pt x="658512" y="1270407"/>
                  </a:lnTo>
                  <a:lnTo>
                    <a:pt x="703339" y="1289351"/>
                  </a:lnTo>
                  <a:lnTo>
                    <a:pt x="750141" y="1306571"/>
                  </a:lnTo>
                  <a:lnTo>
                    <a:pt x="798962" y="1321981"/>
                  </a:lnTo>
                  <a:lnTo>
                    <a:pt x="849843" y="1335500"/>
                  </a:lnTo>
                  <a:lnTo>
                    <a:pt x="902827" y="1347045"/>
                  </a:lnTo>
                  <a:lnTo>
                    <a:pt x="957956" y="1356532"/>
                  </a:lnTo>
                  <a:lnTo>
                    <a:pt x="1015273" y="1363879"/>
                  </a:lnTo>
                  <a:lnTo>
                    <a:pt x="1074820" y="1369003"/>
                  </a:lnTo>
                  <a:lnTo>
                    <a:pt x="1136639" y="1371821"/>
                  </a:lnTo>
                  <a:lnTo>
                    <a:pt x="1200773" y="1372251"/>
                  </a:lnTo>
                  <a:lnTo>
                    <a:pt x="1267264" y="1370208"/>
                  </a:lnTo>
                  <a:lnTo>
                    <a:pt x="1336154" y="1365611"/>
                  </a:lnTo>
                  <a:lnTo>
                    <a:pt x="1002499" y="809372"/>
                  </a:lnTo>
                  <a:lnTo>
                    <a:pt x="762655" y="482712"/>
                  </a:lnTo>
                  <a:lnTo>
                    <a:pt x="500858" y="258511"/>
                  </a:lnTo>
                  <a:lnTo>
                    <a:pt x="101346" y="9645"/>
                  </a:lnTo>
                  <a:lnTo>
                    <a:pt x="66106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9372" y="4876533"/>
              <a:ext cx="1031151" cy="10138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14634" y="2681765"/>
              <a:ext cx="1513205" cy="3032760"/>
            </a:xfrm>
            <a:custGeom>
              <a:avLst/>
              <a:gdLst/>
              <a:ahLst/>
              <a:cxnLst/>
              <a:rect l="l" t="t" r="r" b="b"/>
              <a:pathLst>
                <a:path w="1513205" h="3032760">
                  <a:moveTo>
                    <a:pt x="294395" y="0"/>
                  </a:moveTo>
                  <a:lnTo>
                    <a:pt x="256489" y="12370"/>
                  </a:lnTo>
                  <a:lnTo>
                    <a:pt x="224509" y="37486"/>
                  </a:lnTo>
                  <a:lnTo>
                    <a:pt x="202398" y="74779"/>
                  </a:lnTo>
                  <a:lnTo>
                    <a:pt x="187752" y="115493"/>
                  </a:lnTo>
                  <a:lnTo>
                    <a:pt x="172529" y="159652"/>
                  </a:lnTo>
                  <a:lnTo>
                    <a:pt x="156914" y="207096"/>
                  </a:lnTo>
                  <a:lnTo>
                    <a:pt x="141090" y="257667"/>
                  </a:lnTo>
                  <a:lnTo>
                    <a:pt x="125242" y="311204"/>
                  </a:lnTo>
                  <a:lnTo>
                    <a:pt x="109552" y="367547"/>
                  </a:lnTo>
                  <a:lnTo>
                    <a:pt x="94206" y="426538"/>
                  </a:lnTo>
                  <a:lnTo>
                    <a:pt x="79386" y="488015"/>
                  </a:lnTo>
                  <a:lnTo>
                    <a:pt x="65276" y="551821"/>
                  </a:lnTo>
                  <a:lnTo>
                    <a:pt x="52061" y="617795"/>
                  </a:lnTo>
                  <a:lnTo>
                    <a:pt x="39924" y="685777"/>
                  </a:lnTo>
                  <a:lnTo>
                    <a:pt x="29048" y="755608"/>
                  </a:lnTo>
                  <a:lnTo>
                    <a:pt x="19618" y="827128"/>
                  </a:lnTo>
                  <a:lnTo>
                    <a:pt x="11817" y="900178"/>
                  </a:lnTo>
                  <a:lnTo>
                    <a:pt x="5830" y="974598"/>
                  </a:lnTo>
                  <a:lnTo>
                    <a:pt x="1839" y="1050229"/>
                  </a:lnTo>
                  <a:lnTo>
                    <a:pt x="650" y="1088448"/>
                  </a:lnTo>
                  <a:lnTo>
                    <a:pt x="29" y="1126910"/>
                  </a:lnTo>
                  <a:lnTo>
                    <a:pt x="0" y="1165594"/>
                  </a:lnTo>
                  <a:lnTo>
                    <a:pt x="584" y="1204482"/>
                  </a:lnTo>
                  <a:lnTo>
                    <a:pt x="1805" y="1243552"/>
                  </a:lnTo>
                  <a:lnTo>
                    <a:pt x="3687" y="1282786"/>
                  </a:lnTo>
                  <a:lnTo>
                    <a:pt x="6251" y="1322162"/>
                  </a:lnTo>
                  <a:lnTo>
                    <a:pt x="9522" y="1361661"/>
                  </a:lnTo>
                  <a:lnTo>
                    <a:pt x="13521" y="1401263"/>
                  </a:lnTo>
                  <a:lnTo>
                    <a:pt x="18272" y="1440949"/>
                  </a:lnTo>
                  <a:lnTo>
                    <a:pt x="23799" y="1480698"/>
                  </a:lnTo>
                  <a:lnTo>
                    <a:pt x="30123" y="1520489"/>
                  </a:lnTo>
                  <a:lnTo>
                    <a:pt x="37268" y="1560304"/>
                  </a:lnTo>
                  <a:lnTo>
                    <a:pt x="45257" y="1600123"/>
                  </a:lnTo>
                  <a:lnTo>
                    <a:pt x="54112" y="1639924"/>
                  </a:lnTo>
                  <a:lnTo>
                    <a:pt x="63858" y="1679690"/>
                  </a:lnTo>
                  <a:lnTo>
                    <a:pt x="74516" y="1719398"/>
                  </a:lnTo>
                  <a:lnTo>
                    <a:pt x="86110" y="1759030"/>
                  </a:lnTo>
                  <a:lnTo>
                    <a:pt x="98663" y="1798566"/>
                  </a:lnTo>
                  <a:lnTo>
                    <a:pt x="112197" y="1837985"/>
                  </a:lnTo>
                  <a:lnTo>
                    <a:pt x="126736" y="1877267"/>
                  </a:lnTo>
                  <a:lnTo>
                    <a:pt x="142302" y="1916394"/>
                  </a:lnTo>
                  <a:lnTo>
                    <a:pt x="158920" y="1955344"/>
                  </a:lnTo>
                  <a:lnTo>
                    <a:pt x="176610" y="1994098"/>
                  </a:lnTo>
                  <a:lnTo>
                    <a:pt x="195398" y="2032635"/>
                  </a:lnTo>
                  <a:lnTo>
                    <a:pt x="215304" y="2070937"/>
                  </a:lnTo>
                  <a:lnTo>
                    <a:pt x="236354" y="2108982"/>
                  </a:lnTo>
                  <a:lnTo>
                    <a:pt x="258568" y="2146752"/>
                  </a:lnTo>
                  <a:lnTo>
                    <a:pt x="281972" y="2184225"/>
                  </a:lnTo>
                  <a:lnTo>
                    <a:pt x="306586" y="2221383"/>
                  </a:lnTo>
                  <a:lnTo>
                    <a:pt x="332435" y="2258204"/>
                  </a:lnTo>
                  <a:lnTo>
                    <a:pt x="359542" y="2294670"/>
                  </a:lnTo>
                  <a:lnTo>
                    <a:pt x="387928" y="2330759"/>
                  </a:lnTo>
                  <a:lnTo>
                    <a:pt x="417618" y="2366454"/>
                  </a:lnTo>
                  <a:lnTo>
                    <a:pt x="448634" y="2401732"/>
                  </a:lnTo>
                  <a:lnTo>
                    <a:pt x="481000" y="2436575"/>
                  </a:lnTo>
                  <a:lnTo>
                    <a:pt x="514738" y="2470962"/>
                  </a:lnTo>
                  <a:lnTo>
                    <a:pt x="549871" y="2504873"/>
                  </a:lnTo>
                  <a:lnTo>
                    <a:pt x="586422" y="2538289"/>
                  </a:lnTo>
                  <a:lnTo>
                    <a:pt x="624414" y="2571189"/>
                  </a:lnTo>
                  <a:lnTo>
                    <a:pt x="663870" y="2603554"/>
                  </a:lnTo>
                  <a:lnTo>
                    <a:pt x="704814" y="2635364"/>
                  </a:lnTo>
                  <a:lnTo>
                    <a:pt x="747267" y="2666598"/>
                  </a:lnTo>
                  <a:lnTo>
                    <a:pt x="791254" y="2697237"/>
                  </a:lnTo>
                  <a:lnTo>
                    <a:pt x="836796" y="2727261"/>
                  </a:lnTo>
                  <a:lnTo>
                    <a:pt x="883918" y="2756649"/>
                  </a:lnTo>
                  <a:lnTo>
                    <a:pt x="932641" y="2785382"/>
                  </a:lnTo>
                  <a:lnTo>
                    <a:pt x="982990" y="2813440"/>
                  </a:lnTo>
                  <a:lnTo>
                    <a:pt x="1034986" y="2840803"/>
                  </a:lnTo>
                  <a:lnTo>
                    <a:pt x="1088653" y="2867452"/>
                  </a:lnTo>
                  <a:lnTo>
                    <a:pt x="1144014" y="2893365"/>
                  </a:lnTo>
                  <a:lnTo>
                    <a:pt x="1201092" y="2918523"/>
                  </a:lnTo>
                  <a:lnTo>
                    <a:pt x="1259910" y="2942906"/>
                  </a:lnTo>
                  <a:lnTo>
                    <a:pt x="1320490" y="2966494"/>
                  </a:lnTo>
                  <a:lnTo>
                    <a:pt x="1382857" y="2989268"/>
                  </a:lnTo>
                  <a:lnTo>
                    <a:pt x="1447032" y="3011207"/>
                  </a:lnTo>
                  <a:lnTo>
                    <a:pt x="1513038" y="3032291"/>
                  </a:lnTo>
                  <a:lnTo>
                    <a:pt x="1336786" y="1919175"/>
                  </a:lnTo>
                  <a:lnTo>
                    <a:pt x="1162537" y="1236964"/>
                  </a:lnTo>
                  <a:lnTo>
                    <a:pt x="886342" y="705602"/>
                  </a:lnTo>
                  <a:lnTo>
                    <a:pt x="404252" y="45035"/>
                  </a:lnTo>
                  <a:lnTo>
                    <a:pt x="372219" y="15765"/>
                  </a:lnTo>
                  <a:lnTo>
                    <a:pt x="334286" y="942"/>
                  </a:lnTo>
                  <a:lnTo>
                    <a:pt x="29439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9730" y="3287344"/>
              <a:ext cx="1007744" cy="2302510"/>
            </a:xfrm>
            <a:custGeom>
              <a:avLst/>
              <a:gdLst/>
              <a:ahLst/>
              <a:cxnLst/>
              <a:rect l="l" t="t" r="r" b="b"/>
              <a:pathLst>
                <a:path w="1007744" h="2302510">
                  <a:moveTo>
                    <a:pt x="6604" y="0"/>
                  </a:moveTo>
                  <a:lnTo>
                    <a:pt x="9824" y="85048"/>
                  </a:lnTo>
                  <a:lnTo>
                    <a:pt x="20254" y="163086"/>
                  </a:lnTo>
                  <a:lnTo>
                    <a:pt x="31743" y="239703"/>
                  </a:lnTo>
                  <a:lnTo>
                    <a:pt x="44246" y="314901"/>
                  </a:lnTo>
                  <a:lnTo>
                    <a:pt x="57722" y="388684"/>
                  </a:lnTo>
                  <a:lnTo>
                    <a:pt x="72126" y="461052"/>
                  </a:lnTo>
                  <a:lnTo>
                    <a:pt x="87417" y="532007"/>
                  </a:lnTo>
                  <a:lnTo>
                    <a:pt x="103551" y="601553"/>
                  </a:lnTo>
                  <a:lnTo>
                    <a:pt x="120485" y="669692"/>
                  </a:lnTo>
                  <a:lnTo>
                    <a:pt x="138176" y="736424"/>
                  </a:lnTo>
                  <a:lnTo>
                    <a:pt x="156581" y="801753"/>
                  </a:lnTo>
                  <a:lnTo>
                    <a:pt x="175658" y="865681"/>
                  </a:lnTo>
                  <a:lnTo>
                    <a:pt x="195363" y="928209"/>
                  </a:lnTo>
                  <a:lnTo>
                    <a:pt x="215653" y="989340"/>
                  </a:lnTo>
                  <a:lnTo>
                    <a:pt x="236485" y="1049077"/>
                  </a:lnTo>
                  <a:lnTo>
                    <a:pt x="257817" y="1107420"/>
                  </a:lnTo>
                  <a:lnTo>
                    <a:pt x="279605" y="1164373"/>
                  </a:lnTo>
                  <a:lnTo>
                    <a:pt x="301807" y="1219937"/>
                  </a:lnTo>
                  <a:lnTo>
                    <a:pt x="324379" y="1274116"/>
                  </a:lnTo>
                  <a:lnTo>
                    <a:pt x="347278" y="1326909"/>
                  </a:lnTo>
                  <a:lnTo>
                    <a:pt x="370462" y="1378321"/>
                  </a:lnTo>
                  <a:lnTo>
                    <a:pt x="393887" y="1428353"/>
                  </a:lnTo>
                  <a:lnTo>
                    <a:pt x="417511" y="1477007"/>
                  </a:lnTo>
                  <a:lnTo>
                    <a:pt x="441290" y="1524285"/>
                  </a:lnTo>
                  <a:lnTo>
                    <a:pt x="465182" y="1570190"/>
                  </a:lnTo>
                  <a:lnTo>
                    <a:pt x="489143" y="1614724"/>
                  </a:lnTo>
                  <a:lnTo>
                    <a:pt x="513131" y="1657888"/>
                  </a:lnTo>
                  <a:lnTo>
                    <a:pt x="537103" y="1699685"/>
                  </a:lnTo>
                  <a:lnTo>
                    <a:pt x="561015" y="1740117"/>
                  </a:lnTo>
                  <a:lnTo>
                    <a:pt x="584824" y="1779187"/>
                  </a:lnTo>
                  <a:lnTo>
                    <a:pt x="608489" y="1816896"/>
                  </a:lnTo>
                  <a:lnTo>
                    <a:pt x="631965" y="1853246"/>
                  </a:lnTo>
                  <a:lnTo>
                    <a:pt x="655210" y="1888240"/>
                  </a:lnTo>
                  <a:lnTo>
                    <a:pt x="678180" y="1921880"/>
                  </a:lnTo>
                  <a:lnTo>
                    <a:pt x="700833" y="1954167"/>
                  </a:lnTo>
                  <a:lnTo>
                    <a:pt x="723127" y="1985105"/>
                  </a:lnTo>
                  <a:lnTo>
                    <a:pt x="766460" y="2042939"/>
                  </a:lnTo>
                  <a:lnTo>
                    <a:pt x="807837" y="2095400"/>
                  </a:lnTo>
                  <a:lnTo>
                    <a:pt x="846913" y="2142503"/>
                  </a:lnTo>
                  <a:lnTo>
                    <a:pt x="883346" y="2184267"/>
                  </a:lnTo>
                  <a:lnTo>
                    <a:pt x="916790" y="2220708"/>
                  </a:lnTo>
                  <a:lnTo>
                    <a:pt x="946902" y="2251844"/>
                  </a:lnTo>
                  <a:lnTo>
                    <a:pt x="985071" y="2288637"/>
                  </a:lnTo>
                  <a:lnTo>
                    <a:pt x="1000518" y="2302484"/>
                  </a:lnTo>
                  <a:lnTo>
                    <a:pt x="1007122" y="2295982"/>
                  </a:lnTo>
                  <a:lnTo>
                    <a:pt x="1002957" y="2291156"/>
                  </a:lnTo>
                  <a:lnTo>
                    <a:pt x="964697" y="2245825"/>
                  </a:lnTo>
                  <a:lnTo>
                    <a:pt x="927318" y="2199544"/>
                  </a:lnTo>
                  <a:lnTo>
                    <a:pt x="890809" y="2152372"/>
                  </a:lnTo>
                  <a:lnTo>
                    <a:pt x="855164" y="2104369"/>
                  </a:lnTo>
                  <a:lnTo>
                    <a:pt x="820374" y="2055593"/>
                  </a:lnTo>
                  <a:lnTo>
                    <a:pt x="786431" y="2006104"/>
                  </a:lnTo>
                  <a:lnTo>
                    <a:pt x="753329" y="1955962"/>
                  </a:lnTo>
                  <a:lnTo>
                    <a:pt x="721057" y="1905226"/>
                  </a:lnTo>
                  <a:lnTo>
                    <a:pt x="689610" y="1853955"/>
                  </a:lnTo>
                  <a:lnTo>
                    <a:pt x="658978" y="1802209"/>
                  </a:lnTo>
                  <a:lnTo>
                    <a:pt x="629154" y="1750047"/>
                  </a:lnTo>
                  <a:lnTo>
                    <a:pt x="600130" y="1697529"/>
                  </a:lnTo>
                  <a:lnTo>
                    <a:pt x="571897" y="1644713"/>
                  </a:lnTo>
                  <a:lnTo>
                    <a:pt x="544449" y="1591660"/>
                  </a:lnTo>
                  <a:lnTo>
                    <a:pt x="517777" y="1538428"/>
                  </a:lnTo>
                  <a:lnTo>
                    <a:pt x="491873" y="1485078"/>
                  </a:lnTo>
                  <a:lnTo>
                    <a:pt x="466729" y="1431668"/>
                  </a:lnTo>
                  <a:lnTo>
                    <a:pt x="442337" y="1378258"/>
                  </a:lnTo>
                  <a:lnTo>
                    <a:pt x="418690" y="1324907"/>
                  </a:lnTo>
                  <a:lnTo>
                    <a:pt x="395779" y="1271675"/>
                  </a:lnTo>
                  <a:lnTo>
                    <a:pt x="373596" y="1218621"/>
                  </a:lnTo>
                  <a:lnTo>
                    <a:pt x="352134" y="1165805"/>
                  </a:lnTo>
                  <a:lnTo>
                    <a:pt x="331384" y="1113285"/>
                  </a:lnTo>
                  <a:lnTo>
                    <a:pt x="311340" y="1061122"/>
                  </a:lnTo>
                  <a:lnTo>
                    <a:pt x="291991" y="1009374"/>
                  </a:lnTo>
                  <a:lnTo>
                    <a:pt x="273332" y="958102"/>
                  </a:lnTo>
                  <a:lnTo>
                    <a:pt x="255353" y="907363"/>
                  </a:lnTo>
                  <a:lnTo>
                    <a:pt x="238048" y="857219"/>
                  </a:lnTo>
                  <a:lnTo>
                    <a:pt x="221407" y="807728"/>
                  </a:lnTo>
                  <a:lnTo>
                    <a:pt x="205423" y="758949"/>
                  </a:lnTo>
                  <a:lnTo>
                    <a:pt x="190088" y="710943"/>
                  </a:lnTo>
                  <a:lnTo>
                    <a:pt x="175395" y="663768"/>
                  </a:lnTo>
                  <a:lnTo>
                    <a:pt x="161335" y="617484"/>
                  </a:lnTo>
                  <a:lnTo>
                    <a:pt x="147899" y="572150"/>
                  </a:lnTo>
                  <a:lnTo>
                    <a:pt x="135082" y="527825"/>
                  </a:lnTo>
                  <a:lnTo>
                    <a:pt x="122873" y="484570"/>
                  </a:lnTo>
                  <a:lnTo>
                    <a:pt x="111267" y="442443"/>
                  </a:lnTo>
                  <a:lnTo>
                    <a:pt x="100253" y="401503"/>
                  </a:lnTo>
                  <a:lnTo>
                    <a:pt x="79975" y="323426"/>
                  </a:lnTo>
                  <a:lnTo>
                    <a:pt x="61976" y="250812"/>
                  </a:lnTo>
                  <a:lnTo>
                    <a:pt x="46193" y="184138"/>
                  </a:lnTo>
                  <a:lnTo>
                    <a:pt x="32561" y="123877"/>
                  </a:lnTo>
                  <a:lnTo>
                    <a:pt x="21018" y="70506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9435" y="3235566"/>
              <a:ext cx="5144770" cy="3846829"/>
            </a:xfrm>
            <a:custGeom>
              <a:avLst/>
              <a:gdLst/>
              <a:ahLst/>
              <a:cxnLst/>
              <a:rect l="l" t="t" r="r" b="b"/>
              <a:pathLst>
                <a:path w="5144770" h="3846829">
                  <a:moveTo>
                    <a:pt x="1737702" y="0"/>
                  </a:moveTo>
                  <a:lnTo>
                    <a:pt x="31483" y="156895"/>
                  </a:lnTo>
                  <a:lnTo>
                    <a:pt x="0" y="3807371"/>
                  </a:lnTo>
                  <a:lnTo>
                    <a:pt x="1705508" y="3731717"/>
                  </a:lnTo>
                  <a:lnTo>
                    <a:pt x="3409391" y="3846601"/>
                  </a:lnTo>
                  <a:lnTo>
                    <a:pt x="5113324" y="3708374"/>
                  </a:lnTo>
                  <a:lnTo>
                    <a:pt x="5144477" y="96278"/>
                  </a:lnTo>
                  <a:lnTo>
                    <a:pt x="3441128" y="166446"/>
                  </a:lnTo>
                  <a:lnTo>
                    <a:pt x="1737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61792" y="3344317"/>
              <a:ext cx="1651000" cy="3611879"/>
            </a:xfrm>
            <a:custGeom>
              <a:avLst/>
              <a:gdLst/>
              <a:ahLst/>
              <a:cxnLst/>
              <a:rect l="l" t="t" r="r" b="b"/>
              <a:pathLst>
                <a:path w="1651000" h="3611879">
                  <a:moveTo>
                    <a:pt x="1651000" y="0"/>
                  </a:moveTo>
                  <a:lnTo>
                    <a:pt x="29870" y="148818"/>
                  </a:lnTo>
                  <a:lnTo>
                    <a:pt x="0" y="3611803"/>
                  </a:lnTo>
                  <a:lnTo>
                    <a:pt x="1620469" y="3540061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82264" y="3344318"/>
              <a:ext cx="1649095" cy="3649345"/>
            </a:xfrm>
            <a:custGeom>
              <a:avLst/>
              <a:gdLst/>
              <a:ahLst/>
              <a:cxnLst/>
              <a:rect l="l" t="t" r="r" b="b"/>
              <a:pathLst>
                <a:path w="1649095" h="3649345">
                  <a:moveTo>
                    <a:pt x="30530" y="0"/>
                  </a:moveTo>
                  <a:lnTo>
                    <a:pt x="0" y="3540061"/>
                  </a:lnTo>
                  <a:lnTo>
                    <a:pt x="1618907" y="3649065"/>
                  </a:lnTo>
                  <a:lnTo>
                    <a:pt x="1649018" y="157911"/>
                  </a:lnTo>
                  <a:lnTo>
                    <a:pt x="305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01171" y="3435691"/>
              <a:ext cx="1649095" cy="3557904"/>
            </a:xfrm>
            <a:custGeom>
              <a:avLst/>
              <a:gdLst/>
              <a:ahLst/>
              <a:cxnLst/>
              <a:rect l="l" t="t" r="r" b="b"/>
              <a:pathLst>
                <a:path w="1649095" h="3557904">
                  <a:moveTo>
                    <a:pt x="1648510" y="0"/>
                  </a:moveTo>
                  <a:lnTo>
                    <a:pt x="30111" y="66548"/>
                  </a:lnTo>
                  <a:lnTo>
                    <a:pt x="0" y="3557689"/>
                  </a:lnTo>
                  <a:lnTo>
                    <a:pt x="1618957" y="3426587"/>
                  </a:lnTo>
                  <a:lnTo>
                    <a:pt x="164851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5581" y="3343997"/>
              <a:ext cx="67310" cy="3541395"/>
            </a:xfrm>
            <a:custGeom>
              <a:avLst/>
              <a:gdLst/>
              <a:ahLst/>
              <a:cxnLst/>
              <a:rect l="l" t="t" r="r" b="b"/>
              <a:pathLst>
                <a:path w="67310" h="3541395">
                  <a:moveTo>
                    <a:pt x="30530" y="0"/>
                  </a:moveTo>
                  <a:lnTo>
                    <a:pt x="0" y="3541039"/>
                  </a:lnTo>
                  <a:lnTo>
                    <a:pt x="36677" y="3541344"/>
                  </a:lnTo>
                  <a:lnTo>
                    <a:pt x="67208" y="317"/>
                  </a:lnTo>
                  <a:lnTo>
                    <a:pt x="30530" y="0"/>
                  </a:lnTo>
                  <a:close/>
                </a:path>
              </a:pathLst>
            </a:custGeom>
            <a:solidFill>
              <a:srgbClr val="FFFFFF">
                <a:alpha val="4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61984" y="3359530"/>
              <a:ext cx="4880610" cy="3618229"/>
            </a:xfrm>
            <a:custGeom>
              <a:avLst/>
              <a:gdLst/>
              <a:ahLst/>
              <a:cxnLst/>
              <a:rect l="l" t="t" r="r" b="b"/>
              <a:pathLst>
                <a:path w="4880609" h="3618229">
                  <a:moveTo>
                    <a:pt x="4880445" y="617639"/>
                  </a:moveTo>
                  <a:lnTo>
                    <a:pt x="4601629" y="331152"/>
                  </a:lnTo>
                  <a:lnTo>
                    <a:pt x="4502721" y="229514"/>
                  </a:lnTo>
                  <a:lnTo>
                    <a:pt x="4004576" y="820534"/>
                  </a:lnTo>
                  <a:lnTo>
                    <a:pt x="3986136" y="841819"/>
                  </a:lnTo>
                  <a:lnTo>
                    <a:pt x="3977513" y="851573"/>
                  </a:lnTo>
                  <a:lnTo>
                    <a:pt x="3955643" y="815111"/>
                  </a:lnTo>
                  <a:lnTo>
                    <a:pt x="3929481" y="774865"/>
                  </a:lnTo>
                  <a:lnTo>
                    <a:pt x="3899141" y="731989"/>
                  </a:lnTo>
                  <a:lnTo>
                    <a:pt x="3882352" y="710311"/>
                  </a:lnTo>
                  <a:lnTo>
                    <a:pt x="4200575" y="460603"/>
                  </a:lnTo>
                  <a:lnTo>
                    <a:pt x="3779367" y="151879"/>
                  </a:lnTo>
                  <a:lnTo>
                    <a:pt x="3787419" y="143167"/>
                  </a:lnTo>
                  <a:lnTo>
                    <a:pt x="3759949" y="117754"/>
                  </a:lnTo>
                  <a:lnTo>
                    <a:pt x="3726078" y="119151"/>
                  </a:lnTo>
                  <a:lnTo>
                    <a:pt x="3245828" y="638581"/>
                  </a:lnTo>
                  <a:lnTo>
                    <a:pt x="3037954" y="748626"/>
                  </a:lnTo>
                  <a:lnTo>
                    <a:pt x="2860840" y="302221"/>
                  </a:lnTo>
                  <a:lnTo>
                    <a:pt x="2047074" y="341731"/>
                  </a:lnTo>
                  <a:lnTo>
                    <a:pt x="1914867" y="6121"/>
                  </a:lnTo>
                  <a:lnTo>
                    <a:pt x="1852104" y="0"/>
                  </a:lnTo>
                  <a:lnTo>
                    <a:pt x="1847278" y="1892"/>
                  </a:lnTo>
                  <a:lnTo>
                    <a:pt x="2246325" y="1014844"/>
                  </a:lnTo>
                  <a:lnTo>
                    <a:pt x="2303399" y="992352"/>
                  </a:lnTo>
                  <a:lnTo>
                    <a:pt x="2073452" y="408698"/>
                  </a:lnTo>
                  <a:lnTo>
                    <a:pt x="2813037" y="372783"/>
                  </a:lnTo>
                  <a:lnTo>
                    <a:pt x="2975419" y="781723"/>
                  </a:lnTo>
                  <a:lnTo>
                    <a:pt x="2504998" y="1030744"/>
                  </a:lnTo>
                  <a:lnTo>
                    <a:pt x="2374912" y="1246708"/>
                  </a:lnTo>
                  <a:lnTo>
                    <a:pt x="2341778" y="1238504"/>
                  </a:lnTo>
                  <a:lnTo>
                    <a:pt x="2341778" y="1301699"/>
                  </a:lnTo>
                  <a:lnTo>
                    <a:pt x="2315946" y="1344599"/>
                  </a:lnTo>
                  <a:lnTo>
                    <a:pt x="2096973" y="2022157"/>
                  </a:lnTo>
                  <a:lnTo>
                    <a:pt x="2077275" y="2021738"/>
                  </a:lnTo>
                  <a:lnTo>
                    <a:pt x="2077275" y="2083079"/>
                  </a:lnTo>
                  <a:lnTo>
                    <a:pt x="1886521" y="2673362"/>
                  </a:lnTo>
                  <a:lnTo>
                    <a:pt x="1887156" y="2677439"/>
                  </a:lnTo>
                  <a:lnTo>
                    <a:pt x="1865147" y="2675064"/>
                  </a:lnTo>
                  <a:lnTo>
                    <a:pt x="1865147" y="2995460"/>
                  </a:lnTo>
                  <a:lnTo>
                    <a:pt x="1590509" y="3372612"/>
                  </a:lnTo>
                  <a:lnTo>
                    <a:pt x="755281" y="3031985"/>
                  </a:lnTo>
                  <a:lnTo>
                    <a:pt x="1215707" y="2858922"/>
                  </a:lnTo>
                  <a:lnTo>
                    <a:pt x="1620735" y="3051606"/>
                  </a:lnTo>
                  <a:lnTo>
                    <a:pt x="1865147" y="2995460"/>
                  </a:lnTo>
                  <a:lnTo>
                    <a:pt x="1865147" y="2675064"/>
                  </a:lnTo>
                  <a:lnTo>
                    <a:pt x="1605280" y="2646972"/>
                  </a:lnTo>
                  <a:lnTo>
                    <a:pt x="937234" y="2898063"/>
                  </a:lnTo>
                  <a:lnTo>
                    <a:pt x="1494231" y="2056574"/>
                  </a:lnTo>
                  <a:lnTo>
                    <a:pt x="1537220" y="2060117"/>
                  </a:lnTo>
                  <a:lnTo>
                    <a:pt x="1591233" y="2064054"/>
                  </a:lnTo>
                  <a:lnTo>
                    <a:pt x="1645767" y="2067534"/>
                  </a:lnTo>
                  <a:lnTo>
                    <a:pt x="1700784" y="2070608"/>
                  </a:lnTo>
                  <a:lnTo>
                    <a:pt x="1756257" y="2073287"/>
                  </a:lnTo>
                  <a:lnTo>
                    <a:pt x="1812137" y="2075637"/>
                  </a:lnTo>
                  <a:lnTo>
                    <a:pt x="1868398" y="2077681"/>
                  </a:lnTo>
                  <a:lnTo>
                    <a:pt x="1981923" y="2080996"/>
                  </a:lnTo>
                  <a:lnTo>
                    <a:pt x="2077275" y="2083079"/>
                  </a:lnTo>
                  <a:lnTo>
                    <a:pt x="2077275" y="2021738"/>
                  </a:lnTo>
                  <a:lnTo>
                    <a:pt x="1982177" y="2019642"/>
                  </a:lnTo>
                  <a:lnTo>
                    <a:pt x="1867801" y="2016302"/>
                  </a:lnTo>
                  <a:lnTo>
                    <a:pt x="1811147" y="2014232"/>
                  </a:lnTo>
                  <a:lnTo>
                    <a:pt x="1754898" y="2011857"/>
                  </a:lnTo>
                  <a:lnTo>
                    <a:pt x="1699094" y="2009127"/>
                  </a:lnTo>
                  <a:lnTo>
                    <a:pt x="1643786" y="2006015"/>
                  </a:lnTo>
                  <a:lnTo>
                    <a:pt x="1588998" y="2002472"/>
                  </a:lnTo>
                  <a:lnTo>
                    <a:pt x="1534769" y="1998484"/>
                  </a:lnTo>
                  <a:lnTo>
                    <a:pt x="1481150" y="1993988"/>
                  </a:lnTo>
                  <a:lnTo>
                    <a:pt x="1428178" y="1988947"/>
                  </a:lnTo>
                  <a:lnTo>
                    <a:pt x="1424609" y="1988566"/>
                  </a:lnTo>
                  <a:lnTo>
                    <a:pt x="1424609" y="2050097"/>
                  </a:lnTo>
                  <a:lnTo>
                    <a:pt x="842314" y="2929813"/>
                  </a:lnTo>
                  <a:lnTo>
                    <a:pt x="846010" y="2932353"/>
                  </a:lnTo>
                  <a:lnTo>
                    <a:pt x="671664" y="2997885"/>
                  </a:lnTo>
                  <a:lnTo>
                    <a:pt x="645668" y="2987268"/>
                  </a:lnTo>
                  <a:lnTo>
                    <a:pt x="243903" y="2640673"/>
                  </a:lnTo>
                  <a:lnTo>
                    <a:pt x="792264" y="1914309"/>
                  </a:lnTo>
                  <a:lnTo>
                    <a:pt x="813765" y="1922729"/>
                  </a:lnTo>
                  <a:lnTo>
                    <a:pt x="855687" y="1937715"/>
                  </a:lnTo>
                  <a:lnTo>
                    <a:pt x="898677" y="1951723"/>
                  </a:lnTo>
                  <a:lnTo>
                    <a:pt x="942670" y="1964766"/>
                  </a:lnTo>
                  <a:lnTo>
                    <a:pt x="987653" y="1976894"/>
                  </a:lnTo>
                  <a:lnTo>
                    <a:pt x="1033589" y="1988146"/>
                  </a:lnTo>
                  <a:lnTo>
                    <a:pt x="1080439" y="1998560"/>
                  </a:lnTo>
                  <a:lnTo>
                    <a:pt x="1128153" y="2008149"/>
                  </a:lnTo>
                  <a:lnTo>
                    <a:pt x="1176718" y="2016975"/>
                  </a:lnTo>
                  <a:lnTo>
                    <a:pt x="1226083" y="2025065"/>
                  </a:lnTo>
                  <a:lnTo>
                    <a:pt x="1276223" y="2032457"/>
                  </a:lnTo>
                  <a:lnTo>
                    <a:pt x="1327099" y="2039175"/>
                  </a:lnTo>
                  <a:lnTo>
                    <a:pt x="1378661" y="2045258"/>
                  </a:lnTo>
                  <a:lnTo>
                    <a:pt x="1424609" y="2050097"/>
                  </a:lnTo>
                  <a:lnTo>
                    <a:pt x="1424609" y="1988566"/>
                  </a:lnTo>
                  <a:lnTo>
                    <a:pt x="1375879" y="1983346"/>
                  </a:lnTo>
                  <a:lnTo>
                    <a:pt x="1324305" y="1977136"/>
                  </a:lnTo>
                  <a:lnTo>
                    <a:pt x="1273492" y="1970278"/>
                  </a:lnTo>
                  <a:lnTo>
                    <a:pt x="1223479" y="1962734"/>
                  </a:lnTo>
                  <a:lnTo>
                    <a:pt x="1174305" y="1954466"/>
                  </a:lnTo>
                  <a:lnTo>
                    <a:pt x="1125994" y="1945449"/>
                  </a:lnTo>
                  <a:lnTo>
                    <a:pt x="1078611" y="1935632"/>
                  </a:lnTo>
                  <a:lnTo>
                    <a:pt x="1032192" y="1924989"/>
                  </a:lnTo>
                  <a:lnTo>
                    <a:pt x="986751" y="1913470"/>
                  </a:lnTo>
                  <a:lnTo>
                    <a:pt x="942352" y="1901050"/>
                  </a:lnTo>
                  <a:lnTo>
                    <a:pt x="899020" y="1887689"/>
                  </a:lnTo>
                  <a:lnTo>
                    <a:pt x="889825" y="1884578"/>
                  </a:lnTo>
                  <a:lnTo>
                    <a:pt x="1509661" y="1845932"/>
                  </a:lnTo>
                  <a:lnTo>
                    <a:pt x="1606905" y="1211834"/>
                  </a:lnTo>
                  <a:lnTo>
                    <a:pt x="2170798" y="1259344"/>
                  </a:lnTo>
                  <a:lnTo>
                    <a:pt x="2341778" y="1301699"/>
                  </a:lnTo>
                  <a:lnTo>
                    <a:pt x="2341778" y="1238504"/>
                  </a:lnTo>
                  <a:lnTo>
                    <a:pt x="2180818" y="1198638"/>
                  </a:lnTo>
                  <a:lnTo>
                    <a:pt x="1872907" y="1172692"/>
                  </a:lnTo>
                  <a:lnTo>
                    <a:pt x="1872272" y="1172641"/>
                  </a:lnTo>
                  <a:lnTo>
                    <a:pt x="1783575" y="1072832"/>
                  </a:lnTo>
                  <a:lnTo>
                    <a:pt x="1783575" y="1165174"/>
                  </a:lnTo>
                  <a:lnTo>
                    <a:pt x="1595005" y="1149286"/>
                  </a:lnTo>
                  <a:lnTo>
                    <a:pt x="1538846" y="1111554"/>
                  </a:lnTo>
                  <a:lnTo>
                    <a:pt x="1538846" y="1206093"/>
                  </a:lnTo>
                  <a:lnTo>
                    <a:pt x="1450619" y="1781327"/>
                  </a:lnTo>
                  <a:lnTo>
                    <a:pt x="775487" y="1823402"/>
                  </a:lnTo>
                  <a:lnTo>
                    <a:pt x="765352" y="1836813"/>
                  </a:lnTo>
                  <a:lnTo>
                    <a:pt x="699820" y="1805432"/>
                  </a:lnTo>
                  <a:lnTo>
                    <a:pt x="663752" y="1785632"/>
                  </a:lnTo>
                  <a:lnTo>
                    <a:pt x="629018" y="1764626"/>
                  </a:lnTo>
                  <a:lnTo>
                    <a:pt x="595668" y="1742389"/>
                  </a:lnTo>
                  <a:lnTo>
                    <a:pt x="563753" y="1718868"/>
                  </a:lnTo>
                  <a:lnTo>
                    <a:pt x="533285" y="1694040"/>
                  </a:lnTo>
                  <a:lnTo>
                    <a:pt x="504329" y="1667852"/>
                  </a:lnTo>
                  <a:lnTo>
                    <a:pt x="483514" y="1646936"/>
                  </a:lnTo>
                  <a:lnTo>
                    <a:pt x="1142530" y="1172692"/>
                  </a:lnTo>
                  <a:lnTo>
                    <a:pt x="1538846" y="1206093"/>
                  </a:lnTo>
                  <a:lnTo>
                    <a:pt x="1538846" y="1111554"/>
                  </a:lnTo>
                  <a:lnTo>
                    <a:pt x="1455318" y="1055420"/>
                  </a:lnTo>
                  <a:lnTo>
                    <a:pt x="1455318" y="1137513"/>
                  </a:lnTo>
                  <a:lnTo>
                    <a:pt x="1125093" y="1109675"/>
                  </a:lnTo>
                  <a:lnTo>
                    <a:pt x="1016088" y="1188110"/>
                  </a:lnTo>
                  <a:lnTo>
                    <a:pt x="264109" y="976871"/>
                  </a:lnTo>
                  <a:lnTo>
                    <a:pt x="927138" y="782548"/>
                  </a:lnTo>
                  <a:lnTo>
                    <a:pt x="1455318" y="1137513"/>
                  </a:lnTo>
                  <a:lnTo>
                    <a:pt x="1455318" y="1055420"/>
                  </a:lnTo>
                  <a:lnTo>
                    <a:pt x="1049312" y="782548"/>
                  </a:lnTo>
                  <a:lnTo>
                    <a:pt x="1028255" y="768413"/>
                  </a:lnTo>
                  <a:lnTo>
                    <a:pt x="1158798" y="810234"/>
                  </a:lnTo>
                  <a:lnTo>
                    <a:pt x="1360220" y="878382"/>
                  </a:lnTo>
                  <a:lnTo>
                    <a:pt x="1606473" y="965860"/>
                  </a:lnTo>
                  <a:lnTo>
                    <a:pt x="1783575" y="1165174"/>
                  </a:lnTo>
                  <a:lnTo>
                    <a:pt x="1783575" y="1072832"/>
                  </a:lnTo>
                  <a:lnTo>
                    <a:pt x="1641995" y="913485"/>
                  </a:lnTo>
                  <a:lnTo>
                    <a:pt x="1624507" y="907262"/>
                  </a:lnTo>
                  <a:lnTo>
                    <a:pt x="1627568" y="552907"/>
                  </a:lnTo>
                  <a:lnTo>
                    <a:pt x="1325778" y="474903"/>
                  </a:lnTo>
                  <a:lnTo>
                    <a:pt x="1622171" y="538822"/>
                  </a:lnTo>
                  <a:lnTo>
                    <a:pt x="1633651" y="485533"/>
                  </a:lnTo>
                  <a:lnTo>
                    <a:pt x="1015961" y="352310"/>
                  </a:lnTo>
                  <a:lnTo>
                    <a:pt x="1015961" y="408089"/>
                  </a:lnTo>
                  <a:lnTo>
                    <a:pt x="981138" y="689787"/>
                  </a:lnTo>
                  <a:lnTo>
                    <a:pt x="977684" y="688746"/>
                  </a:lnTo>
                  <a:lnTo>
                    <a:pt x="1001839" y="405028"/>
                  </a:lnTo>
                  <a:lnTo>
                    <a:pt x="1015961" y="408089"/>
                  </a:lnTo>
                  <a:lnTo>
                    <a:pt x="1015961" y="352310"/>
                  </a:lnTo>
                  <a:lnTo>
                    <a:pt x="952766" y="338670"/>
                  </a:lnTo>
                  <a:lnTo>
                    <a:pt x="924344" y="672503"/>
                  </a:lnTo>
                  <a:lnTo>
                    <a:pt x="895680" y="663765"/>
                  </a:lnTo>
                  <a:lnTo>
                    <a:pt x="796188" y="635215"/>
                  </a:lnTo>
                  <a:lnTo>
                    <a:pt x="697280" y="608406"/>
                  </a:lnTo>
                  <a:lnTo>
                    <a:pt x="599224" y="583565"/>
                  </a:lnTo>
                  <a:lnTo>
                    <a:pt x="550595" y="571957"/>
                  </a:lnTo>
                  <a:lnTo>
                    <a:pt x="502272" y="560920"/>
                  </a:lnTo>
                  <a:lnTo>
                    <a:pt x="454279" y="550494"/>
                  </a:lnTo>
                  <a:lnTo>
                    <a:pt x="406666" y="540702"/>
                  </a:lnTo>
                  <a:lnTo>
                    <a:pt x="359460" y="531571"/>
                  </a:lnTo>
                  <a:lnTo>
                    <a:pt x="312674" y="523125"/>
                  </a:lnTo>
                  <a:lnTo>
                    <a:pt x="266369" y="515404"/>
                  </a:lnTo>
                  <a:lnTo>
                    <a:pt x="220560" y="508419"/>
                  </a:lnTo>
                  <a:lnTo>
                    <a:pt x="175298" y="502208"/>
                  </a:lnTo>
                  <a:lnTo>
                    <a:pt x="130581" y="496798"/>
                  </a:lnTo>
                  <a:lnTo>
                    <a:pt x="86474" y="492226"/>
                  </a:lnTo>
                  <a:lnTo>
                    <a:pt x="42989" y="488505"/>
                  </a:lnTo>
                  <a:lnTo>
                    <a:pt x="24041" y="487248"/>
                  </a:lnTo>
                  <a:lnTo>
                    <a:pt x="23520" y="548690"/>
                  </a:lnTo>
                  <a:lnTo>
                    <a:pt x="39954" y="549783"/>
                  </a:lnTo>
                  <a:lnTo>
                    <a:pt x="83870" y="553580"/>
                  </a:lnTo>
                  <a:lnTo>
                    <a:pt x="128473" y="558279"/>
                  </a:lnTo>
                  <a:lnTo>
                    <a:pt x="173710" y="563841"/>
                  </a:lnTo>
                  <a:lnTo>
                    <a:pt x="219557" y="570230"/>
                  </a:lnTo>
                  <a:lnTo>
                    <a:pt x="265963" y="577430"/>
                  </a:lnTo>
                  <a:lnTo>
                    <a:pt x="312902" y="585406"/>
                  </a:lnTo>
                  <a:lnTo>
                    <a:pt x="360349" y="594118"/>
                  </a:lnTo>
                  <a:lnTo>
                    <a:pt x="408254" y="603542"/>
                  </a:lnTo>
                  <a:lnTo>
                    <a:pt x="456590" y="613664"/>
                  </a:lnTo>
                  <a:lnTo>
                    <a:pt x="505320" y="624433"/>
                  </a:lnTo>
                  <a:lnTo>
                    <a:pt x="554405" y="635825"/>
                  </a:lnTo>
                  <a:lnTo>
                    <a:pt x="603821" y="647814"/>
                  </a:lnTo>
                  <a:lnTo>
                    <a:pt x="703478" y="673442"/>
                  </a:lnTo>
                  <a:lnTo>
                    <a:pt x="804024" y="701090"/>
                  </a:lnTo>
                  <a:lnTo>
                    <a:pt x="883691" y="724281"/>
                  </a:lnTo>
                  <a:lnTo>
                    <a:pt x="19812" y="977442"/>
                  </a:lnTo>
                  <a:lnTo>
                    <a:pt x="19596" y="1003757"/>
                  </a:lnTo>
                  <a:lnTo>
                    <a:pt x="31673" y="1044981"/>
                  </a:lnTo>
                  <a:lnTo>
                    <a:pt x="165430" y="1005789"/>
                  </a:lnTo>
                  <a:lnTo>
                    <a:pt x="959497" y="1228852"/>
                  </a:lnTo>
                  <a:lnTo>
                    <a:pt x="11772" y="1910842"/>
                  </a:lnTo>
                  <a:lnTo>
                    <a:pt x="11112" y="1986876"/>
                  </a:lnTo>
                  <a:lnTo>
                    <a:pt x="433120" y="1683194"/>
                  </a:lnTo>
                  <a:lnTo>
                    <a:pt x="460260" y="1710575"/>
                  </a:lnTo>
                  <a:lnTo>
                    <a:pt x="489699" y="1737423"/>
                  </a:lnTo>
                  <a:lnTo>
                    <a:pt x="520547" y="1762925"/>
                  </a:lnTo>
                  <a:lnTo>
                    <a:pt x="552754" y="1787105"/>
                  </a:lnTo>
                  <a:lnTo>
                    <a:pt x="586320" y="1810029"/>
                  </a:lnTo>
                  <a:lnTo>
                    <a:pt x="621169" y="1831695"/>
                  </a:lnTo>
                  <a:lnTo>
                    <a:pt x="657301" y="1852168"/>
                  </a:lnTo>
                  <a:lnTo>
                    <a:pt x="694651" y="1871472"/>
                  </a:lnTo>
                  <a:lnTo>
                    <a:pt x="727506" y="1886966"/>
                  </a:lnTo>
                  <a:lnTo>
                    <a:pt x="192189" y="2596057"/>
                  </a:lnTo>
                  <a:lnTo>
                    <a:pt x="7239" y="2436495"/>
                  </a:lnTo>
                  <a:lnTo>
                    <a:pt x="6464" y="2525839"/>
                  </a:lnTo>
                  <a:lnTo>
                    <a:pt x="589457" y="3028785"/>
                  </a:lnTo>
                  <a:lnTo>
                    <a:pt x="215" y="3250247"/>
                  </a:lnTo>
                  <a:lnTo>
                    <a:pt x="0" y="3275457"/>
                  </a:lnTo>
                  <a:lnTo>
                    <a:pt x="13309" y="3310852"/>
                  </a:lnTo>
                  <a:lnTo>
                    <a:pt x="661352" y="3067278"/>
                  </a:lnTo>
                  <a:lnTo>
                    <a:pt x="1614195" y="3455886"/>
                  </a:lnTo>
                  <a:lnTo>
                    <a:pt x="1939836" y="3008680"/>
                  </a:lnTo>
                  <a:lnTo>
                    <a:pt x="2023440" y="3534384"/>
                  </a:lnTo>
                  <a:lnTo>
                    <a:pt x="2084019" y="3524745"/>
                  </a:lnTo>
                  <a:lnTo>
                    <a:pt x="2001596" y="3006471"/>
                  </a:lnTo>
                  <a:lnTo>
                    <a:pt x="2387917" y="2867647"/>
                  </a:lnTo>
                  <a:lnTo>
                    <a:pt x="3072815" y="3515449"/>
                  </a:lnTo>
                  <a:lnTo>
                    <a:pt x="2982010" y="3612045"/>
                  </a:lnTo>
                  <a:lnTo>
                    <a:pt x="3069983" y="3617963"/>
                  </a:lnTo>
                  <a:lnTo>
                    <a:pt x="3848633" y="2789644"/>
                  </a:lnTo>
                  <a:lnTo>
                    <a:pt x="3827932" y="2770200"/>
                  </a:lnTo>
                  <a:lnTo>
                    <a:pt x="3841610" y="2777375"/>
                  </a:lnTo>
                  <a:lnTo>
                    <a:pt x="3886593" y="2801404"/>
                  </a:lnTo>
                  <a:lnTo>
                    <a:pt x="3931970" y="2826029"/>
                  </a:lnTo>
                  <a:lnTo>
                    <a:pt x="3977703" y="2851200"/>
                  </a:lnTo>
                  <a:lnTo>
                    <a:pt x="4023766" y="2876893"/>
                  </a:lnTo>
                  <a:lnTo>
                    <a:pt x="4070108" y="2903067"/>
                  </a:lnTo>
                  <a:lnTo>
                    <a:pt x="4116692" y="2929674"/>
                  </a:lnTo>
                  <a:lnTo>
                    <a:pt x="4210469" y="2984068"/>
                  </a:lnTo>
                  <a:lnTo>
                    <a:pt x="4304779" y="3039757"/>
                  </a:lnTo>
                  <a:lnTo>
                    <a:pt x="4399331" y="3096437"/>
                  </a:lnTo>
                  <a:lnTo>
                    <a:pt x="4493831" y="3153829"/>
                  </a:lnTo>
                  <a:lnTo>
                    <a:pt x="4634801" y="3240532"/>
                  </a:lnTo>
                  <a:lnTo>
                    <a:pt x="4812906" y="3351453"/>
                  </a:lnTo>
                  <a:lnTo>
                    <a:pt x="4856175" y="3431349"/>
                  </a:lnTo>
                  <a:lnTo>
                    <a:pt x="4857267" y="3304527"/>
                  </a:lnTo>
                  <a:lnTo>
                    <a:pt x="4753876" y="3113582"/>
                  </a:lnTo>
                  <a:lnTo>
                    <a:pt x="4753876" y="3242424"/>
                  </a:lnTo>
                  <a:lnTo>
                    <a:pt x="4617212" y="3157563"/>
                  </a:lnTo>
                  <a:lnTo>
                    <a:pt x="4473791" y="3069818"/>
                  </a:lnTo>
                  <a:lnTo>
                    <a:pt x="4377829" y="3011944"/>
                  </a:lnTo>
                  <a:lnTo>
                    <a:pt x="4281944" y="2954934"/>
                  </a:lnTo>
                  <a:lnTo>
                    <a:pt x="4186453" y="2899118"/>
                  </a:lnTo>
                  <a:lnTo>
                    <a:pt x="4091635" y="2844787"/>
                  </a:lnTo>
                  <a:lnTo>
                    <a:pt x="4044581" y="2818282"/>
                  </a:lnTo>
                  <a:lnTo>
                    <a:pt x="3997820" y="2792260"/>
                  </a:lnTo>
                  <a:lnTo>
                    <a:pt x="3951376" y="2766771"/>
                  </a:lnTo>
                  <a:lnTo>
                    <a:pt x="3914952" y="2747099"/>
                  </a:lnTo>
                  <a:lnTo>
                    <a:pt x="4276458" y="2360625"/>
                  </a:lnTo>
                  <a:lnTo>
                    <a:pt x="4753876" y="3242424"/>
                  </a:lnTo>
                  <a:lnTo>
                    <a:pt x="4753876" y="3113582"/>
                  </a:lnTo>
                  <a:lnTo>
                    <a:pt x="4621682" y="2869438"/>
                  </a:lnTo>
                  <a:lnTo>
                    <a:pt x="4858563" y="2806255"/>
                  </a:lnTo>
                  <a:lnTo>
                    <a:pt x="4861471" y="2816898"/>
                  </a:lnTo>
                  <a:lnTo>
                    <a:pt x="4861560" y="2805455"/>
                  </a:lnTo>
                  <a:lnTo>
                    <a:pt x="4862131" y="2740787"/>
                  </a:lnTo>
                  <a:lnTo>
                    <a:pt x="4863643" y="2565857"/>
                  </a:lnTo>
                  <a:lnTo>
                    <a:pt x="4766996" y="2211590"/>
                  </a:lnTo>
                  <a:lnTo>
                    <a:pt x="4766996" y="2470569"/>
                  </a:lnTo>
                  <a:lnTo>
                    <a:pt x="4472508" y="2593898"/>
                  </a:lnTo>
                  <a:lnTo>
                    <a:pt x="4242244" y="2168601"/>
                  </a:lnTo>
                  <a:lnTo>
                    <a:pt x="4242244" y="2297430"/>
                  </a:lnTo>
                  <a:lnTo>
                    <a:pt x="4035488" y="2518473"/>
                  </a:lnTo>
                  <a:lnTo>
                    <a:pt x="3996791" y="2440889"/>
                  </a:lnTo>
                  <a:lnTo>
                    <a:pt x="3996791" y="2559862"/>
                  </a:lnTo>
                  <a:lnTo>
                    <a:pt x="3852672" y="2713939"/>
                  </a:lnTo>
                  <a:lnTo>
                    <a:pt x="3814368" y="2693898"/>
                  </a:lnTo>
                  <a:lnTo>
                    <a:pt x="3791381" y="2682113"/>
                  </a:lnTo>
                  <a:lnTo>
                    <a:pt x="3791381" y="2751048"/>
                  </a:lnTo>
                  <a:lnTo>
                    <a:pt x="3110153" y="3475723"/>
                  </a:lnTo>
                  <a:lnTo>
                    <a:pt x="2445423" y="2846984"/>
                  </a:lnTo>
                  <a:lnTo>
                    <a:pt x="3310090" y="2536266"/>
                  </a:lnTo>
                  <a:lnTo>
                    <a:pt x="3346500" y="2549131"/>
                  </a:lnTo>
                  <a:lnTo>
                    <a:pt x="3383788" y="2563063"/>
                  </a:lnTo>
                  <a:lnTo>
                    <a:pt x="3421913" y="2578062"/>
                  </a:lnTo>
                  <a:lnTo>
                    <a:pt x="3460864" y="2594064"/>
                  </a:lnTo>
                  <a:lnTo>
                    <a:pt x="3500577" y="2611043"/>
                  </a:lnTo>
                  <a:lnTo>
                    <a:pt x="3541026" y="2628963"/>
                  </a:lnTo>
                  <a:lnTo>
                    <a:pt x="3582174" y="2647772"/>
                  </a:lnTo>
                  <a:lnTo>
                    <a:pt x="3623983" y="2667444"/>
                  </a:lnTo>
                  <a:lnTo>
                    <a:pt x="3666413" y="2687942"/>
                  </a:lnTo>
                  <a:lnTo>
                    <a:pt x="3709428" y="2709227"/>
                  </a:lnTo>
                  <a:lnTo>
                    <a:pt x="3752989" y="2731249"/>
                  </a:lnTo>
                  <a:lnTo>
                    <a:pt x="3791381" y="2751048"/>
                  </a:lnTo>
                  <a:lnTo>
                    <a:pt x="3791381" y="2682113"/>
                  </a:lnTo>
                  <a:lnTo>
                    <a:pt x="3725354" y="2648674"/>
                  </a:lnTo>
                  <a:lnTo>
                    <a:pt x="3681653" y="2627185"/>
                  </a:lnTo>
                  <a:lnTo>
                    <a:pt x="3638550" y="2606510"/>
                  </a:lnTo>
                  <a:lnTo>
                    <a:pt x="3596081" y="2586672"/>
                  </a:lnTo>
                  <a:lnTo>
                    <a:pt x="3554272" y="2567724"/>
                  </a:lnTo>
                  <a:lnTo>
                    <a:pt x="3513163" y="2549690"/>
                  </a:lnTo>
                  <a:lnTo>
                    <a:pt x="3472802" y="2532608"/>
                  </a:lnTo>
                  <a:lnTo>
                    <a:pt x="3433229" y="2516543"/>
                  </a:lnTo>
                  <a:lnTo>
                    <a:pt x="3394468" y="2501506"/>
                  </a:lnTo>
                  <a:lnTo>
                    <a:pt x="3356572" y="2487549"/>
                  </a:lnTo>
                  <a:lnTo>
                    <a:pt x="3337407" y="2480945"/>
                  </a:lnTo>
                  <a:lnTo>
                    <a:pt x="3266414" y="2301710"/>
                  </a:lnTo>
                  <a:lnTo>
                    <a:pt x="3266414" y="2486774"/>
                  </a:lnTo>
                  <a:lnTo>
                    <a:pt x="2401024" y="2797759"/>
                  </a:lnTo>
                  <a:lnTo>
                    <a:pt x="2347023" y="2728379"/>
                  </a:lnTo>
                  <a:lnTo>
                    <a:pt x="2347023" y="2817164"/>
                  </a:lnTo>
                  <a:lnTo>
                    <a:pt x="1991791" y="2944825"/>
                  </a:lnTo>
                  <a:lnTo>
                    <a:pt x="1990813" y="2938653"/>
                  </a:lnTo>
                  <a:lnTo>
                    <a:pt x="2027542" y="2888221"/>
                  </a:lnTo>
                  <a:lnTo>
                    <a:pt x="1984375" y="2898140"/>
                  </a:lnTo>
                  <a:lnTo>
                    <a:pt x="1949411" y="2678239"/>
                  </a:lnTo>
                  <a:lnTo>
                    <a:pt x="2034336" y="2415425"/>
                  </a:lnTo>
                  <a:lnTo>
                    <a:pt x="2347023" y="2817164"/>
                  </a:lnTo>
                  <a:lnTo>
                    <a:pt x="2347023" y="2728379"/>
                  </a:lnTo>
                  <a:lnTo>
                    <a:pt x="2085213" y="2391968"/>
                  </a:lnTo>
                  <a:lnTo>
                    <a:pt x="3108096" y="2087067"/>
                  </a:lnTo>
                  <a:lnTo>
                    <a:pt x="3266414" y="2486774"/>
                  </a:lnTo>
                  <a:lnTo>
                    <a:pt x="3266414" y="2301710"/>
                  </a:lnTo>
                  <a:lnTo>
                    <a:pt x="3082899" y="1838388"/>
                  </a:lnTo>
                  <a:lnTo>
                    <a:pt x="3082899" y="2023452"/>
                  </a:lnTo>
                  <a:lnTo>
                    <a:pt x="2062746" y="2327541"/>
                  </a:lnTo>
                  <a:lnTo>
                    <a:pt x="2372131" y="1370190"/>
                  </a:lnTo>
                  <a:lnTo>
                    <a:pt x="2404084" y="1317129"/>
                  </a:lnTo>
                  <a:lnTo>
                    <a:pt x="2453729" y="1329423"/>
                  </a:lnTo>
                  <a:lnTo>
                    <a:pt x="2870022" y="1486014"/>
                  </a:lnTo>
                  <a:lnTo>
                    <a:pt x="3082899" y="2023452"/>
                  </a:lnTo>
                  <a:lnTo>
                    <a:pt x="3082899" y="1838388"/>
                  </a:lnTo>
                  <a:lnTo>
                    <a:pt x="2956166" y="1518424"/>
                  </a:lnTo>
                  <a:lnTo>
                    <a:pt x="3595814" y="1759026"/>
                  </a:lnTo>
                  <a:lnTo>
                    <a:pt x="3995521" y="2560485"/>
                  </a:lnTo>
                  <a:lnTo>
                    <a:pt x="3996791" y="2559862"/>
                  </a:lnTo>
                  <a:lnTo>
                    <a:pt x="3996791" y="2440889"/>
                  </a:lnTo>
                  <a:lnTo>
                    <a:pt x="3670795" y="1787232"/>
                  </a:lnTo>
                  <a:lnTo>
                    <a:pt x="4041521" y="1926666"/>
                  </a:lnTo>
                  <a:lnTo>
                    <a:pt x="4242244" y="2297430"/>
                  </a:lnTo>
                  <a:lnTo>
                    <a:pt x="4242244" y="2168601"/>
                  </a:lnTo>
                  <a:lnTo>
                    <a:pt x="4084548" y="1877326"/>
                  </a:lnTo>
                  <a:lnTo>
                    <a:pt x="2471953" y="1270736"/>
                  </a:lnTo>
                  <a:lnTo>
                    <a:pt x="2437219" y="1262138"/>
                  </a:lnTo>
                  <a:lnTo>
                    <a:pt x="2548750" y="1076998"/>
                  </a:lnTo>
                  <a:lnTo>
                    <a:pt x="2994850" y="840854"/>
                  </a:lnTo>
                  <a:lnTo>
                    <a:pt x="3109137" y="1229245"/>
                  </a:lnTo>
                  <a:lnTo>
                    <a:pt x="2494051" y="1199400"/>
                  </a:lnTo>
                  <a:lnTo>
                    <a:pt x="2491079" y="1260665"/>
                  </a:lnTo>
                  <a:lnTo>
                    <a:pt x="4260647" y="1346504"/>
                  </a:lnTo>
                  <a:lnTo>
                    <a:pt x="4415485" y="1284579"/>
                  </a:lnTo>
                  <a:lnTo>
                    <a:pt x="4440720" y="1274495"/>
                  </a:lnTo>
                  <a:lnTo>
                    <a:pt x="4766996" y="2470569"/>
                  </a:lnTo>
                  <a:lnTo>
                    <a:pt x="4766996" y="2211590"/>
                  </a:lnTo>
                  <a:lnTo>
                    <a:pt x="4504410" y="1249019"/>
                  </a:lnTo>
                  <a:lnTo>
                    <a:pt x="4876279" y="1100302"/>
                  </a:lnTo>
                  <a:lnTo>
                    <a:pt x="4876851" y="1034008"/>
                  </a:lnTo>
                  <a:lnTo>
                    <a:pt x="4250271" y="1284579"/>
                  </a:lnTo>
                  <a:lnTo>
                    <a:pt x="4147096" y="1279575"/>
                  </a:lnTo>
                  <a:lnTo>
                    <a:pt x="4136809" y="1240345"/>
                  </a:lnTo>
                  <a:lnTo>
                    <a:pt x="4121289" y="1186980"/>
                  </a:lnTo>
                  <a:lnTo>
                    <a:pt x="4104652" y="1135240"/>
                  </a:lnTo>
                  <a:lnTo>
                    <a:pt x="4086898" y="1085088"/>
                  </a:lnTo>
                  <a:lnTo>
                    <a:pt x="4082834" y="1074648"/>
                  </a:lnTo>
                  <a:lnTo>
                    <a:pt x="4082834" y="1276464"/>
                  </a:lnTo>
                  <a:lnTo>
                    <a:pt x="3183801" y="1232865"/>
                  </a:lnTo>
                  <a:lnTo>
                    <a:pt x="3058541" y="807135"/>
                  </a:lnTo>
                  <a:lnTo>
                    <a:pt x="3283762" y="687908"/>
                  </a:lnTo>
                  <a:lnTo>
                    <a:pt x="3498685" y="455447"/>
                  </a:lnTo>
                  <a:lnTo>
                    <a:pt x="3560051" y="493344"/>
                  </a:lnTo>
                  <a:lnTo>
                    <a:pt x="3599078" y="520420"/>
                  </a:lnTo>
                  <a:lnTo>
                    <a:pt x="3636746" y="548881"/>
                  </a:lnTo>
                  <a:lnTo>
                    <a:pt x="3673081" y="578751"/>
                  </a:lnTo>
                  <a:lnTo>
                    <a:pt x="3708069" y="610031"/>
                  </a:lnTo>
                  <a:lnTo>
                    <a:pt x="3741737" y="642734"/>
                  </a:lnTo>
                  <a:lnTo>
                    <a:pt x="3774084" y="676871"/>
                  </a:lnTo>
                  <a:lnTo>
                    <a:pt x="3805110" y="712444"/>
                  </a:lnTo>
                  <a:lnTo>
                    <a:pt x="3834841" y="749477"/>
                  </a:lnTo>
                  <a:lnTo>
                    <a:pt x="3863251" y="787958"/>
                  </a:lnTo>
                  <a:lnTo>
                    <a:pt x="3890378" y="827913"/>
                  </a:lnTo>
                  <a:lnTo>
                    <a:pt x="3916210" y="869340"/>
                  </a:lnTo>
                  <a:lnTo>
                    <a:pt x="3940759" y="912253"/>
                  </a:lnTo>
                  <a:lnTo>
                    <a:pt x="3964025" y="956665"/>
                  </a:lnTo>
                  <a:lnTo>
                    <a:pt x="3986034" y="1002588"/>
                  </a:lnTo>
                  <a:lnTo>
                    <a:pt x="4006773" y="1050010"/>
                  </a:lnTo>
                  <a:lnTo>
                    <a:pt x="4026243" y="1098969"/>
                  </a:lnTo>
                  <a:lnTo>
                    <a:pt x="4044480" y="1149451"/>
                  </a:lnTo>
                  <a:lnTo>
                    <a:pt x="4061460" y="1201483"/>
                  </a:lnTo>
                  <a:lnTo>
                    <a:pt x="4077208" y="1255052"/>
                  </a:lnTo>
                  <a:lnTo>
                    <a:pt x="4082834" y="1276464"/>
                  </a:lnTo>
                  <a:lnTo>
                    <a:pt x="4082834" y="1074648"/>
                  </a:lnTo>
                  <a:lnTo>
                    <a:pt x="4067987" y="1036485"/>
                  </a:lnTo>
                  <a:lnTo>
                    <a:pt x="4047921" y="989380"/>
                  </a:lnTo>
                  <a:lnTo>
                    <a:pt x="4026674" y="943737"/>
                  </a:lnTo>
                  <a:lnTo>
                    <a:pt x="4011803" y="914463"/>
                  </a:lnTo>
                  <a:lnTo>
                    <a:pt x="4016476" y="909828"/>
                  </a:lnTo>
                  <a:lnTo>
                    <a:pt x="4048887" y="873417"/>
                  </a:lnTo>
                  <a:lnTo>
                    <a:pt x="4081284" y="835799"/>
                  </a:lnTo>
                  <a:lnTo>
                    <a:pt x="4506531" y="331152"/>
                  </a:lnTo>
                  <a:lnTo>
                    <a:pt x="4879606" y="714527"/>
                  </a:lnTo>
                  <a:lnTo>
                    <a:pt x="4880445" y="617639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54277" y="3967084"/>
              <a:ext cx="3877310" cy="2538095"/>
            </a:xfrm>
            <a:custGeom>
              <a:avLst/>
              <a:gdLst/>
              <a:ahLst/>
              <a:cxnLst/>
              <a:rect l="l" t="t" r="r" b="b"/>
              <a:pathLst>
                <a:path w="3877310" h="2538095">
                  <a:moveTo>
                    <a:pt x="2933306" y="0"/>
                  </a:moveTo>
                  <a:lnTo>
                    <a:pt x="2911373" y="13563"/>
                  </a:lnTo>
                  <a:lnTo>
                    <a:pt x="2909176" y="22885"/>
                  </a:lnTo>
                  <a:lnTo>
                    <a:pt x="2916428" y="34620"/>
                  </a:lnTo>
                  <a:lnTo>
                    <a:pt x="2921381" y="37160"/>
                  </a:lnTo>
                  <a:lnTo>
                    <a:pt x="2929166" y="37160"/>
                  </a:lnTo>
                  <a:lnTo>
                    <a:pt x="2931922" y="36423"/>
                  </a:lnTo>
                  <a:lnTo>
                    <a:pt x="2949219" y="25730"/>
                  </a:lnTo>
                  <a:lnTo>
                    <a:pt x="2951416" y="16395"/>
                  </a:lnTo>
                  <a:lnTo>
                    <a:pt x="2942628" y="2197"/>
                  </a:lnTo>
                  <a:lnTo>
                    <a:pt x="2933306" y="0"/>
                  </a:lnTo>
                  <a:close/>
                </a:path>
                <a:path w="3877310" h="2538095">
                  <a:moveTo>
                    <a:pt x="2869514" y="39928"/>
                  </a:moveTo>
                  <a:lnTo>
                    <a:pt x="2795206" y="78955"/>
                  </a:lnTo>
                  <a:lnTo>
                    <a:pt x="2792349" y="88099"/>
                  </a:lnTo>
                  <a:lnTo>
                    <a:pt x="2798953" y="100647"/>
                  </a:lnTo>
                  <a:lnTo>
                    <a:pt x="2804210" y="103581"/>
                  </a:lnTo>
                  <a:lnTo>
                    <a:pt x="2812021" y="103581"/>
                  </a:lnTo>
                  <a:lnTo>
                    <a:pt x="2814421" y="103035"/>
                  </a:lnTo>
                  <a:lnTo>
                    <a:pt x="2883585" y="66700"/>
                  </a:lnTo>
                  <a:lnTo>
                    <a:pt x="2886430" y="57543"/>
                  </a:lnTo>
                  <a:lnTo>
                    <a:pt x="2882531" y="50152"/>
                  </a:lnTo>
                  <a:lnTo>
                    <a:pt x="2878658" y="42748"/>
                  </a:lnTo>
                  <a:lnTo>
                    <a:pt x="2869514" y="39928"/>
                  </a:lnTo>
                  <a:close/>
                </a:path>
                <a:path w="3877310" h="2538095">
                  <a:moveTo>
                    <a:pt x="2750477" y="102450"/>
                  </a:moveTo>
                  <a:lnTo>
                    <a:pt x="2676169" y="141477"/>
                  </a:lnTo>
                  <a:lnTo>
                    <a:pt x="2673324" y="150621"/>
                  </a:lnTo>
                  <a:lnTo>
                    <a:pt x="2679915" y="163169"/>
                  </a:lnTo>
                  <a:lnTo>
                    <a:pt x="2685173" y="166103"/>
                  </a:lnTo>
                  <a:lnTo>
                    <a:pt x="2692984" y="166103"/>
                  </a:lnTo>
                  <a:lnTo>
                    <a:pt x="2695397" y="165544"/>
                  </a:lnTo>
                  <a:lnTo>
                    <a:pt x="2764548" y="129222"/>
                  </a:lnTo>
                  <a:lnTo>
                    <a:pt x="2767393" y="120078"/>
                  </a:lnTo>
                  <a:lnTo>
                    <a:pt x="2759621" y="105282"/>
                  </a:lnTo>
                  <a:lnTo>
                    <a:pt x="2750477" y="102450"/>
                  </a:lnTo>
                  <a:close/>
                </a:path>
                <a:path w="3877310" h="2538095">
                  <a:moveTo>
                    <a:pt x="2631452" y="164960"/>
                  </a:moveTo>
                  <a:lnTo>
                    <a:pt x="2557145" y="204012"/>
                  </a:lnTo>
                  <a:lnTo>
                    <a:pt x="2554300" y="213144"/>
                  </a:lnTo>
                  <a:lnTo>
                    <a:pt x="2560891" y="225704"/>
                  </a:lnTo>
                  <a:lnTo>
                    <a:pt x="2566149" y="228638"/>
                  </a:lnTo>
                  <a:lnTo>
                    <a:pt x="2573959" y="228638"/>
                  </a:lnTo>
                  <a:lnTo>
                    <a:pt x="2576372" y="228079"/>
                  </a:lnTo>
                  <a:lnTo>
                    <a:pt x="2645511" y="191757"/>
                  </a:lnTo>
                  <a:lnTo>
                    <a:pt x="2648369" y="182613"/>
                  </a:lnTo>
                  <a:lnTo>
                    <a:pt x="2640596" y="167817"/>
                  </a:lnTo>
                  <a:lnTo>
                    <a:pt x="2631452" y="164960"/>
                  </a:lnTo>
                  <a:close/>
                </a:path>
                <a:path w="3877310" h="2538095">
                  <a:moveTo>
                    <a:pt x="2512415" y="227495"/>
                  </a:moveTo>
                  <a:lnTo>
                    <a:pt x="2438120" y="266534"/>
                  </a:lnTo>
                  <a:lnTo>
                    <a:pt x="2435263" y="275678"/>
                  </a:lnTo>
                  <a:lnTo>
                    <a:pt x="2441867" y="288226"/>
                  </a:lnTo>
                  <a:lnTo>
                    <a:pt x="2447112" y="291172"/>
                  </a:lnTo>
                  <a:lnTo>
                    <a:pt x="2454935" y="291172"/>
                  </a:lnTo>
                  <a:lnTo>
                    <a:pt x="2457335" y="290601"/>
                  </a:lnTo>
                  <a:lnTo>
                    <a:pt x="2526487" y="254279"/>
                  </a:lnTo>
                  <a:lnTo>
                    <a:pt x="2529332" y="245135"/>
                  </a:lnTo>
                  <a:lnTo>
                    <a:pt x="2521572" y="230339"/>
                  </a:lnTo>
                  <a:lnTo>
                    <a:pt x="2512415" y="227495"/>
                  </a:lnTo>
                  <a:close/>
                </a:path>
                <a:path w="3877310" h="2538095">
                  <a:moveTo>
                    <a:pt x="2393391" y="290029"/>
                  </a:moveTo>
                  <a:lnTo>
                    <a:pt x="2319083" y="329056"/>
                  </a:lnTo>
                  <a:lnTo>
                    <a:pt x="2316238" y="338200"/>
                  </a:lnTo>
                  <a:lnTo>
                    <a:pt x="2322830" y="350748"/>
                  </a:lnTo>
                  <a:lnTo>
                    <a:pt x="2328087" y="353694"/>
                  </a:lnTo>
                  <a:lnTo>
                    <a:pt x="2335898" y="353694"/>
                  </a:lnTo>
                  <a:lnTo>
                    <a:pt x="2338298" y="353136"/>
                  </a:lnTo>
                  <a:lnTo>
                    <a:pt x="2407462" y="316814"/>
                  </a:lnTo>
                  <a:lnTo>
                    <a:pt x="2410307" y="307670"/>
                  </a:lnTo>
                  <a:lnTo>
                    <a:pt x="2402535" y="292874"/>
                  </a:lnTo>
                  <a:lnTo>
                    <a:pt x="2393391" y="290029"/>
                  </a:lnTo>
                  <a:close/>
                </a:path>
                <a:path w="3877310" h="2538095">
                  <a:moveTo>
                    <a:pt x="2274366" y="352551"/>
                  </a:moveTo>
                  <a:lnTo>
                    <a:pt x="2200059" y="391579"/>
                  </a:lnTo>
                  <a:lnTo>
                    <a:pt x="2197214" y="400723"/>
                  </a:lnTo>
                  <a:lnTo>
                    <a:pt x="2203805" y="413270"/>
                  </a:lnTo>
                  <a:lnTo>
                    <a:pt x="2209063" y="416229"/>
                  </a:lnTo>
                  <a:lnTo>
                    <a:pt x="2216873" y="416229"/>
                  </a:lnTo>
                  <a:lnTo>
                    <a:pt x="2219274" y="415658"/>
                  </a:lnTo>
                  <a:lnTo>
                    <a:pt x="2288425" y="379323"/>
                  </a:lnTo>
                  <a:lnTo>
                    <a:pt x="2291283" y="370192"/>
                  </a:lnTo>
                  <a:lnTo>
                    <a:pt x="2283510" y="355396"/>
                  </a:lnTo>
                  <a:lnTo>
                    <a:pt x="2274366" y="352551"/>
                  </a:lnTo>
                  <a:close/>
                </a:path>
                <a:path w="3877310" h="2538095">
                  <a:moveTo>
                    <a:pt x="2155329" y="415086"/>
                  </a:moveTo>
                  <a:lnTo>
                    <a:pt x="2081034" y="454113"/>
                  </a:lnTo>
                  <a:lnTo>
                    <a:pt x="2078189" y="463270"/>
                  </a:lnTo>
                  <a:lnTo>
                    <a:pt x="2084781" y="475805"/>
                  </a:lnTo>
                  <a:lnTo>
                    <a:pt x="2090026" y="478751"/>
                  </a:lnTo>
                  <a:lnTo>
                    <a:pt x="2097836" y="478751"/>
                  </a:lnTo>
                  <a:lnTo>
                    <a:pt x="2100249" y="478193"/>
                  </a:lnTo>
                  <a:lnTo>
                    <a:pt x="2169401" y="441858"/>
                  </a:lnTo>
                  <a:lnTo>
                    <a:pt x="2172246" y="432714"/>
                  </a:lnTo>
                  <a:lnTo>
                    <a:pt x="2164473" y="417918"/>
                  </a:lnTo>
                  <a:lnTo>
                    <a:pt x="2155329" y="415086"/>
                  </a:lnTo>
                  <a:close/>
                </a:path>
                <a:path w="3877310" h="2538095">
                  <a:moveTo>
                    <a:pt x="2039632" y="484466"/>
                  </a:moveTo>
                  <a:lnTo>
                    <a:pt x="2031364" y="489292"/>
                  </a:lnTo>
                  <a:lnTo>
                    <a:pt x="2010168" y="570509"/>
                  </a:lnTo>
                  <a:lnTo>
                    <a:pt x="2015007" y="578764"/>
                  </a:lnTo>
                  <a:lnTo>
                    <a:pt x="2024380" y="581215"/>
                  </a:lnTo>
                  <a:lnTo>
                    <a:pt x="2025662" y="581380"/>
                  </a:lnTo>
                  <a:lnTo>
                    <a:pt x="2033638" y="581380"/>
                  </a:lnTo>
                  <a:lnTo>
                    <a:pt x="2039772" y="576872"/>
                  </a:lnTo>
                  <a:lnTo>
                    <a:pt x="2060638" y="496938"/>
                  </a:lnTo>
                  <a:lnTo>
                    <a:pt x="2055799" y="488670"/>
                  </a:lnTo>
                  <a:lnTo>
                    <a:pt x="2039632" y="484466"/>
                  </a:lnTo>
                  <a:close/>
                </a:path>
                <a:path w="3877310" h="2538095">
                  <a:moveTo>
                    <a:pt x="2005685" y="614565"/>
                  </a:moveTo>
                  <a:lnTo>
                    <a:pt x="1997405" y="619391"/>
                  </a:lnTo>
                  <a:lnTo>
                    <a:pt x="1987461" y="657478"/>
                  </a:lnTo>
                  <a:lnTo>
                    <a:pt x="1991398" y="665175"/>
                  </a:lnTo>
                  <a:lnTo>
                    <a:pt x="2041271" y="684568"/>
                  </a:lnTo>
                  <a:lnTo>
                    <a:pt x="2043125" y="684898"/>
                  </a:lnTo>
                  <a:lnTo>
                    <a:pt x="2050999" y="684898"/>
                  </a:lnTo>
                  <a:lnTo>
                    <a:pt x="2056714" y="681240"/>
                  </a:lnTo>
                  <a:lnTo>
                    <a:pt x="2062073" y="667473"/>
                  </a:lnTo>
                  <a:lnTo>
                    <a:pt x="2058212" y="658698"/>
                  </a:lnTo>
                  <a:lnTo>
                    <a:pt x="2022081" y="644651"/>
                  </a:lnTo>
                  <a:lnTo>
                    <a:pt x="2026678" y="627024"/>
                  </a:lnTo>
                  <a:lnTo>
                    <a:pt x="2021839" y="618769"/>
                  </a:lnTo>
                  <a:lnTo>
                    <a:pt x="2005685" y="614565"/>
                  </a:lnTo>
                  <a:close/>
                </a:path>
                <a:path w="3877310" h="2538095">
                  <a:moveTo>
                    <a:pt x="2105291" y="677011"/>
                  </a:moveTo>
                  <a:lnTo>
                    <a:pt x="2096528" y="680885"/>
                  </a:lnTo>
                  <a:lnTo>
                    <a:pt x="2090483" y="696442"/>
                  </a:lnTo>
                  <a:lnTo>
                    <a:pt x="2094331" y="705218"/>
                  </a:lnTo>
                  <a:lnTo>
                    <a:pt x="2166581" y="733285"/>
                  </a:lnTo>
                  <a:lnTo>
                    <a:pt x="2168436" y="733628"/>
                  </a:lnTo>
                  <a:lnTo>
                    <a:pt x="2176310" y="733628"/>
                  </a:lnTo>
                  <a:lnTo>
                    <a:pt x="2182037" y="729970"/>
                  </a:lnTo>
                  <a:lnTo>
                    <a:pt x="2187384" y="716191"/>
                  </a:lnTo>
                  <a:lnTo>
                    <a:pt x="2183523" y="707428"/>
                  </a:lnTo>
                  <a:lnTo>
                    <a:pt x="2105291" y="677011"/>
                  </a:lnTo>
                  <a:close/>
                </a:path>
                <a:path w="3877310" h="2538095">
                  <a:moveTo>
                    <a:pt x="2230615" y="725728"/>
                  </a:moveTo>
                  <a:lnTo>
                    <a:pt x="2221852" y="729589"/>
                  </a:lnTo>
                  <a:lnTo>
                    <a:pt x="2215794" y="745172"/>
                  </a:lnTo>
                  <a:lnTo>
                    <a:pt x="2219655" y="753935"/>
                  </a:lnTo>
                  <a:lnTo>
                    <a:pt x="2291892" y="782015"/>
                  </a:lnTo>
                  <a:lnTo>
                    <a:pt x="2293747" y="782358"/>
                  </a:lnTo>
                  <a:lnTo>
                    <a:pt x="2301621" y="782358"/>
                  </a:lnTo>
                  <a:lnTo>
                    <a:pt x="2307336" y="778700"/>
                  </a:lnTo>
                  <a:lnTo>
                    <a:pt x="2312695" y="764920"/>
                  </a:lnTo>
                  <a:lnTo>
                    <a:pt x="2308847" y="756157"/>
                  </a:lnTo>
                  <a:lnTo>
                    <a:pt x="2230615" y="725728"/>
                  </a:lnTo>
                  <a:close/>
                </a:path>
                <a:path w="3877310" h="2538095">
                  <a:moveTo>
                    <a:pt x="2355926" y="774471"/>
                  </a:moveTo>
                  <a:lnTo>
                    <a:pt x="2347163" y="778319"/>
                  </a:lnTo>
                  <a:lnTo>
                    <a:pt x="2341105" y="793889"/>
                  </a:lnTo>
                  <a:lnTo>
                    <a:pt x="2344953" y="802652"/>
                  </a:lnTo>
                  <a:lnTo>
                    <a:pt x="2417203" y="830745"/>
                  </a:lnTo>
                  <a:lnTo>
                    <a:pt x="2419057" y="831088"/>
                  </a:lnTo>
                  <a:lnTo>
                    <a:pt x="2426931" y="831088"/>
                  </a:lnTo>
                  <a:lnTo>
                    <a:pt x="2432659" y="827430"/>
                  </a:lnTo>
                  <a:lnTo>
                    <a:pt x="2438019" y="813650"/>
                  </a:lnTo>
                  <a:lnTo>
                    <a:pt x="2434158" y="804875"/>
                  </a:lnTo>
                  <a:lnTo>
                    <a:pt x="2355926" y="774471"/>
                  </a:lnTo>
                  <a:close/>
                </a:path>
                <a:path w="3877310" h="2538095">
                  <a:moveTo>
                    <a:pt x="2481237" y="823188"/>
                  </a:moveTo>
                  <a:lnTo>
                    <a:pt x="2472474" y="827049"/>
                  </a:lnTo>
                  <a:lnTo>
                    <a:pt x="2466416" y="842619"/>
                  </a:lnTo>
                  <a:lnTo>
                    <a:pt x="2470277" y="851382"/>
                  </a:lnTo>
                  <a:lnTo>
                    <a:pt x="2542514" y="879474"/>
                  </a:lnTo>
                  <a:lnTo>
                    <a:pt x="2544368" y="879817"/>
                  </a:lnTo>
                  <a:lnTo>
                    <a:pt x="2552255" y="879817"/>
                  </a:lnTo>
                  <a:lnTo>
                    <a:pt x="2557970" y="876147"/>
                  </a:lnTo>
                  <a:lnTo>
                    <a:pt x="2563329" y="862380"/>
                  </a:lnTo>
                  <a:lnTo>
                    <a:pt x="2559469" y="853605"/>
                  </a:lnTo>
                  <a:lnTo>
                    <a:pt x="2481237" y="823188"/>
                  </a:lnTo>
                  <a:close/>
                </a:path>
                <a:path w="3877310" h="2538095">
                  <a:moveTo>
                    <a:pt x="2606560" y="871918"/>
                  </a:moveTo>
                  <a:lnTo>
                    <a:pt x="2597785" y="875779"/>
                  </a:lnTo>
                  <a:lnTo>
                    <a:pt x="2591727" y="891349"/>
                  </a:lnTo>
                  <a:lnTo>
                    <a:pt x="2595587" y="900112"/>
                  </a:lnTo>
                  <a:lnTo>
                    <a:pt x="2667838" y="928204"/>
                  </a:lnTo>
                  <a:lnTo>
                    <a:pt x="2669692" y="928547"/>
                  </a:lnTo>
                  <a:lnTo>
                    <a:pt x="2677566" y="928547"/>
                  </a:lnTo>
                  <a:lnTo>
                    <a:pt x="2683281" y="924864"/>
                  </a:lnTo>
                  <a:lnTo>
                    <a:pt x="2688640" y="911097"/>
                  </a:lnTo>
                  <a:lnTo>
                    <a:pt x="2684780" y="902334"/>
                  </a:lnTo>
                  <a:lnTo>
                    <a:pt x="2606560" y="871918"/>
                  </a:lnTo>
                  <a:close/>
                </a:path>
                <a:path w="3877310" h="2538095">
                  <a:moveTo>
                    <a:pt x="2731858" y="920635"/>
                  </a:moveTo>
                  <a:lnTo>
                    <a:pt x="2723095" y="924496"/>
                  </a:lnTo>
                  <a:lnTo>
                    <a:pt x="2717038" y="940079"/>
                  </a:lnTo>
                  <a:lnTo>
                    <a:pt x="2720898" y="948842"/>
                  </a:lnTo>
                  <a:lnTo>
                    <a:pt x="2793136" y="976934"/>
                  </a:lnTo>
                  <a:lnTo>
                    <a:pt x="2794990" y="977252"/>
                  </a:lnTo>
                  <a:lnTo>
                    <a:pt x="2802877" y="977252"/>
                  </a:lnTo>
                  <a:lnTo>
                    <a:pt x="2808592" y="973594"/>
                  </a:lnTo>
                  <a:lnTo>
                    <a:pt x="2813951" y="959827"/>
                  </a:lnTo>
                  <a:lnTo>
                    <a:pt x="2810090" y="951064"/>
                  </a:lnTo>
                  <a:lnTo>
                    <a:pt x="2731858" y="920635"/>
                  </a:lnTo>
                  <a:close/>
                </a:path>
                <a:path w="3877310" h="2538095">
                  <a:moveTo>
                    <a:pt x="2857182" y="969378"/>
                  </a:moveTo>
                  <a:lnTo>
                    <a:pt x="2848406" y="973226"/>
                  </a:lnTo>
                  <a:lnTo>
                    <a:pt x="2842348" y="988809"/>
                  </a:lnTo>
                  <a:lnTo>
                    <a:pt x="2846209" y="997572"/>
                  </a:lnTo>
                  <a:lnTo>
                    <a:pt x="2918460" y="1025651"/>
                  </a:lnTo>
                  <a:lnTo>
                    <a:pt x="2920314" y="1025982"/>
                  </a:lnTo>
                  <a:lnTo>
                    <a:pt x="2928188" y="1025982"/>
                  </a:lnTo>
                  <a:lnTo>
                    <a:pt x="2933903" y="1022324"/>
                  </a:lnTo>
                  <a:lnTo>
                    <a:pt x="2939262" y="1008545"/>
                  </a:lnTo>
                  <a:lnTo>
                    <a:pt x="2935401" y="999794"/>
                  </a:lnTo>
                  <a:lnTo>
                    <a:pt x="2857182" y="969378"/>
                  </a:lnTo>
                  <a:close/>
                </a:path>
                <a:path w="3877310" h="2538095">
                  <a:moveTo>
                    <a:pt x="2982493" y="1018095"/>
                  </a:moveTo>
                  <a:lnTo>
                    <a:pt x="2973730" y="1021956"/>
                  </a:lnTo>
                  <a:lnTo>
                    <a:pt x="2967672" y="1037539"/>
                  </a:lnTo>
                  <a:lnTo>
                    <a:pt x="2971520" y="1046289"/>
                  </a:lnTo>
                  <a:lnTo>
                    <a:pt x="3043770" y="1074381"/>
                  </a:lnTo>
                  <a:lnTo>
                    <a:pt x="3045625" y="1074712"/>
                  </a:lnTo>
                  <a:lnTo>
                    <a:pt x="3053499" y="1074712"/>
                  </a:lnTo>
                  <a:lnTo>
                    <a:pt x="3059226" y="1071054"/>
                  </a:lnTo>
                  <a:lnTo>
                    <a:pt x="3064573" y="1057274"/>
                  </a:lnTo>
                  <a:lnTo>
                    <a:pt x="3060712" y="1048511"/>
                  </a:lnTo>
                  <a:lnTo>
                    <a:pt x="2982493" y="1018095"/>
                  </a:lnTo>
                  <a:close/>
                </a:path>
                <a:path w="3877310" h="2538095">
                  <a:moveTo>
                    <a:pt x="3107791" y="1066825"/>
                  </a:moveTo>
                  <a:lnTo>
                    <a:pt x="3099041" y="1070686"/>
                  </a:lnTo>
                  <a:lnTo>
                    <a:pt x="3092983" y="1086243"/>
                  </a:lnTo>
                  <a:lnTo>
                    <a:pt x="3096844" y="1095019"/>
                  </a:lnTo>
                  <a:lnTo>
                    <a:pt x="3169081" y="1123111"/>
                  </a:lnTo>
                  <a:lnTo>
                    <a:pt x="3170936" y="1123442"/>
                  </a:lnTo>
                  <a:lnTo>
                    <a:pt x="3178822" y="1123442"/>
                  </a:lnTo>
                  <a:lnTo>
                    <a:pt x="3184537" y="1119771"/>
                  </a:lnTo>
                  <a:lnTo>
                    <a:pt x="3189884" y="1106004"/>
                  </a:lnTo>
                  <a:lnTo>
                    <a:pt x="3186023" y="1097241"/>
                  </a:lnTo>
                  <a:lnTo>
                    <a:pt x="3107791" y="1066825"/>
                  </a:lnTo>
                  <a:close/>
                </a:path>
                <a:path w="3877310" h="2538095">
                  <a:moveTo>
                    <a:pt x="3233127" y="1115555"/>
                  </a:moveTo>
                  <a:lnTo>
                    <a:pt x="3224352" y="1119416"/>
                  </a:lnTo>
                  <a:lnTo>
                    <a:pt x="3218294" y="1134973"/>
                  </a:lnTo>
                  <a:lnTo>
                    <a:pt x="3222155" y="1143749"/>
                  </a:lnTo>
                  <a:lnTo>
                    <a:pt x="3294392" y="1171841"/>
                  </a:lnTo>
                  <a:lnTo>
                    <a:pt x="3296246" y="1172159"/>
                  </a:lnTo>
                  <a:lnTo>
                    <a:pt x="3304133" y="1172159"/>
                  </a:lnTo>
                  <a:lnTo>
                    <a:pt x="3309848" y="1168501"/>
                  </a:lnTo>
                  <a:lnTo>
                    <a:pt x="3315195" y="1154734"/>
                  </a:lnTo>
                  <a:lnTo>
                    <a:pt x="3311347" y="1145971"/>
                  </a:lnTo>
                  <a:lnTo>
                    <a:pt x="3233127" y="1115555"/>
                  </a:lnTo>
                  <a:close/>
                </a:path>
                <a:path w="3877310" h="2538095">
                  <a:moveTo>
                    <a:pt x="3358426" y="1164285"/>
                  </a:moveTo>
                  <a:lnTo>
                    <a:pt x="3349663" y="1168145"/>
                  </a:lnTo>
                  <a:lnTo>
                    <a:pt x="3343605" y="1183703"/>
                  </a:lnTo>
                  <a:lnTo>
                    <a:pt x="3347466" y="1192479"/>
                  </a:lnTo>
                  <a:lnTo>
                    <a:pt x="3419703" y="1220571"/>
                  </a:lnTo>
                  <a:lnTo>
                    <a:pt x="3421557" y="1220901"/>
                  </a:lnTo>
                  <a:lnTo>
                    <a:pt x="3429431" y="1220901"/>
                  </a:lnTo>
                  <a:lnTo>
                    <a:pt x="3435159" y="1217231"/>
                  </a:lnTo>
                  <a:lnTo>
                    <a:pt x="3440518" y="1203464"/>
                  </a:lnTo>
                  <a:lnTo>
                    <a:pt x="3436658" y="1194701"/>
                  </a:lnTo>
                  <a:lnTo>
                    <a:pt x="3358426" y="1164285"/>
                  </a:lnTo>
                  <a:close/>
                </a:path>
                <a:path w="3877310" h="2538095">
                  <a:moveTo>
                    <a:pt x="3483737" y="1213002"/>
                  </a:moveTo>
                  <a:lnTo>
                    <a:pt x="3474974" y="1216863"/>
                  </a:lnTo>
                  <a:lnTo>
                    <a:pt x="3468916" y="1232433"/>
                  </a:lnTo>
                  <a:lnTo>
                    <a:pt x="3472776" y="1241209"/>
                  </a:lnTo>
                  <a:lnTo>
                    <a:pt x="3545027" y="1269301"/>
                  </a:lnTo>
                  <a:lnTo>
                    <a:pt x="3546881" y="1269618"/>
                  </a:lnTo>
                  <a:lnTo>
                    <a:pt x="3554755" y="1269618"/>
                  </a:lnTo>
                  <a:lnTo>
                    <a:pt x="3560470" y="1265961"/>
                  </a:lnTo>
                  <a:lnTo>
                    <a:pt x="3565829" y="1252194"/>
                  </a:lnTo>
                  <a:lnTo>
                    <a:pt x="3561969" y="1243418"/>
                  </a:lnTo>
                  <a:lnTo>
                    <a:pt x="3483737" y="1213002"/>
                  </a:lnTo>
                  <a:close/>
                </a:path>
                <a:path w="3877310" h="2538095">
                  <a:moveTo>
                    <a:pt x="3609047" y="1261719"/>
                  </a:moveTo>
                  <a:lnTo>
                    <a:pt x="3600284" y="1265593"/>
                  </a:lnTo>
                  <a:lnTo>
                    <a:pt x="3594239" y="1281163"/>
                  </a:lnTo>
                  <a:lnTo>
                    <a:pt x="3598087" y="1289926"/>
                  </a:lnTo>
                  <a:lnTo>
                    <a:pt x="3670338" y="1318005"/>
                  </a:lnTo>
                  <a:lnTo>
                    <a:pt x="3672192" y="1318348"/>
                  </a:lnTo>
                  <a:lnTo>
                    <a:pt x="3680066" y="1318348"/>
                  </a:lnTo>
                  <a:lnTo>
                    <a:pt x="3685781" y="1314691"/>
                  </a:lnTo>
                  <a:lnTo>
                    <a:pt x="3691140" y="1300911"/>
                  </a:lnTo>
                  <a:lnTo>
                    <a:pt x="3687279" y="1292136"/>
                  </a:lnTo>
                  <a:lnTo>
                    <a:pt x="3609047" y="1261719"/>
                  </a:lnTo>
                  <a:close/>
                </a:path>
                <a:path w="3877310" h="2538095">
                  <a:moveTo>
                    <a:pt x="3705999" y="1344447"/>
                  </a:moveTo>
                  <a:lnTo>
                    <a:pt x="3690912" y="1351610"/>
                  </a:lnTo>
                  <a:lnTo>
                    <a:pt x="3687686" y="1360627"/>
                  </a:lnTo>
                  <a:lnTo>
                    <a:pt x="3722687" y="1434376"/>
                  </a:lnTo>
                  <a:lnTo>
                    <a:pt x="3728123" y="1437563"/>
                  </a:lnTo>
                  <a:lnTo>
                    <a:pt x="3735946" y="1437563"/>
                  </a:lnTo>
                  <a:lnTo>
                    <a:pt x="3738156" y="1437081"/>
                  </a:lnTo>
                  <a:lnTo>
                    <a:pt x="3747795" y="1432509"/>
                  </a:lnTo>
                  <a:lnTo>
                    <a:pt x="3751008" y="1423492"/>
                  </a:lnTo>
                  <a:lnTo>
                    <a:pt x="3715029" y="1347647"/>
                  </a:lnTo>
                  <a:lnTo>
                    <a:pt x="3705999" y="1344447"/>
                  </a:lnTo>
                  <a:close/>
                </a:path>
                <a:path w="3877310" h="2538095">
                  <a:moveTo>
                    <a:pt x="3763645" y="1465910"/>
                  </a:moveTo>
                  <a:lnTo>
                    <a:pt x="3748557" y="1473072"/>
                  </a:lnTo>
                  <a:lnTo>
                    <a:pt x="3745344" y="1482089"/>
                  </a:lnTo>
                  <a:lnTo>
                    <a:pt x="3780332" y="1555826"/>
                  </a:lnTo>
                  <a:lnTo>
                    <a:pt x="3785768" y="1559026"/>
                  </a:lnTo>
                  <a:lnTo>
                    <a:pt x="3793604" y="1559026"/>
                  </a:lnTo>
                  <a:lnTo>
                    <a:pt x="3795814" y="1558556"/>
                  </a:lnTo>
                  <a:lnTo>
                    <a:pt x="3805440" y="1553984"/>
                  </a:lnTo>
                  <a:lnTo>
                    <a:pt x="3808666" y="1544955"/>
                  </a:lnTo>
                  <a:lnTo>
                    <a:pt x="3772674" y="1469123"/>
                  </a:lnTo>
                  <a:lnTo>
                    <a:pt x="3763645" y="1465910"/>
                  </a:lnTo>
                  <a:close/>
                </a:path>
                <a:path w="3877310" h="2538095">
                  <a:moveTo>
                    <a:pt x="3821303" y="1587360"/>
                  </a:moveTo>
                  <a:lnTo>
                    <a:pt x="3806202" y="1594548"/>
                  </a:lnTo>
                  <a:lnTo>
                    <a:pt x="3803002" y="1603565"/>
                  </a:lnTo>
                  <a:lnTo>
                    <a:pt x="3837990" y="1677301"/>
                  </a:lnTo>
                  <a:lnTo>
                    <a:pt x="3843413" y="1680489"/>
                  </a:lnTo>
                  <a:lnTo>
                    <a:pt x="3851249" y="1680489"/>
                  </a:lnTo>
                  <a:lnTo>
                    <a:pt x="3853459" y="1680019"/>
                  </a:lnTo>
                  <a:lnTo>
                    <a:pt x="3863098" y="1675434"/>
                  </a:lnTo>
                  <a:lnTo>
                    <a:pt x="3866311" y="1666417"/>
                  </a:lnTo>
                  <a:lnTo>
                    <a:pt x="3830320" y="1590586"/>
                  </a:lnTo>
                  <a:lnTo>
                    <a:pt x="3821303" y="1587360"/>
                  </a:lnTo>
                  <a:close/>
                </a:path>
                <a:path w="3877310" h="2538095">
                  <a:moveTo>
                    <a:pt x="3855758" y="1706181"/>
                  </a:moveTo>
                  <a:lnTo>
                    <a:pt x="3795306" y="1764410"/>
                  </a:lnTo>
                  <a:lnTo>
                    <a:pt x="3795128" y="1773986"/>
                  </a:lnTo>
                  <a:lnTo>
                    <a:pt x="3803891" y="1783079"/>
                  </a:lnTo>
                  <a:lnTo>
                    <a:pt x="3807853" y="1784629"/>
                  </a:lnTo>
                  <a:lnTo>
                    <a:pt x="3815600" y="1784629"/>
                  </a:lnTo>
                  <a:lnTo>
                    <a:pt x="3819372" y="1783219"/>
                  </a:lnTo>
                  <a:lnTo>
                    <a:pt x="3876751" y="1727974"/>
                  </a:lnTo>
                  <a:lnTo>
                    <a:pt x="3876929" y="1718398"/>
                  </a:lnTo>
                  <a:lnTo>
                    <a:pt x="3865346" y="1706371"/>
                  </a:lnTo>
                  <a:lnTo>
                    <a:pt x="3855758" y="1706181"/>
                  </a:lnTo>
                  <a:close/>
                </a:path>
                <a:path w="3877310" h="2538095">
                  <a:moveTo>
                    <a:pt x="3758920" y="1799450"/>
                  </a:moveTo>
                  <a:lnTo>
                    <a:pt x="3698468" y="1857679"/>
                  </a:lnTo>
                  <a:lnTo>
                    <a:pt x="3698290" y="1867255"/>
                  </a:lnTo>
                  <a:lnTo>
                    <a:pt x="3707053" y="1876348"/>
                  </a:lnTo>
                  <a:lnTo>
                    <a:pt x="3711016" y="1877898"/>
                  </a:lnTo>
                  <a:lnTo>
                    <a:pt x="3718750" y="1877898"/>
                  </a:lnTo>
                  <a:lnTo>
                    <a:pt x="3722535" y="1876488"/>
                  </a:lnTo>
                  <a:lnTo>
                    <a:pt x="3779913" y="1821243"/>
                  </a:lnTo>
                  <a:lnTo>
                    <a:pt x="3780091" y="1811667"/>
                  </a:lnTo>
                  <a:lnTo>
                    <a:pt x="3768496" y="1799628"/>
                  </a:lnTo>
                  <a:lnTo>
                    <a:pt x="3758920" y="1799450"/>
                  </a:lnTo>
                  <a:close/>
                </a:path>
                <a:path w="3877310" h="2538095">
                  <a:moveTo>
                    <a:pt x="2922270" y="1883130"/>
                  </a:moveTo>
                  <a:lnTo>
                    <a:pt x="2913392" y="1886673"/>
                  </a:lnTo>
                  <a:lnTo>
                    <a:pt x="2906839" y="1902040"/>
                  </a:lnTo>
                  <a:lnTo>
                    <a:pt x="2910408" y="1910930"/>
                  </a:lnTo>
                  <a:lnTo>
                    <a:pt x="2981858" y="1941398"/>
                  </a:lnTo>
                  <a:lnTo>
                    <a:pt x="2983865" y="1941804"/>
                  </a:lnTo>
                  <a:lnTo>
                    <a:pt x="2991726" y="1941804"/>
                  </a:lnTo>
                  <a:lnTo>
                    <a:pt x="2997327" y="1938350"/>
                  </a:lnTo>
                  <a:lnTo>
                    <a:pt x="2999765" y="1932597"/>
                  </a:lnTo>
                  <a:lnTo>
                    <a:pt x="3003054" y="1924926"/>
                  </a:lnTo>
                  <a:lnTo>
                    <a:pt x="2999473" y="1916036"/>
                  </a:lnTo>
                  <a:lnTo>
                    <a:pt x="2922270" y="1883130"/>
                  </a:lnTo>
                  <a:close/>
                </a:path>
                <a:path w="3877310" h="2538095">
                  <a:moveTo>
                    <a:pt x="2863710" y="1899983"/>
                  </a:moveTo>
                  <a:lnTo>
                    <a:pt x="2784957" y="1929028"/>
                  </a:lnTo>
                  <a:lnTo>
                    <a:pt x="2780957" y="1937715"/>
                  </a:lnTo>
                  <a:lnTo>
                    <a:pt x="2786100" y="1951672"/>
                  </a:lnTo>
                  <a:lnTo>
                    <a:pt x="2791879" y="1955457"/>
                  </a:lnTo>
                  <a:lnTo>
                    <a:pt x="2799778" y="1955457"/>
                  </a:lnTo>
                  <a:lnTo>
                    <a:pt x="2801543" y="1955152"/>
                  </a:lnTo>
                  <a:lnTo>
                    <a:pt x="2874175" y="1928367"/>
                  </a:lnTo>
                  <a:lnTo>
                    <a:pt x="2878188" y="1919668"/>
                  </a:lnTo>
                  <a:lnTo>
                    <a:pt x="2872409" y="1903996"/>
                  </a:lnTo>
                  <a:lnTo>
                    <a:pt x="2863710" y="1899983"/>
                  </a:lnTo>
                  <a:close/>
                </a:path>
                <a:path w="3877310" h="2538095">
                  <a:moveTo>
                    <a:pt x="3662083" y="1892719"/>
                  </a:moveTo>
                  <a:lnTo>
                    <a:pt x="3601631" y="1950948"/>
                  </a:lnTo>
                  <a:lnTo>
                    <a:pt x="3601440" y="1960524"/>
                  </a:lnTo>
                  <a:lnTo>
                    <a:pt x="3610216" y="1969617"/>
                  </a:lnTo>
                  <a:lnTo>
                    <a:pt x="3614166" y="1971166"/>
                  </a:lnTo>
                  <a:lnTo>
                    <a:pt x="3621913" y="1971166"/>
                  </a:lnTo>
                  <a:lnTo>
                    <a:pt x="3625697" y="1969770"/>
                  </a:lnTo>
                  <a:lnTo>
                    <a:pt x="3683063" y="1914499"/>
                  </a:lnTo>
                  <a:lnTo>
                    <a:pt x="3683241" y="1904923"/>
                  </a:lnTo>
                  <a:lnTo>
                    <a:pt x="3671658" y="1892896"/>
                  </a:lnTo>
                  <a:lnTo>
                    <a:pt x="3662083" y="1892719"/>
                  </a:lnTo>
                  <a:close/>
                </a:path>
                <a:path w="3877310" h="2538095">
                  <a:moveTo>
                    <a:pt x="3045942" y="1935873"/>
                  </a:moveTo>
                  <a:lnTo>
                    <a:pt x="3037052" y="1939429"/>
                  </a:lnTo>
                  <a:lnTo>
                    <a:pt x="3030499" y="1954796"/>
                  </a:lnTo>
                  <a:lnTo>
                    <a:pt x="3034080" y="1963673"/>
                  </a:lnTo>
                  <a:lnTo>
                    <a:pt x="3105531" y="1994166"/>
                  </a:lnTo>
                  <a:lnTo>
                    <a:pt x="3107537" y="1994547"/>
                  </a:lnTo>
                  <a:lnTo>
                    <a:pt x="3115398" y="1994547"/>
                  </a:lnTo>
                  <a:lnTo>
                    <a:pt x="3120986" y="1991106"/>
                  </a:lnTo>
                  <a:lnTo>
                    <a:pt x="3126727" y="1977682"/>
                  </a:lnTo>
                  <a:lnTo>
                    <a:pt x="3123145" y="1968792"/>
                  </a:lnTo>
                  <a:lnTo>
                    <a:pt x="3045942" y="1935873"/>
                  </a:lnTo>
                  <a:close/>
                </a:path>
                <a:path w="3877310" h="2538095">
                  <a:moveTo>
                    <a:pt x="2737561" y="1946503"/>
                  </a:moveTo>
                  <a:lnTo>
                    <a:pt x="2658808" y="1975535"/>
                  </a:lnTo>
                  <a:lnTo>
                    <a:pt x="2654795" y="1984222"/>
                  </a:lnTo>
                  <a:lnTo>
                    <a:pt x="2659951" y="1998179"/>
                  </a:lnTo>
                  <a:lnTo>
                    <a:pt x="2665730" y="2001964"/>
                  </a:lnTo>
                  <a:lnTo>
                    <a:pt x="2673629" y="2001964"/>
                  </a:lnTo>
                  <a:lnTo>
                    <a:pt x="2675382" y="2001672"/>
                  </a:lnTo>
                  <a:lnTo>
                    <a:pt x="2748026" y="1974888"/>
                  </a:lnTo>
                  <a:lnTo>
                    <a:pt x="2752039" y="1966188"/>
                  </a:lnTo>
                  <a:lnTo>
                    <a:pt x="2746260" y="1950504"/>
                  </a:lnTo>
                  <a:lnTo>
                    <a:pt x="2737561" y="1946503"/>
                  </a:lnTo>
                  <a:close/>
                </a:path>
                <a:path w="3877310" h="2538095">
                  <a:moveTo>
                    <a:pt x="3169615" y="1988629"/>
                  </a:moveTo>
                  <a:lnTo>
                    <a:pt x="3160725" y="1992172"/>
                  </a:lnTo>
                  <a:lnTo>
                    <a:pt x="3154172" y="2007539"/>
                  </a:lnTo>
                  <a:lnTo>
                    <a:pt x="3157740" y="2016442"/>
                  </a:lnTo>
                  <a:lnTo>
                    <a:pt x="3229203" y="2046909"/>
                  </a:lnTo>
                  <a:lnTo>
                    <a:pt x="3231210" y="2047303"/>
                  </a:lnTo>
                  <a:lnTo>
                    <a:pt x="3239071" y="2047303"/>
                  </a:lnTo>
                  <a:lnTo>
                    <a:pt x="3244659" y="2043861"/>
                  </a:lnTo>
                  <a:lnTo>
                    <a:pt x="3250387" y="2030425"/>
                  </a:lnTo>
                  <a:lnTo>
                    <a:pt x="3246818" y="2021547"/>
                  </a:lnTo>
                  <a:lnTo>
                    <a:pt x="3169615" y="1988629"/>
                  </a:lnTo>
                  <a:close/>
                </a:path>
                <a:path w="3877310" h="2538095">
                  <a:moveTo>
                    <a:pt x="2611412" y="1993010"/>
                  </a:moveTo>
                  <a:lnTo>
                    <a:pt x="2532659" y="2022055"/>
                  </a:lnTo>
                  <a:lnTo>
                    <a:pt x="2528658" y="2030755"/>
                  </a:lnTo>
                  <a:lnTo>
                    <a:pt x="2533802" y="2044700"/>
                  </a:lnTo>
                  <a:lnTo>
                    <a:pt x="2539580" y="2048484"/>
                  </a:lnTo>
                  <a:lnTo>
                    <a:pt x="2547480" y="2048484"/>
                  </a:lnTo>
                  <a:lnTo>
                    <a:pt x="2549245" y="2048192"/>
                  </a:lnTo>
                  <a:lnTo>
                    <a:pt x="2621876" y="2021395"/>
                  </a:lnTo>
                  <a:lnTo>
                    <a:pt x="2625890" y="2012708"/>
                  </a:lnTo>
                  <a:lnTo>
                    <a:pt x="2620111" y="1997024"/>
                  </a:lnTo>
                  <a:lnTo>
                    <a:pt x="2611412" y="1993010"/>
                  </a:lnTo>
                  <a:close/>
                </a:path>
                <a:path w="3877310" h="2538095">
                  <a:moveTo>
                    <a:pt x="3565232" y="1985987"/>
                  </a:moveTo>
                  <a:lnTo>
                    <a:pt x="3504793" y="2044217"/>
                  </a:lnTo>
                  <a:lnTo>
                    <a:pt x="3504603" y="2053793"/>
                  </a:lnTo>
                  <a:lnTo>
                    <a:pt x="3513366" y="2062899"/>
                  </a:lnTo>
                  <a:lnTo>
                    <a:pt x="3517328" y="2064435"/>
                  </a:lnTo>
                  <a:lnTo>
                    <a:pt x="3525075" y="2064435"/>
                  </a:lnTo>
                  <a:lnTo>
                    <a:pt x="3528860" y="2063038"/>
                  </a:lnTo>
                  <a:lnTo>
                    <a:pt x="3586226" y="2007781"/>
                  </a:lnTo>
                  <a:lnTo>
                    <a:pt x="3586403" y="1998205"/>
                  </a:lnTo>
                  <a:lnTo>
                    <a:pt x="3574808" y="1986165"/>
                  </a:lnTo>
                  <a:lnTo>
                    <a:pt x="3565232" y="1985987"/>
                  </a:lnTo>
                  <a:close/>
                </a:path>
                <a:path w="3877310" h="2538095">
                  <a:moveTo>
                    <a:pt x="2485275" y="2039518"/>
                  </a:moveTo>
                  <a:lnTo>
                    <a:pt x="2406510" y="2068563"/>
                  </a:lnTo>
                  <a:lnTo>
                    <a:pt x="2402509" y="2077275"/>
                  </a:lnTo>
                  <a:lnTo>
                    <a:pt x="2407640" y="2091207"/>
                  </a:lnTo>
                  <a:lnTo>
                    <a:pt x="2413431" y="2094991"/>
                  </a:lnTo>
                  <a:lnTo>
                    <a:pt x="2421331" y="2094991"/>
                  </a:lnTo>
                  <a:lnTo>
                    <a:pt x="2423096" y="2094699"/>
                  </a:lnTo>
                  <a:lnTo>
                    <a:pt x="2495727" y="2067915"/>
                  </a:lnTo>
                  <a:lnTo>
                    <a:pt x="2499741" y="2059216"/>
                  </a:lnTo>
                  <a:lnTo>
                    <a:pt x="2493962" y="2043544"/>
                  </a:lnTo>
                  <a:lnTo>
                    <a:pt x="2485275" y="2039518"/>
                  </a:lnTo>
                  <a:close/>
                </a:path>
                <a:path w="3877310" h="2538095">
                  <a:moveTo>
                    <a:pt x="3293287" y="2041372"/>
                  </a:moveTo>
                  <a:lnTo>
                    <a:pt x="3284410" y="2044941"/>
                  </a:lnTo>
                  <a:lnTo>
                    <a:pt x="3277844" y="2060308"/>
                  </a:lnTo>
                  <a:lnTo>
                    <a:pt x="3281413" y="2069185"/>
                  </a:lnTo>
                  <a:lnTo>
                    <a:pt x="3352876" y="2099665"/>
                  </a:lnTo>
                  <a:lnTo>
                    <a:pt x="3354882" y="2100072"/>
                  </a:lnTo>
                  <a:lnTo>
                    <a:pt x="3362744" y="2100072"/>
                  </a:lnTo>
                  <a:lnTo>
                    <a:pt x="3368332" y="2096617"/>
                  </a:lnTo>
                  <a:lnTo>
                    <a:pt x="3374059" y="2083181"/>
                  </a:lnTo>
                  <a:lnTo>
                    <a:pt x="3370491" y="2074290"/>
                  </a:lnTo>
                  <a:lnTo>
                    <a:pt x="3293287" y="2041372"/>
                  </a:lnTo>
                  <a:close/>
                </a:path>
                <a:path w="3877310" h="2538095">
                  <a:moveTo>
                    <a:pt x="3416960" y="2094128"/>
                  </a:moveTo>
                  <a:lnTo>
                    <a:pt x="3408070" y="2097697"/>
                  </a:lnTo>
                  <a:lnTo>
                    <a:pt x="3401517" y="2113051"/>
                  </a:lnTo>
                  <a:lnTo>
                    <a:pt x="3405085" y="2121941"/>
                  </a:lnTo>
                  <a:lnTo>
                    <a:pt x="3441179" y="2137333"/>
                  </a:lnTo>
                  <a:lnTo>
                    <a:pt x="3443185" y="2137727"/>
                  </a:lnTo>
                  <a:lnTo>
                    <a:pt x="3449027" y="2137727"/>
                  </a:lnTo>
                  <a:lnTo>
                    <a:pt x="3452812" y="2136266"/>
                  </a:lnTo>
                  <a:lnTo>
                    <a:pt x="3485523" y="2104771"/>
                  </a:lnTo>
                  <a:lnTo>
                    <a:pt x="3441915" y="2104771"/>
                  </a:lnTo>
                  <a:lnTo>
                    <a:pt x="3416960" y="2094128"/>
                  </a:lnTo>
                  <a:close/>
                </a:path>
                <a:path w="3877310" h="2538095">
                  <a:moveTo>
                    <a:pt x="3468395" y="2079269"/>
                  </a:moveTo>
                  <a:lnTo>
                    <a:pt x="3441915" y="2104771"/>
                  </a:lnTo>
                  <a:lnTo>
                    <a:pt x="3485523" y="2104771"/>
                  </a:lnTo>
                  <a:lnTo>
                    <a:pt x="3489388" y="2101049"/>
                  </a:lnTo>
                  <a:lnTo>
                    <a:pt x="3489566" y="2091474"/>
                  </a:lnTo>
                  <a:lnTo>
                    <a:pt x="3477971" y="2079447"/>
                  </a:lnTo>
                  <a:lnTo>
                    <a:pt x="3468395" y="2079269"/>
                  </a:lnTo>
                  <a:close/>
                </a:path>
                <a:path w="3877310" h="2538095">
                  <a:moveTo>
                    <a:pt x="2359113" y="2086051"/>
                  </a:moveTo>
                  <a:lnTo>
                    <a:pt x="2280361" y="2115083"/>
                  </a:lnTo>
                  <a:lnTo>
                    <a:pt x="2276348" y="2123782"/>
                  </a:lnTo>
                  <a:lnTo>
                    <a:pt x="2281491" y="2137727"/>
                  </a:lnTo>
                  <a:lnTo>
                    <a:pt x="2287282" y="2141512"/>
                  </a:lnTo>
                  <a:lnTo>
                    <a:pt x="2295169" y="2141512"/>
                  </a:lnTo>
                  <a:lnTo>
                    <a:pt x="2296947" y="2141220"/>
                  </a:lnTo>
                  <a:lnTo>
                    <a:pt x="2369578" y="2114422"/>
                  </a:lnTo>
                  <a:lnTo>
                    <a:pt x="2373591" y="2105736"/>
                  </a:lnTo>
                  <a:lnTo>
                    <a:pt x="2367813" y="2090064"/>
                  </a:lnTo>
                  <a:lnTo>
                    <a:pt x="2359113" y="2086051"/>
                  </a:lnTo>
                  <a:close/>
                </a:path>
                <a:path w="3877310" h="2538095">
                  <a:moveTo>
                    <a:pt x="2232977" y="2132545"/>
                  </a:moveTo>
                  <a:lnTo>
                    <a:pt x="2154212" y="2161590"/>
                  </a:lnTo>
                  <a:lnTo>
                    <a:pt x="2150198" y="2170303"/>
                  </a:lnTo>
                  <a:lnTo>
                    <a:pt x="2155342" y="2184247"/>
                  </a:lnTo>
                  <a:lnTo>
                    <a:pt x="2161133" y="2188032"/>
                  </a:lnTo>
                  <a:lnTo>
                    <a:pt x="2169020" y="2188032"/>
                  </a:lnTo>
                  <a:lnTo>
                    <a:pt x="2170798" y="2187727"/>
                  </a:lnTo>
                  <a:lnTo>
                    <a:pt x="2243429" y="2160955"/>
                  </a:lnTo>
                  <a:lnTo>
                    <a:pt x="2247442" y="2152243"/>
                  </a:lnTo>
                  <a:lnTo>
                    <a:pt x="2241664" y="2136584"/>
                  </a:lnTo>
                  <a:lnTo>
                    <a:pt x="2232977" y="2132545"/>
                  </a:lnTo>
                  <a:close/>
                </a:path>
                <a:path w="3877310" h="2538095">
                  <a:moveTo>
                    <a:pt x="2106803" y="2179066"/>
                  </a:moveTo>
                  <a:lnTo>
                    <a:pt x="2028063" y="2208110"/>
                  </a:lnTo>
                  <a:lnTo>
                    <a:pt x="2024049" y="2216810"/>
                  </a:lnTo>
                  <a:lnTo>
                    <a:pt x="2029193" y="2230767"/>
                  </a:lnTo>
                  <a:lnTo>
                    <a:pt x="2034984" y="2234552"/>
                  </a:lnTo>
                  <a:lnTo>
                    <a:pt x="2042871" y="2234552"/>
                  </a:lnTo>
                  <a:lnTo>
                    <a:pt x="2044636" y="2234247"/>
                  </a:lnTo>
                  <a:lnTo>
                    <a:pt x="2117280" y="2207463"/>
                  </a:lnTo>
                  <a:lnTo>
                    <a:pt x="2121293" y="2198763"/>
                  </a:lnTo>
                  <a:lnTo>
                    <a:pt x="2115502" y="2183091"/>
                  </a:lnTo>
                  <a:lnTo>
                    <a:pt x="2106803" y="2179066"/>
                  </a:lnTo>
                  <a:close/>
                </a:path>
                <a:path w="3877310" h="2538095">
                  <a:moveTo>
                    <a:pt x="841768" y="2208403"/>
                  </a:moveTo>
                  <a:lnTo>
                    <a:pt x="762812" y="2236914"/>
                  </a:lnTo>
                  <a:lnTo>
                    <a:pt x="758736" y="2245588"/>
                  </a:lnTo>
                  <a:lnTo>
                    <a:pt x="763803" y="2259596"/>
                  </a:lnTo>
                  <a:lnTo>
                    <a:pt x="769607" y="2263432"/>
                  </a:lnTo>
                  <a:lnTo>
                    <a:pt x="777506" y="2263432"/>
                  </a:lnTo>
                  <a:lnTo>
                    <a:pt x="779246" y="2263127"/>
                  </a:lnTo>
                  <a:lnTo>
                    <a:pt x="780948" y="2262530"/>
                  </a:lnTo>
                  <a:lnTo>
                    <a:pt x="852030" y="2236851"/>
                  </a:lnTo>
                  <a:lnTo>
                    <a:pt x="856094" y="2228176"/>
                  </a:lnTo>
                  <a:lnTo>
                    <a:pt x="850417" y="2212466"/>
                  </a:lnTo>
                  <a:lnTo>
                    <a:pt x="841768" y="2208403"/>
                  </a:lnTo>
                  <a:close/>
                </a:path>
                <a:path w="3877310" h="2538095">
                  <a:moveTo>
                    <a:pt x="1980603" y="2222525"/>
                  </a:moveTo>
                  <a:lnTo>
                    <a:pt x="1900237" y="2246757"/>
                  </a:lnTo>
                  <a:lnTo>
                    <a:pt x="1895716" y="2255189"/>
                  </a:lnTo>
                  <a:lnTo>
                    <a:pt x="1900097" y="2269744"/>
                  </a:lnTo>
                  <a:lnTo>
                    <a:pt x="1906104" y="2273960"/>
                  </a:lnTo>
                  <a:lnTo>
                    <a:pt x="1914042" y="2273960"/>
                  </a:lnTo>
                  <a:lnTo>
                    <a:pt x="1915515" y="2273744"/>
                  </a:lnTo>
                  <a:lnTo>
                    <a:pt x="1989327" y="2251506"/>
                  </a:lnTo>
                  <a:lnTo>
                    <a:pt x="1993861" y="2243061"/>
                  </a:lnTo>
                  <a:lnTo>
                    <a:pt x="1989048" y="2227084"/>
                  </a:lnTo>
                  <a:lnTo>
                    <a:pt x="1980603" y="2222525"/>
                  </a:lnTo>
                  <a:close/>
                </a:path>
                <a:path w="3877310" h="2538095">
                  <a:moveTo>
                    <a:pt x="898677" y="2231580"/>
                  </a:moveTo>
                  <a:lnTo>
                    <a:pt x="889507" y="2234349"/>
                  </a:lnTo>
                  <a:lnTo>
                    <a:pt x="881595" y="2249068"/>
                  </a:lnTo>
                  <a:lnTo>
                    <a:pt x="884364" y="2258237"/>
                  </a:lnTo>
                  <a:lnTo>
                    <a:pt x="953236" y="2295207"/>
                  </a:lnTo>
                  <a:lnTo>
                    <a:pt x="955687" y="2295791"/>
                  </a:lnTo>
                  <a:lnTo>
                    <a:pt x="963498" y="2295791"/>
                  </a:lnTo>
                  <a:lnTo>
                    <a:pt x="968705" y="2292896"/>
                  </a:lnTo>
                  <a:lnTo>
                    <a:pt x="975398" y="2280450"/>
                  </a:lnTo>
                  <a:lnTo>
                    <a:pt x="972629" y="2271280"/>
                  </a:lnTo>
                  <a:lnTo>
                    <a:pt x="898677" y="2231580"/>
                  </a:lnTo>
                  <a:close/>
                </a:path>
                <a:path w="3877310" h="2538095">
                  <a:moveTo>
                    <a:pt x="715289" y="2254072"/>
                  </a:moveTo>
                  <a:lnTo>
                    <a:pt x="636346" y="2282596"/>
                  </a:lnTo>
                  <a:lnTo>
                    <a:pt x="632282" y="2291257"/>
                  </a:lnTo>
                  <a:lnTo>
                    <a:pt x="637349" y="2305278"/>
                  </a:lnTo>
                  <a:lnTo>
                    <a:pt x="643153" y="2309114"/>
                  </a:lnTo>
                  <a:lnTo>
                    <a:pt x="651052" y="2309114"/>
                  </a:lnTo>
                  <a:lnTo>
                    <a:pt x="652792" y="2308809"/>
                  </a:lnTo>
                  <a:lnTo>
                    <a:pt x="725576" y="2282520"/>
                  </a:lnTo>
                  <a:lnTo>
                    <a:pt x="729640" y="2273846"/>
                  </a:lnTo>
                  <a:lnTo>
                    <a:pt x="723963" y="2258136"/>
                  </a:lnTo>
                  <a:lnTo>
                    <a:pt x="715289" y="2254072"/>
                  </a:lnTo>
                  <a:close/>
                </a:path>
                <a:path w="3877310" h="2538095">
                  <a:moveTo>
                    <a:pt x="1851875" y="2261349"/>
                  </a:moveTo>
                  <a:lnTo>
                    <a:pt x="1771510" y="2285555"/>
                  </a:lnTo>
                  <a:lnTo>
                    <a:pt x="1766976" y="2293988"/>
                  </a:lnTo>
                  <a:lnTo>
                    <a:pt x="1771357" y="2308542"/>
                  </a:lnTo>
                  <a:lnTo>
                    <a:pt x="1777364" y="2312771"/>
                  </a:lnTo>
                  <a:lnTo>
                    <a:pt x="1785315" y="2312771"/>
                  </a:lnTo>
                  <a:lnTo>
                    <a:pt x="1786788" y="2312555"/>
                  </a:lnTo>
                  <a:lnTo>
                    <a:pt x="1860600" y="2290305"/>
                  </a:lnTo>
                  <a:lnTo>
                    <a:pt x="1865134" y="2281872"/>
                  </a:lnTo>
                  <a:lnTo>
                    <a:pt x="1860308" y="2265870"/>
                  </a:lnTo>
                  <a:lnTo>
                    <a:pt x="1851875" y="2261349"/>
                  </a:lnTo>
                  <a:close/>
                </a:path>
                <a:path w="3877310" h="2538095">
                  <a:moveTo>
                    <a:pt x="1723136" y="2300147"/>
                  </a:moveTo>
                  <a:lnTo>
                    <a:pt x="1642770" y="2324354"/>
                  </a:lnTo>
                  <a:lnTo>
                    <a:pt x="1638249" y="2332799"/>
                  </a:lnTo>
                  <a:lnTo>
                    <a:pt x="1642630" y="2347328"/>
                  </a:lnTo>
                  <a:lnTo>
                    <a:pt x="1648637" y="2351557"/>
                  </a:lnTo>
                  <a:lnTo>
                    <a:pt x="1656575" y="2351557"/>
                  </a:lnTo>
                  <a:lnTo>
                    <a:pt x="1658048" y="2351354"/>
                  </a:lnTo>
                  <a:lnTo>
                    <a:pt x="1731860" y="2329103"/>
                  </a:lnTo>
                  <a:lnTo>
                    <a:pt x="1736394" y="2320671"/>
                  </a:lnTo>
                  <a:lnTo>
                    <a:pt x="1731581" y="2304669"/>
                  </a:lnTo>
                  <a:lnTo>
                    <a:pt x="1723136" y="2300147"/>
                  </a:lnTo>
                  <a:close/>
                </a:path>
                <a:path w="3877310" h="2538095">
                  <a:moveTo>
                    <a:pt x="588835" y="2299741"/>
                  </a:moveTo>
                  <a:lnTo>
                    <a:pt x="509892" y="2328252"/>
                  </a:lnTo>
                  <a:lnTo>
                    <a:pt x="505828" y="2336939"/>
                  </a:lnTo>
                  <a:lnTo>
                    <a:pt x="510895" y="2350947"/>
                  </a:lnTo>
                  <a:lnTo>
                    <a:pt x="516699" y="2354783"/>
                  </a:lnTo>
                  <a:lnTo>
                    <a:pt x="524598" y="2354783"/>
                  </a:lnTo>
                  <a:lnTo>
                    <a:pt x="526338" y="2354491"/>
                  </a:lnTo>
                  <a:lnTo>
                    <a:pt x="599122" y="2328189"/>
                  </a:lnTo>
                  <a:lnTo>
                    <a:pt x="603186" y="2319528"/>
                  </a:lnTo>
                  <a:lnTo>
                    <a:pt x="597509" y="2303818"/>
                  </a:lnTo>
                  <a:lnTo>
                    <a:pt x="588835" y="2299741"/>
                  </a:lnTo>
                  <a:close/>
                </a:path>
                <a:path w="3877310" h="2538095">
                  <a:moveTo>
                    <a:pt x="1017143" y="2295182"/>
                  </a:moveTo>
                  <a:lnTo>
                    <a:pt x="1007960" y="2297938"/>
                  </a:lnTo>
                  <a:lnTo>
                    <a:pt x="1000061" y="2312657"/>
                  </a:lnTo>
                  <a:lnTo>
                    <a:pt x="1002830" y="2321826"/>
                  </a:lnTo>
                  <a:lnTo>
                    <a:pt x="1071702" y="2358796"/>
                  </a:lnTo>
                  <a:lnTo>
                    <a:pt x="1074140" y="2359380"/>
                  </a:lnTo>
                  <a:lnTo>
                    <a:pt x="1081951" y="2359380"/>
                  </a:lnTo>
                  <a:lnTo>
                    <a:pt x="1087170" y="2356485"/>
                  </a:lnTo>
                  <a:lnTo>
                    <a:pt x="1093851" y="2344039"/>
                  </a:lnTo>
                  <a:lnTo>
                    <a:pt x="1091082" y="2334869"/>
                  </a:lnTo>
                  <a:lnTo>
                    <a:pt x="1017143" y="2295182"/>
                  </a:lnTo>
                  <a:close/>
                </a:path>
                <a:path w="3877310" h="2538095">
                  <a:moveTo>
                    <a:pt x="1596453" y="2339213"/>
                  </a:moveTo>
                  <a:lnTo>
                    <a:pt x="1513662" y="2352954"/>
                  </a:lnTo>
                  <a:lnTo>
                    <a:pt x="1508086" y="2360739"/>
                  </a:lnTo>
                  <a:lnTo>
                    <a:pt x="1510677" y="2376385"/>
                  </a:lnTo>
                  <a:lnTo>
                    <a:pt x="1517091" y="2381631"/>
                  </a:lnTo>
                  <a:lnTo>
                    <a:pt x="1525181" y="2381631"/>
                  </a:lnTo>
                  <a:lnTo>
                    <a:pt x="1526019" y="2381580"/>
                  </a:lnTo>
                  <a:lnTo>
                    <a:pt x="1526857" y="2381427"/>
                  </a:lnTo>
                  <a:lnTo>
                    <a:pt x="1601419" y="2369070"/>
                  </a:lnTo>
                  <a:lnTo>
                    <a:pt x="1606981" y="2361285"/>
                  </a:lnTo>
                  <a:lnTo>
                    <a:pt x="1604251" y="2344788"/>
                  </a:lnTo>
                  <a:lnTo>
                    <a:pt x="1596453" y="2339213"/>
                  </a:lnTo>
                  <a:close/>
                </a:path>
                <a:path w="3877310" h="2538095">
                  <a:moveTo>
                    <a:pt x="462381" y="2345435"/>
                  </a:moveTo>
                  <a:lnTo>
                    <a:pt x="383438" y="2373947"/>
                  </a:lnTo>
                  <a:lnTo>
                    <a:pt x="379374" y="2382621"/>
                  </a:lnTo>
                  <a:lnTo>
                    <a:pt x="384429" y="2396629"/>
                  </a:lnTo>
                  <a:lnTo>
                    <a:pt x="390245" y="2400465"/>
                  </a:lnTo>
                  <a:lnTo>
                    <a:pt x="398144" y="2400465"/>
                  </a:lnTo>
                  <a:lnTo>
                    <a:pt x="399884" y="2400160"/>
                  </a:lnTo>
                  <a:lnTo>
                    <a:pt x="472668" y="2373871"/>
                  </a:lnTo>
                  <a:lnTo>
                    <a:pt x="476732" y="2365209"/>
                  </a:lnTo>
                  <a:lnTo>
                    <a:pt x="471055" y="2349487"/>
                  </a:lnTo>
                  <a:lnTo>
                    <a:pt x="462381" y="2345435"/>
                  </a:lnTo>
                  <a:close/>
                </a:path>
                <a:path w="3877310" h="2538095">
                  <a:moveTo>
                    <a:pt x="1463840" y="2361247"/>
                  </a:moveTo>
                  <a:lnTo>
                    <a:pt x="1381023" y="2374950"/>
                  </a:lnTo>
                  <a:lnTo>
                    <a:pt x="1375448" y="2382735"/>
                  </a:lnTo>
                  <a:lnTo>
                    <a:pt x="1376819" y="2391067"/>
                  </a:lnTo>
                  <a:lnTo>
                    <a:pt x="1378051" y="2398382"/>
                  </a:lnTo>
                  <a:lnTo>
                    <a:pt x="1384452" y="2403640"/>
                  </a:lnTo>
                  <a:lnTo>
                    <a:pt x="1392542" y="2403640"/>
                  </a:lnTo>
                  <a:lnTo>
                    <a:pt x="1393380" y="2403563"/>
                  </a:lnTo>
                  <a:lnTo>
                    <a:pt x="1468780" y="2391067"/>
                  </a:lnTo>
                  <a:lnTo>
                    <a:pt x="1474343" y="2383269"/>
                  </a:lnTo>
                  <a:lnTo>
                    <a:pt x="1471612" y="2366810"/>
                  </a:lnTo>
                  <a:lnTo>
                    <a:pt x="1463840" y="2361247"/>
                  </a:lnTo>
                  <a:close/>
                </a:path>
                <a:path w="3877310" h="2538095">
                  <a:moveTo>
                    <a:pt x="1135608" y="2358771"/>
                  </a:moveTo>
                  <a:lnTo>
                    <a:pt x="1126426" y="2361526"/>
                  </a:lnTo>
                  <a:lnTo>
                    <a:pt x="1118527" y="2376258"/>
                  </a:lnTo>
                  <a:lnTo>
                    <a:pt x="1121295" y="2385415"/>
                  </a:lnTo>
                  <a:lnTo>
                    <a:pt x="1190167" y="2422385"/>
                  </a:lnTo>
                  <a:lnTo>
                    <a:pt x="1192618" y="2422956"/>
                  </a:lnTo>
                  <a:lnTo>
                    <a:pt x="1200416" y="2422956"/>
                  </a:lnTo>
                  <a:lnTo>
                    <a:pt x="1205636" y="2420073"/>
                  </a:lnTo>
                  <a:lnTo>
                    <a:pt x="1212316" y="2407627"/>
                  </a:lnTo>
                  <a:lnTo>
                    <a:pt x="1209560" y="2398471"/>
                  </a:lnTo>
                  <a:lnTo>
                    <a:pt x="1135608" y="2358771"/>
                  </a:lnTo>
                  <a:close/>
                </a:path>
                <a:path w="3877310" h="2538095">
                  <a:moveTo>
                    <a:pt x="1331188" y="2383205"/>
                  </a:moveTo>
                  <a:lnTo>
                    <a:pt x="1248384" y="2396959"/>
                  </a:lnTo>
                  <a:lnTo>
                    <a:pt x="1242809" y="2404745"/>
                  </a:lnTo>
                  <a:lnTo>
                    <a:pt x="1245400" y="2420378"/>
                  </a:lnTo>
                  <a:lnTo>
                    <a:pt x="1251813" y="2425623"/>
                  </a:lnTo>
                  <a:lnTo>
                    <a:pt x="1259903" y="2425623"/>
                  </a:lnTo>
                  <a:lnTo>
                    <a:pt x="1260729" y="2425560"/>
                  </a:lnTo>
                  <a:lnTo>
                    <a:pt x="1336128" y="2413063"/>
                  </a:lnTo>
                  <a:lnTo>
                    <a:pt x="1341704" y="2405278"/>
                  </a:lnTo>
                  <a:lnTo>
                    <a:pt x="1338973" y="2388793"/>
                  </a:lnTo>
                  <a:lnTo>
                    <a:pt x="1331188" y="2383205"/>
                  </a:lnTo>
                  <a:close/>
                </a:path>
                <a:path w="3877310" h="2538095">
                  <a:moveTo>
                    <a:pt x="335914" y="2391117"/>
                  </a:moveTo>
                  <a:lnTo>
                    <a:pt x="256984" y="2419629"/>
                  </a:lnTo>
                  <a:lnTo>
                    <a:pt x="252920" y="2428278"/>
                  </a:lnTo>
                  <a:lnTo>
                    <a:pt x="257975" y="2442311"/>
                  </a:lnTo>
                  <a:lnTo>
                    <a:pt x="263791" y="2446147"/>
                  </a:lnTo>
                  <a:lnTo>
                    <a:pt x="271691" y="2446147"/>
                  </a:lnTo>
                  <a:lnTo>
                    <a:pt x="273431" y="2445842"/>
                  </a:lnTo>
                  <a:lnTo>
                    <a:pt x="346201" y="2419553"/>
                  </a:lnTo>
                  <a:lnTo>
                    <a:pt x="350266" y="2410879"/>
                  </a:lnTo>
                  <a:lnTo>
                    <a:pt x="344601" y="2395169"/>
                  </a:lnTo>
                  <a:lnTo>
                    <a:pt x="335914" y="2391117"/>
                  </a:lnTo>
                  <a:close/>
                </a:path>
                <a:path w="3877310" h="2538095">
                  <a:moveTo>
                    <a:pt x="209473" y="2436787"/>
                  </a:moveTo>
                  <a:lnTo>
                    <a:pt x="130530" y="2465285"/>
                  </a:lnTo>
                  <a:lnTo>
                    <a:pt x="126453" y="2473972"/>
                  </a:lnTo>
                  <a:lnTo>
                    <a:pt x="131521" y="2487993"/>
                  </a:lnTo>
                  <a:lnTo>
                    <a:pt x="137337" y="2491816"/>
                  </a:lnTo>
                  <a:lnTo>
                    <a:pt x="145224" y="2491816"/>
                  </a:lnTo>
                  <a:lnTo>
                    <a:pt x="146964" y="2491524"/>
                  </a:lnTo>
                  <a:lnTo>
                    <a:pt x="219748" y="2465235"/>
                  </a:lnTo>
                  <a:lnTo>
                    <a:pt x="223812" y="2456573"/>
                  </a:lnTo>
                  <a:lnTo>
                    <a:pt x="218147" y="2440851"/>
                  </a:lnTo>
                  <a:lnTo>
                    <a:pt x="209473" y="2436787"/>
                  </a:lnTo>
                  <a:close/>
                </a:path>
                <a:path w="3877310" h="2538095">
                  <a:moveTo>
                    <a:pt x="83019" y="2482469"/>
                  </a:moveTo>
                  <a:lnTo>
                    <a:pt x="4076" y="2510967"/>
                  </a:lnTo>
                  <a:lnTo>
                    <a:pt x="0" y="2519654"/>
                  </a:lnTo>
                  <a:lnTo>
                    <a:pt x="5067" y="2533662"/>
                  </a:lnTo>
                  <a:lnTo>
                    <a:pt x="10871" y="2537485"/>
                  </a:lnTo>
                  <a:lnTo>
                    <a:pt x="18770" y="2537485"/>
                  </a:lnTo>
                  <a:lnTo>
                    <a:pt x="20510" y="2537206"/>
                  </a:lnTo>
                  <a:lnTo>
                    <a:pt x="93294" y="2510904"/>
                  </a:lnTo>
                  <a:lnTo>
                    <a:pt x="97358" y="2502242"/>
                  </a:lnTo>
                  <a:lnTo>
                    <a:pt x="91693" y="2486520"/>
                  </a:lnTo>
                  <a:lnTo>
                    <a:pt x="83019" y="24824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8406" y="3937237"/>
              <a:ext cx="124688" cy="12468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2443" y="6425399"/>
              <a:ext cx="155765" cy="1557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771836" y="3702049"/>
              <a:ext cx="941705" cy="1015365"/>
            </a:xfrm>
            <a:custGeom>
              <a:avLst/>
              <a:gdLst/>
              <a:ahLst/>
              <a:cxnLst/>
              <a:rect l="l" t="t" r="r" b="b"/>
              <a:pathLst>
                <a:path w="941704" h="1015364">
                  <a:moveTo>
                    <a:pt x="424230" y="68072"/>
                  </a:moveTo>
                  <a:lnTo>
                    <a:pt x="420611" y="0"/>
                  </a:lnTo>
                  <a:lnTo>
                    <a:pt x="0" y="137858"/>
                  </a:lnTo>
                  <a:lnTo>
                    <a:pt x="12319" y="196303"/>
                  </a:lnTo>
                  <a:lnTo>
                    <a:pt x="424230" y="68072"/>
                  </a:lnTo>
                  <a:close/>
                </a:path>
                <a:path w="941704" h="1015364">
                  <a:moveTo>
                    <a:pt x="941705" y="810895"/>
                  </a:moveTo>
                  <a:lnTo>
                    <a:pt x="936675" y="763676"/>
                  </a:lnTo>
                  <a:lnTo>
                    <a:pt x="921562" y="720242"/>
                  </a:lnTo>
                  <a:lnTo>
                    <a:pt x="897610" y="681824"/>
                  </a:lnTo>
                  <a:lnTo>
                    <a:pt x="866025" y="649693"/>
                  </a:lnTo>
                  <a:lnTo>
                    <a:pt x="828040" y="625068"/>
                  </a:lnTo>
                  <a:lnTo>
                    <a:pt x="784860" y="609219"/>
                  </a:lnTo>
                  <a:lnTo>
                    <a:pt x="737743" y="603377"/>
                  </a:lnTo>
                  <a:lnTo>
                    <a:pt x="690511" y="608406"/>
                  </a:lnTo>
                  <a:lnTo>
                    <a:pt x="647077" y="623506"/>
                  </a:lnTo>
                  <a:lnTo>
                    <a:pt x="608660" y="647471"/>
                  </a:lnTo>
                  <a:lnTo>
                    <a:pt x="576529" y="679056"/>
                  </a:lnTo>
                  <a:lnTo>
                    <a:pt x="551916" y="717042"/>
                  </a:lnTo>
                  <a:lnTo>
                    <a:pt x="536054" y="760222"/>
                  </a:lnTo>
                  <a:lnTo>
                    <a:pt x="530225" y="807351"/>
                  </a:lnTo>
                  <a:lnTo>
                    <a:pt x="535241" y="854570"/>
                  </a:lnTo>
                  <a:lnTo>
                    <a:pt x="550354" y="898017"/>
                  </a:lnTo>
                  <a:lnTo>
                    <a:pt x="574306" y="936421"/>
                  </a:lnTo>
                  <a:lnTo>
                    <a:pt x="605891" y="968552"/>
                  </a:lnTo>
                  <a:lnTo>
                    <a:pt x="643877" y="993178"/>
                  </a:lnTo>
                  <a:lnTo>
                    <a:pt x="687057" y="1009027"/>
                  </a:lnTo>
                  <a:lnTo>
                    <a:pt x="734187" y="1014869"/>
                  </a:lnTo>
                  <a:lnTo>
                    <a:pt x="781405" y="1009840"/>
                  </a:lnTo>
                  <a:lnTo>
                    <a:pt x="824839" y="994740"/>
                  </a:lnTo>
                  <a:lnTo>
                    <a:pt x="863257" y="970775"/>
                  </a:lnTo>
                  <a:lnTo>
                    <a:pt x="895388" y="939190"/>
                  </a:lnTo>
                  <a:lnTo>
                    <a:pt x="920000" y="901192"/>
                  </a:lnTo>
                  <a:lnTo>
                    <a:pt x="935863" y="858024"/>
                  </a:lnTo>
                  <a:lnTo>
                    <a:pt x="941705" y="810895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04298" y="3999579"/>
              <a:ext cx="1962785" cy="3244850"/>
            </a:xfrm>
            <a:custGeom>
              <a:avLst/>
              <a:gdLst/>
              <a:ahLst/>
              <a:cxnLst/>
              <a:rect l="l" t="t" r="r" b="b"/>
              <a:pathLst>
                <a:path w="1962784" h="3244850">
                  <a:moveTo>
                    <a:pt x="125831" y="0"/>
                  </a:moveTo>
                  <a:lnTo>
                    <a:pt x="75852" y="9938"/>
                  </a:lnTo>
                  <a:lnTo>
                    <a:pt x="35521" y="37477"/>
                  </a:lnTo>
                  <a:lnTo>
                    <a:pt x="8888" y="78456"/>
                  </a:lnTo>
                  <a:lnTo>
                    <a:pt x="0" y="128714"/>
                  </a:lnTo>
                  <a:lnTo>
                    <a:pt x="75082" y="3129534"/>
                  </a:lnTo>
                  <a:lnTo>
                    <a:pt x="85756" y="3174411"/>
                  </a:lnTo>
                  <a:lnTo>
                    <a:pt x="112725" y="3210994"/>
                  </a:lnTo>
                  <a:lnTo>
                    <a:pt x="151981" y="3235600"/>
                  </a:lnTo>
                  <a:lnTo>
                    <a:pt x="199517" y="3244545"/>
                  </a:lnTo>
                  <a:lnTo>
                    <a:pt x="1810639" y="3241040"/>
                  </a:lnTo>
                  <a:lnTo>
                    <a:pt x="1857701" y="3231924"/>
                  </a:lnTo>
                  <a:lnTo>
                    <a:pt x="1896305" y="3207245"/>
                  </a:lnTo>
                  <a:lnTo>
                    <a:pt x="1922533" y="3170688"/>
                  </a:lnTo>
                  <a:lnTo>
                    <a:pt x="1932470" y="3125939"/>
                  </a:lnTo>
                  <a:lnTo>
                    <a:pt x="1962759" y="137553"/>
                  </a:lnTo>
                  <a:lnTo>
                    <a:pt x="1953208" y="87420"/>
                  </a:lnTo>
                  <a:lnTo>
                    <a:pt x="1926185" y="46358"/>
                  </a:lnTo>
                  <a:lnTo>
                    <a:pt x="1885762" y="18549"/>
                  </a:lnTo>
                  <a:lnTo>
                    <a:pt x="1836013" y="8178"/>
                  </a:lnTo>
                  <a:lnTo>
                    <a:pt x="125831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83919" y="4179525"/>
              <a:ext cx="1607820" cy="2788920"/>
            </a:xfrm>
            <a:custGeom>
              <a:avLst/>
              <a:gdLst/>
              <a:ahLst/>
              <a:cxnLst/>
              <a:rect l="l" t="t" r="r" b="b"/>
              <a:pathLst>
                <a:path w="1607820" h="2788920">
                  <a:moveTo>
                    <a:pt x="124612" y="0"/>
                  </a:moveTo>
                  <a:lnTo>
                    <a:pt x="75257" y="9596"/>
                  </a:lnTo>
                  <a:lnTo>
                    <a:pt x="35364" y="36166"/>
                  </a:lnTo>
                  <a:lnTo>
                    <a:pt x="8942" y="75695"/>
                  </a:lnTo>
                  <a:lnTo>
                    <a:pt x="0" y="124167"/>
                  </a:lnTo>
                  <a:lnTo>
                    <a:pt x="55791" y="2675572"/>
                  </a:lnTo>
                  <a:lnTo>
                    <a:pt x="66263" y="2719587"/>
                  </a:lnTo>
                  <a:lnTo>
                    <a:pt x="92975" y="2755477"/>
                  </a:lnTo>
                  <a:lnTo>
                    <a:pt x="131952" y="2779628"/>
                  </a:lnTo>
                  <a:lnTo>
                    <a:pt x="179222" y="2788424"/>
                  </a:lnTo>
                  <a:lnTo>
                    <a:pt x="1468767" y="2786379"/>
                  </a:lnTo>
                  <a:lnTo>
                    <a:pt x="1515632" y="2777460"/>
                  </a:lnTo>
                  <a:lnTo>
                    <a:pt x="1554018" y="2753263"/>
                  </a:lnTo>
                  <a:lnTo>
                    <a:pt x="1580033" y="2717405"/>
                  </a:lnTo>
                  <a:lnTo>
                    <a:pt x="1589785" y="2673502"/>
                  </a:lnTo>
                  <a:lnTo>
                    <a:pt x="1607629" y="130797"/>
                  </a:lnTo>
                  <a:lnTo>
                    <a:pt x="1598025" y="82414"/>
                  </a:lnTo>
                  <a:lnTo>
                    <a:pt x="1571185" y="42789"/>
                  </a:lnTo>
                  <a:lnTo>
                    <a:pt x="1531150" y="15961"/>
                  </a:lnTo>
                  <a:lnTo>
                    <a:pt x="1481962" y="5968"/>
                  </a:lnTo>
                  <a:lnTo>
                    <a:pt x="1246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90281" y="4062538"/>
              <a:ext cx="401955" cy="50165"/>
            </a:xfrm>
            <a:custGeom>
              <a:avLst/>
              <a:gdLst/>
              <a:ahLst/>
              <a:cxnLst/>
              <a:rect l="l" t="t" r="r" b="b"/>
              <a:pathLst>
                <a:path w="401954" h="50164">
                  <a:moveTo>
                    <a:pt x="23736" y="0"/>
                  </a:moveTo>
                  <a:lnTo>
                    <a:pt x="14405" y="1854"/>
                  </a:lnTo>
                  <a:lnTo>
                    <a:pt x="6829" y="6992"/>
                  </a:lnTo>
                  <a:lnTo>
                    <a:pt x="1772" y="14639"/>
                  </a:lnTo>
                  <a:lnTo>
                    <a:pt x="0" y="24015"/>
                  </a:lnTo>
                  <a:lnTo>
                    <a:pt x="1995" y="33413"/>
                  </a:lnTo>
                  <a:lnTo>
                    <a:pt x="7232" y="41103"/>
                  </a:lnTo>
                  <a:lnTo>
                    <a:pt x="14926" y="46307"/>
                  </a:lnTo>
                  <a:lnTo>
                    <a:pt x="24295" y="48247"/>
                  </a:lnTo>
                  <a:lnTo>
                    <a:pt x="377545" y="49847"/>
                  </a:lnTo>
                  <a:lnTo>
                    <a:pt x="386866" y="47999"/>
                  </a:lnTo>
                  <a:lnTo>
                    <a:pt x="394468" y="42873"/>
                  </a:lnTo>
                  <a:lnTo>
                    <a:pt x="399584" y="35240"/>
                  </a:lnTo>
                  <a:lnTo>
                    <a:pt x="401447" y="25869"/>
                  </a:lnTo>
                  <a:lnTo>
                    <a:pt x="399535" y="16479"/>
                  </a:lnTo>
                  <a:lnTo>
                    <a:pt x="394373" y="8793"/>
                  </a:lnTo>
                  <a:lnTo>
                    <a:pt x="386734" y="3590"/>
                  </a:lnTo>
                  <a:lnTo>
                    <a:pt x="377393" y="1650"/>
                  </a:lnTo>
                  <a:lnTo>
                    <a:pt x="23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78562" y="4304944"/>
              <a:ext cx="1464310" cy="2602230"/>
            </a:xfrm>
            <a:custGeom>
              <a:avLst/>
              <a:gdLst/>
              <a:ahLst/>
              <a:cxnLst/>
              <a:rect l="l" t="t" r="r" b="b"/>
              <a:pathLst>
                <a:path w="1464309" h="2602229">
                  <a:moveTo>
                    <a:pt x="246253" y="1607400"/>
                  </a:moveTo>
                  <a:lnTo>
                    <a:pt x="46990" y="1382077"/>
                  </a:lnTo>
                  <a:lnTo>
                    <a:pt x="61963" y="1795183"/>
                  </a:lnTo>
                  <a:lnTo>
                    <a:pt x="246253" y="1607400"/>
                  </a:lnTo>
                  <a:close/>
                </a:path>
                <a:path w="1464309" h="2602229">
                  <a:moveTo>
                    <a:pt x="435127" y="403428"/>
                  </a:moveTo>
                  <a:lnTo>
                    <a:pt x="96088" y="10528"/>
                  </a:lnTo>
                  <a:lnTo>
                    <a:pt x="56705" y="26416"/>
                  </a:lnTo>
                  <a:lnTo>
                    <a:pt x="25819" y="54114"/>
                  </a:lnTo>
                  <a:lnTo>
                    <a:pt x="6045" y="90868"/>
                  </a:lnTo>
                  <a:lnTo>
                    <a:pt x="0" y="133908"/>
                  </a:lnTo>
                  <a:lnTo>
                    <a:pt x="25755" y="828636"/>
                  </a:lnTo>
                  <a:lnTo>
                    <a:pt x="435127" y="403428"/>
                  </a:lnTo>
                  <a:close/>
                </a:path>
                <a:path w="1464309" h="2602229">
                  <a:moveTo>
                    <a:pt x="711263" y="2133930"/>
                  </a:moveTo>
                  <a:lnTo>
                    <a:pt x="336778" y="1710016"/>
                  </a:lnTo>
                  <a:lnTo>
                    <a:pt x="68541" y="1981949"/>
                  </a:lnTo>
                  <a:lnTo>
                    <a:pt x="88061" y="2509456"/>
                  </a:lnTo>
                  <a:lnTo>
                    <a:pt x="108064" y="2560815"/>
                  </a:lnTo>
                  <a:lnTo>
                    <a:pt x="138836" y="2586393"/>
                  </a:lnTo>
                  <a:lnTo>
                    <a:pt x="177927" y="2600045"/>
                  </a:lnTo>
                  <a:lnTo>
                    <a:pt x="199085" y="2601811"/>
                  </a:lnTo>
                  <a:lnTo>
                    <a:pt x="241973" y="2601772"/>
                  </a:lnTo>
                  <a:lnTo>
                    <a:pt x="711263" y="2133930"/>
                  </a:lnTo>
                  <a:close/>
                </a:path>
                <a:path w="1464309" h="2602229">
                  <a:moveTo>
                    <a:pt x="820267" y="3365"/>
                  </a:moveTo>
                  <a:lnTo>
                    <a:pt x="281432" y="6819"/>
                  </a:lnTo>
                  <a:lnTo>
                    <a:pt x="534136" y="300621"/>
                  </a:lnTo>
                  <a:lnTo>
                    <a:pt x="820267" y="3365"/>
                  </a:lnTo>
                  <a:close/>
                </a:path>
                <a:path w="1464309" h="2602229">
                  <a:moveTo>
                    <a:pt x="899947" y="941946"/>
                  </a:moveTo>
                  <a:lnTo>
                    <a:pt x="527558" y="510489"/>
                  </a:lnTo>
                  <a:lnTo>
                    <a:pt x="35306" y="1021410"/>
                  </a:lnTo>
                  <a:lnTo>
                    <a:pt x="36118" y="1022197"/>
                  </a:lnTo>
                  <a:lnTo>
                    <a:pt x="46012" y="1163713"/>
                  </a:lnTo>
                  <a:lnTo>
                    <a:pt x="346125" y="1508963"/>
                  </a:lnTo>
                  <a:lnTo>
                    <a:pt x="570141" y="1277645"/>
                  </a:lnTo>
                  <a:lnTo>
                    <a:pt x="899947" y="941946"/>
                  </a:lnTo>
                  <a:close/>
                </a:path>
                <a:path w="1464309" h="2602229">
                  <a:moveTo>
                    <a:pt x="1124026" y="2601125"/>
                  </a:moveTo>
                  <a:lnTo>
                    <a:pt x="800328" y="2234781"/>
                  </a:lnTo>
                  <a:lnTo>
                    <a:pt x="430885" y="2601645"/>
                  </a:lnTo>
                  <a:lnTo>
                    <a:pt x="1124026" y="2601125"/>
                  </a:lnTo>
                  <a:close/>
                </a:path>
                <a:path w="1464309" h="2602229">
                  <a:moveTo>
                    <a:pt x="1415173" y="2245398"/>
                  </a:moveTo>
                  <a:lnTo>
                    <a:pt x="1124661" y="1912721"/>
                  </a:lnTo>
                  <a:lnTo>
                    <a:pt x="896861" y="2138959"/>
                  </a:lnTo>
                  <a:lnTo>
                    <a:pt x="1303235" y="2600579"/>
                  </a:lnTo>
                  <a:lnTo>
                    <a:pt x="1356614" y="2583853"/>
                  </a:lnTo>
                  <a:lnTo>
                    <a:pt x="1385989" y="2558808"/>
                  </a:lnTo>
                  <a:lnTo>
                    <a:pt x="1404086" y="2524849"/>
                  </a:lnTo>
                  <a:lnTo>
                    <a:pt x="1415173" y="2245398"/>
                  </a:lnTo>
                  <a:close/>
                </a:path>
                <a:path w="1464309" h="2602229">
                  <a:moveTo>
                    <a:pt x="1426425" y="1613090"/>
                  </a:moveTo>
                  <a:lnTo>
                    <a:pt x="1222946" y="1815122"/>
                  </a:lnTo>
                  <a:lnTo>
                    <a:pt x="1418882" y="2039315"/>
                  </a:lnTo>
                  <a:lnTo>
                    <a:pt x="1426425" y="1613090"/>
                  </a:lnTo>
                  <a:close/>
                </a:path>
                <a:path w="1464309" h="2602229">
                  <a:moveTo>
                    <a:pt x="1454200" y="578764"/>
                  </a:moveTo>
                  <a:lnTo>
                    <a:pt x="991057" y="1047140"/>
                  </a:lnTo>
                  <a:lnTo>
                    <a:pt x="758659" y="1282496"/>
                  </a:lnTo>
                  <a:lnTo>
                    <a:pt x="757174" y="1282496"/>
                  </a:lnTo>
                  <a:lnTo>
                    <a:pt x="658266" y="1381607"/>
                  </a:lnTo>
                  <a:lnTo>
                    <a:pt x="659498" y="1382242"/>
                  </a:lnTo>
                  <a:lnTo>
                    <a:pt x="660171" y="1382255"/>
                  </a:lnTo>
                  <a:lnTo>
                    <a:pt x="433158" y="1612366"/>
                  </a:lnTo>
                  <a:lnTo>
                    <a:pt x="807720" y="2037765"/>
                  </a:lnTo>
                  <a:lnTo>
                    <a:pt x="1365821" y="1481391"/>
                  </a:lnTo>
                  <a:lnTo>
                    <a:pt x="1436725" y="1347101"/>
                  </a:lnTo>
                  <a:lnTo>
                    <a:pt x="1454200" y="578764"/>
                  </a:lnTo>
                  <a:close/>
                </a:path>
                <a:path w="1464309" h="2602229">
                  <a:moveTo>
                    <a:pt x="1463992" y="122377"/>
                  </a:moveTo>
                  <a:lnTo>
                    <a:pt x="1455458" y="74409"/>
                  </a:lnTo>
                  <a:lnTo>
                    <a:pt x="1429893" y="35433"/>
                  </a:lnTo>
                  <a:lnTo>
                    <a:pt x="1391094" y="9334"/>
                  </a:lnTo>
                  <a:lnTo>
                    <a:pt x="1342847" y="0"/>
                  </a:lnTo>
                  <a:lnTo>
                    <a:pt x="1018946" y="2082"/>
                  </a:lnTo>
                  <a:lnTo>
                    <a:pt x="626529" y="408063"/>
                  </a:lnTo>
                  <a:lnTo>
                    <a:pt x="998982" y="841184"/>
                  </a:lnTo>
                  <a:lnTo>
                    <a:pt x="1457820" y="374230"/>
                  </a:lnTo>
                  <a:lnTo>
                    <a:pt x="1463992" y="122377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79604" y="4438929"/>
              <a:ext cx="713105" cy="2101215"/>
            </a:xfrm>
            <a:custGeom>
              <a:avLst/>
              <a:gdLst/>
              <a:ahLst/>
              <a:cxnLst/>
              <a:rect l="l" t="t" r="r" b="b"/>
              <a:pathLst>
                <a:path w="713104" h="2101215">
                  <a:moveTo>
                    <a:pt x="356793" y="1766925"/>
                  </a:moveTo>
                  <a:lnTo>
                    <a:pt x="350405" y="1719554"/>
                  </a:lnTo>
                  <a:lnTo>
                    <a:pt x="332397" y="1676958"/>
                  </a:lnTo>
                  <a:lnTo>
                    <a:pt x="328218" y="1671561"/>
                  </a:lnTo>
                  <a:lnTo>
                    <a:pt x="328218" y="1766925"/>
                  </a:lnTo>
                  <a:lnTo>
                    <a:pt x="324586" y="1793367"/>
                  </a:lnTo>
                  <a:lnTo>
                    <a:pt x="296519" y="1874405"/>
                  </a:lnTo>
                  <a:lnTo>
                    <a:pt x="272719" y="1927504"/>
                  </a:lnTo>
                  <a:lnTo>
                    <a:pt x="242798" y="1987981"/>
                  </a:lnTo>
                  <a:lnTo>
                    <a:pt x="207111" y="2055088"/>
                  </a:lnTo>
                  <a:lnTo>
                    <a:pt x="178396" y="2072093"/>
                  </a:lnTo>
                  <a:lnTo>
                    <a:pt x="169608" y="2070938"/>
                  </a:lnTo>
                  <a:lnTo>
                    <a:pt x="113995" y="1987981"/>
                  </a:lnTo>
                  <a:lnTo>
                    <a:pt x="84086" y="1927504"/>
                  </a:lnTo>
                  <a:lnTo>
                    <a:pt x="60274" y="1874405"/>
                  </a:lnTo>
                  <a:lnTo>
                    <a:pt x="42875" y="1829447"/>
                  </a:lnTo>
                  <a:lnTo>
                    <a:pt x="28587" y="1766925"/>
                  </a:lnTo>
                  <a:lnTo>
                    <a:pt x="36233" y="1719618"/>
                  </a:lnTo>
                  <a:lnTo>
                    <a:pt x="57531" y="1678495"/>
                  </a:lnTo>
                  <a:lnTo>
                    <a:pt x="89979" y="1646047"/>
                  </a:lnTo>
                  <a:lnTo>
                    <a:pt x="131102" y="1624749"/>
                  </a:lnTo>
                  <a:lnTo>
                    <a:pt x="178396" y="1617103"/>
                  </a:lnTo>
                  <a:lnTo>
                    <a:pt x="225704" y="1624749"/>
                  </a:lnTo>
                  <a:lnTo>
                    <a:pt x="266827" y="1646047"/>
                  </a:lnTo>
                  <a:lnTo>
                    <a:pt x="299275" y="1678495"/>
                  </a:lnTo>
                  <a:lnTo>
                    <a:pt x="320560" y="1719618"/>
                  </a:lnTo>
                  <a:lnTo>
                    <a:pt x="328218" y="1766925"/>
                  </a:lnTo>
                  <a:lnTo>
                    <a:pt x="328218" y="1671561"/>
                  </a:lnTo>
                  <a:lnTo>
                    <a:pt x="304482" y="1640840"/>
                  </a:lnTo>
                  <a:lnTo>
                    <a:pt x="273786" y="1617103"/>
                  </a:lnTo>
                  <a:lnTo>
                    <a:pt x="225767" y="1594916"/>
                  </a:lnTo>
                  <a:lnTo>
                    <a:pt x="178396" y="1588528"/>
                  </a:lnTo>
                  <a:lnTo>
                    <a:pt x="131025" y="1594916"/>
                  </a:lnTo>
                  <a:lnTo>
                    <a:pt x="88417" y="1612912"/>
                  </a:lnTo>
                  <a:lnTo>
                    <a:pt x="52311" y="1640840"/>
                  </a:lnTo>
                  <a:lnTo>
                    <a:pt x="24384" y="1676958"/>
                  </a:lnTo>
                  <a:lnTo>
                    <a:pt x="6388" y="1719554"/>
                  </a:lnTo>
                  <a:lnTo>
                    <a:pt x="0" y="1766925"/>
                  </a:lnTo>
                  <a:lnTo>
                    <a:pt x="3924" y="1797621"/>
                  </a:lnTo>
                  <a:lnTo>
                    <a:pt x="14757" y="1835607"/>
                  </a:lnTo>
                  <a:lnTo>
                    <a:pt x="31153" y="1878990"/>
                  </a:lnTo>
                  <a:lnTo>
                    <a:pt x="51714" y="1925878"/>
                  </a:lnTo>
                  <a:lnTo>
                    <a:pt x="75057" y="1974418"/>
                  </a:lnTo>
                  <a:lnTo>
                    <a:pt x="99822" y="2022690"/>
                  </a:lnTo>
                  <a:lnTo>
                    <a:pt x="124625" y="2068830"/>
                  </a:lnTo>
                  <a:lnTo>
                    <a:pt x="161937" y="2098509"/>
                  </a:lnTo>
                  <a:lnTo>
                    <a:pt x="178396" y="2100681"/>
                  </a:lnTo>
                  <a:lnTo>
                    <a:pt x="194856" y="2098509"/>
                  </a:lnTo>
                  <a:lnTo>
                    <a:pt x="229781" y="2072093"/>
                  </a:lnTo>
                  <a:lnTo>
                    <a:pt x="256971" y="2022690"/>
                  </a:lnTo>
                  <a:lnTo>
                    <a:pt x="281736" y="1974418"/>
                  </a:lnTo>
                  <a:lnTo>
                    <a:pt x="305092" y="1925878"/>
                  </a:lnTo>
                  <a:lnTo>
                    <a:pt x="325640" y="1878990"/>
                  </a:lnTo>
                  <a:lnTo>
                    <a:pt x="342036" y="1835607"/>
                  </a:lnTo>
                  <a:lnTo>
                    <a:pt x="352869" y="1797621"/>
                  </a:lnTo>
                  <a:lnTo>
                    <a:pt x="356793" y="1766925"/>
                  </a:lnTo>
                  <a:close/>
                </a:path>
                <a:path w="713104" h="2101215">
                  <a:moveTo>
                    <a:pt x="713041" y="224802"/>
                  </a:moveTo>
                  <a:lnTo>
                    <a:pt x="711542" y="217436"/>
                  </a:lnTo>
                  <a:lnTo>
                    <a:pt x="707491" y="211429"/>
                  </a:lnTo>
                  <a:lnTo>
                    <a:pt x="701484" y="207378"/>
                  </a:lnTo>
                  <a:lnTo>
                    <a:pt x="694131" y="205892"/>
                  </a:lnTo>
                  <a:lnTo>
                    <a:pt x="103428" y="205892"/>
                  </a:lnTo>
                  <a:lnTo>
                    <a:pt x="96062" y="207378"/>
                  </a:lnTo>
                  <a:lnTo>
                    <a:pt x="90055" y="211429"/>
                  </a:lnTo>
                  <a:lnTo>
                    <a:pt x="86004" y="217436"/>
                  </a:lnTo>
                  <a:lnTo>
                    <a:pt x="84518" y="224917"/>
                  </a:lnTo>
                  <a:lnTo>
                    <a:pt x="86004" y="232270"/>
                  </a:lnTo>
                  <a:lnTo>
                    <a:pt x="90055" y="238290"/>
                  </a:lnTo>
                  <a:lnTo>
                    <a:pt x="96062" y="242341"/>
                  </a:lnTo>
                  <a:lnTo>
                    <a:pt x="103428" y="243827"/>
                  </a:lnTo>
                  <a:lnTo>
                    <a:pt x="694131" y="243827"/>
                  </a:lnTo>
                  <a:lnTo>
                    <a:pt x="701484" y="242341"/>
                  </a:lnTo>
                  <a:lnTo>
                    <a:pt x="707491" y="238290"/>
                  </a:lnTo>
                  <a:lnTo>
                    <a:pt x="711542" y="232270"/>
                  </a:lnTo>
                  <a:lnTo>
                    <a:pt x="713041" y="224802"/>
                  </a:lnTo>
                  <a:close/>
                </a:path>
                <a:path w="713104" h="2101215">
                  <a:moveTo>
                    <a:pt x="713041" y="121856"/>
                  </a:moveTo>
                  <a:lnTo>
                    <a:pt x="711542" y="114503"/>
                  </a:lnTo>
                  <a:lnTo>
                    <a:pt x="707491" y="108496"/>
                  </a:lnTo>
                  <a:lnTo>
                    <a:pt x="701484" y="104444"/>
                  </a:lnTo>
                  <a:lnTo>
                    <a:pt x="694131" y="102946"/>
                  </a:lnTo>
                  <a:lnTo>
                    <a:pt x="103428" y="102946"/>
                  </a:lnTo>
                  <a:lnTo>
                    <a:pt x="96062" y="104444"/>
                  </a:lnTo>
                  <a:lnTo>
                    <a:pt x="90055" y="108496"/>
                  </a:lnTo>
                  <a:lnTo>
                    <a:pt x="86004" y="114503"/>
                  </a:lnTo>
                  <a:lnTo>
                    <a:pt x="84518" y="121958"/>
                  </a:lnTo>
                  <a:lnTo>
                    <a:pt x="86004" y="129324"/>
                  </a:lnTo>
                  <a:lnTo>
                    <a:pt x="90055" y="135331"/>
                  </a:lnTo>
                  <a:lnTo>
                    <a:pt x="96062" y="139382"/>
                  </a:lnTo>
                  <a:lnTo>
                    <a:pt x="103428" y="140868"/>
                  </a:lnTo>
                  <a:lnTo>
                    <a:pt x="694131" y="140868"/>
                  </a:lnTo>
                  <a:lnTo>
                    <a:pt x="701484" y="139382"/>
                  </a:lnTo>
                  <a:lnTo>
                    <a:pt x="707491" y="135331"/>
                  </a:lnTo>
                  <a:lnTo>
                    <a:pt x="711542" y="129324"/>
                  </a:lnTo>
                  <a:lnTo>
                    <a:pt x="713041" y="121856"/>
                  </a:lnTo>
                  <a:close/>
                </a:path>
                <a:path w="713104" h="2101215">
                  <a:moveTo>
                    <a:pt x="713041" y="18910"/>
                  </a:moveTo>
                  <a:lnTo>
                    <a:pt x="711542" y="11557"/>
                  </a:lnTo>
                  <a:lnTo>
                    <a:pt x="707491" y="5537"/>
                  </a:lnTo>
                  <a:lnTo>
                    <a:pt x="701484" y="1485"/>
                  </a:lnTo>
                  <a:lnTo>
                    <a:pt x="694131" y="0"/>
                  </a:lnTo>
                  <a:lnTo>
                    <a:pt x="103428" y="0"/>
                  </a:lnTo>
                  <a:lnTo>
                    <a:pt x="96062" y="1485"/>
                  </a:lnTo>
                  <a:lnTo>
                    <a:pt x="90055" y="5537"/>
                  </a:lnTo>
                  <a:lnTo>
                    <a:pt x="86004" y="11557"/>
                  </a:lnTo>
                  <a:lnTo>
                    <a:pt x="84518" y="19024"/>
                  </a:lnTo>
                  <a:lnTo>
                    <a:pt x="86004" y="26377"/>
                  </a:lnTo>
                  <a:lnTo>
                    <a:pt x="90055" y="32385"/>
                  </a:lnTo>
                  <a:lnTo>
                    <a:pt x="96062" y="36436"/>
                  </a:lnTo>
                  <a:lnTo>
                    <a:pt x="103428" y="37922"/>
                  </a:lnTo>
                  <a:lnTo>
                    <a:pt x="694131" y="37922"/>
                  </a:lnTo>
                  <a:lnTo>
                    <a:pt x="701484" y="36436"/>
                  </a:lnTo>
                  <a:lnTo>
                    <a:pt x="707491" y="32385"/>
                  </a:lnTo>
                  <a:lnTo>
                    <a:pt x="711542" y="26377"/>
                  </a:lnTo>
                  <a:lnTo>
                    <a:pt x="713041" y="18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9827" y="6101618"/>
              <a:ext cx="216357" cy="21634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9090" y="6599134"/>
              <a:ext cx="135775" cy="1357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32407" y="4160159"/>
              <a:ext cx="335280" cy="481330"/>
            </a:xfrm>
            <a:custGeom>
              <a:avLst/>
              <a:gdLst/>
              <a:ahLst/>
              <a:cxnLst/>
              <a:rect l="l" t="t" r="r" b="b"/>
              <a:pathLst>
                <a:path w="335279" h="481329">
                  <a:moveTo>
                    <a:pt x="167525" y="0"/>
                  </a:moveTo>
                  <a:lnTo>
                    <a:pt x="123040" y="5993"/>
                  </a:lnTo>
                  <a:lnTo>
                    <a:pt x="83035" y="22903"/>
                  </a:lnTo>
                  <a:lnTo>
                    <a:pt x="49120" y="49118"/>
                  </a:lnTo>
                  <a:lnTo>
                    <a:pt x="22903" y="83031"/>
                  </a:lnTo>
                  <a:lnTo>
                    <a:pt x="5994" y="123032"/>
                  </a:lnTo>
                  <a:lnTo>
                    <a:pt x="0" y="167513"/>
                  </a:lnTo>
                  <a:lnTo>
                    <a:pt x="4962" y="201864"/>
                  </a:lnTo>
                  <a:lnTo>
                    <a:pt x="18478" y="245123"/>
                  </a:lnTo>
                  <a:lnTo>
                    <a:pt x="38495" y="294478"/>
                  </a:lnTo>
                  <a:lnTo>
                    <a:pt x="62961" y="347120"/>
                  </a:lnTo>
                  <a:lnTo>
                    <a:pt x="89823" y="400239"/>
                  </a:lnTo>
                  <a:lnTo>
                    <a:pt x="117030" y="451027"/>
                  </a:lnTo>
                  <a:lnTo>
                    <a:pt x="152067" y="478897"/>
                  </a:lnTo>
                  <a:lnTo>
                    <a:pt x="167525" y="480936"/>
                  </a:lnTo>
                  <a:lnTo>
                    <a:pt x="182977" y="478897"/>
                  </a:lnTo>
                  <a:lnTo>
                    <a:pt x="196926" y="473006"/>
                  </a:lnTo>
                  <a:lnTo>
                    <a:pt x="208798" y="463603"/>
                  </a:lnTo>
                  <a:lnTo>
                    <a:pt x="215767" y="454101"/>
                  </a:lnTo>
                  <a:lnTo>
                    <a:pt x="167525" y="454101"/>
                  </a:lnTo>
                  <a:lnTo>
                    <a:pt x="159278" y="453012"/>
                  </a:lnTo>
                  <a:lnTo>
                    <a:pt x="107043" y="375106"/>
                  </a:lnTo>
                  <a:lnTo>
                    <a:pt x="78955" y="318309"/>
                  </a:lnTo>
                  <a:lnTo>
                    <a:pt x="56595" y="268449"/>
                  </a:lnTo>
                  <a:lnTo>
                    <a:pt x="40259" y="226227"/>
                  </a:lnTo>
                  <a:lnTo>
                    <a:pt x="26835" y="167513"/>
                  </a:lnTo>
                  <a:lnTo>
                    <a:pt x="34020" y="123099"/>
                  </a:lnTo>
                  <a:lnTo>
                    <a:pt x="54017" y="84488"/>
                  </a:lnTo>
                  <a:lnTo>
                    <a:pt x="84491" y="54016"/>
                  </a:lnTo>
                  <a:lnTo>
                    <a:pt x="123106" y="34019"/>
                  </a:lnTo>
                  <a:lnTo>
                    <a:pt x="167525" y="26835"/>
                  </a:lnTo>
                  <a:lnTo>
                    <a:pt x="257097" y="26835"/>
                  </a:lnTo>
                  <a:lnTo>
                    <a:pt x="252010" y="22903"/>
                  </a:lnTo>
                  <a:lnTo>
                    <a:pt x="212006" y="5993"/>
                  </a:lnTo>
                  <a:lnTo>
                    <a:pt x="167525" y="0"/>
                  </a:lnTo>
                  <a:close/>
                </a:path>
                <a:path w="335279" h="481329">
                  <a:moveTo>
                    <a:pt x="257097" y="26835"/>
                  </a:moveTo>
                  <a:lnTo>
                    <a:pt x="167525" y="26835"/>
                  </a:lnTo>
                  <a:lnTo>
                    <a:pt x="211945" y="34019"/>
                  </a:lnTo>
                  <a:lnTo>
                    <a:pt x="250559" y="54016"/>
                  </a:lnTo>
                  <a:lnTo>
                    <a:pt x="281033" y="84488"/>
                  </a:lnTo>
                  <a:lnTo>
                    <a:pt x="301031" y="123099"/>
                  </a:lnTo>
                  <a:lnTo>
                    <a:pt x="308216" y="167513"/>
                  </a:lnTo>
                  <a:lnTo>
                    <a:pt x="304810" y="192348"/>
                  </a:lnTo>
                  <a:lnTo>
                    <a:pt x="278450" y="268449"/>
                  </a:lnTo>
                  <a:lnTo>
                    <a:pt x="256089" y="318309"/>
                  </a:lnTo>
                  <a:lnTo>
                    <a:pt x="228003" y="375106"/>
                  </a:lnTo>
                  <a:lnTo>
                    <a:pt x="194487" y="438137"/>
                  </a:lnTo>
                  <a:lnTo>
                    <a:pt x="167525" y="454101"/>
                  </a:lnTo>
                  <a:lnTo>
                    <a:pt x="215767" y="454101"/>
                  </a:lnTo>
                  <a:lnTo>
                    <a:pt x="245228" y="400239"/>
                  </a:lnTo>
                  <a:lnTo>
                    <a:pt x="272092" y="347117"/>
                  </a:lnTo>
                  <a:lnTo>
                    <a:pt x="296559" y="294473"/>
                  </a:lnTo>
                  <a:lnTo>
                    <a:pt x="316576" y="245117"/>
                  </a:lnTo>
                  <a:lnTo>
                    <a:pt x="330090" y="201860"/>
                  </a:lnTo>
                  <a:lnTo>
                    <a:pt x="335051" y="167513"/>
                  </a:lnTo>
                  <a:lnTo>
                    <a:pt x="329056" y="123032"/>
                  </a:lnTo>
                  <a:lnTo>
                    <a:pt x="312144" y="83031"/>
                  </a:lnTo>
                  <a:lnTo>
                    <a:pt x="285926" y="49118"/>
                  </a:lnTo>
                  <a:lnTo>
                    <a:pt x="257097" y="26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98346" y="4229797"/>
              <a:ext cx="203174" cy="2031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5205" y="4696997"/>
              <a:ext cx="127507" cy="1275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67092" y="5340147"/>
              <a:ext cx="675103" cy="104204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23198" y="5399171"/>
              <a:ext cx="195745" cy="7632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322320" y="5536225"/>
              <a:ext cx="50800" cy="160020"/>
            </a:xfrm>
            <a:custGeom>
              <a:avLst/>
              <a:gdLst/>
              <a:ahLst/>
              <a:cxnLst/>
              <a:rect l="l" t="t" r="r" b="b"/>
              <a:pathLst>
                <a:path w="50800" h="160020">
                  <a:moveTo>
                    <a:pt x="46786" y="0"/>
                  </a:moveTo>
                  <a:lnTo>
                    <a:pt x="24924" y="37899"/>
                  </a:lnTo>
                  <a:lnTo>
                    <a:pt x="11179" y="75993"/>
                  </a:lnTo>
                  <a:lnTo>
                    <a:pt x="2820" y="115673"/>
                  </a:lnTo>
                  <a:lnTo>
                    <a:pt x="0" y="158153"/>
                  </a:lnTo>
                  <a:lnTo>
                    <a:pt x="1422" y="159575"/>
                  </a:lnTo>
                  <a:lnTo>
                    <a:pt x="3175" y="159575"/>
                  </a:lnTo>
                  <a:lnTo>
                    <a:pt x="4927" y="159575"/>
                  </a:lnTo>
                  <a:lnTo>
                    <a:pt x="6350" y="158153"/>
                  </a:lnTo>
                  <a:lnTo>
                    <a:pt x="9106" y="116557"/>
                  </a:lnTo>
                  <a:lnTo>
                    <a:pt x="17279" y="77736"/>
                  </a:lnTo>
                  <a:lnTo>
                    <a:pt x="30722" y="40468"/>
                  </a:lnTo>
                  <a:lnTo>
                    <a:pt x="50215" y="3784"/>
                  </a:lnTo>
                  <a:lnTo>
                    <a:pt x="49745" y="1828"/>
                  </a:lnTo>
                  <a:lnTo>
                    <a:pt x="46786" y="0"/>
                  </a:lnTo>
                  <a:close/>
                </a:path>
              </a:pathLst>
            </a:custGeom>
            <a:solidFill>
              <a:srgbClr val="FFFFFF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26449" y="5423954"/>
              <a:ext cx="516890" cy="410845"/>
            </a:xfrm>
            <a:custGeom>
              <a:avLst/>
              <a:gdLst/>
              <a:ahLst/>
              <a:cxnLst/>
              <a:rect l="l" t="t" r="r" b="b"/>
              <a:pathLst>
                <a:path w="516889" h="410845">
                  <a:moveTo>
                    <a:pt x="516699" y="117411"/>
                  </a:moveTo>
                  <a:lnTo>
                    <a:pt x="496519" y="117411"/>
                  </a:lnTo>
                  <a:lnTo>
                    <a:pt x="496519" y="137604"/>
                  </a:lnTo>
                  <a:lnTo>
                    <a:pt x="496519" y="177025"/>
                  </a:lnTo>
                  <a:lnTo>
                    <a:pt x="496277" y="177025"/>
                  </a:lnTo>
                  <a:lnTo>
                    <a:pt x="496277" y="187858"/>
                  </a:lnTo>
                  <a:lnTo>
                    <a:pt x="495173" y="201104"/>
                  </a:lnTo>
                  <a:lnTo>
                    <a:pt x="491324" y="216738"/>
                  </a:lnTo>
                  <a:lnTo>
                    <a:pt x="485267" y="231736"/>
                  </a:lnTo>
                  <a:lnTo>
                    <a:pt x="482676" y="236334"/>
                  </a:lnTo>
                  <a:lnTo>
                    <a:pt x="476491" y="236334"/>
                  </a:lnTo>
                  <a:lnTo>
                    <a:pt x="476491" y="247167"/>
                  </a:lnTo>
                  <a:lnTo>
                    <a:pt x="442722" y="286562"/>
                  </a:lnTo>
                  <a:lnTo>
                    <a:pt x="412572" y="295059"/>
                  </a:lnTo>
                  <a:lnTo>
                    <a:pt x="409981" y="295059"/>
                  </a:lnTo>
                  <a:lnTo>
                    <a:pt x="409981" y="247167"/>
                  </a:lnTo>
                  <a:lnTo>
                    <a:pt x="476491" y="247167"/>
                  </a:lnTo>
                  <a:lnTo>
                    <a:pt x="476491" y="236334"/>
                  </a:lnTo>
                  <a:lnTo>
                    <a:pt x="409981" y="236334"/>
                  </a:lnTo>
                  <a:lnTo>
                    <a:pt x="409981" y="187858"/>
                  </a:lnTo>
                  <a:lnTo>
                    <a:pt x="496277" y="187858"/>
                  </a:lnTo>
                  <a:lnTo>
                    <a:pt x="496277" y="177025"/>
                  </a:lnTo>
                  <a:lnTo>
                    <a:pt x="409981" y="177025"/>
                  </a:lnTo>
                  <a:lnTo>
                    <a:pt x="409981" y="137604"/>
                  </a:lnTo>
                  <a:lnTo>
                    <a:pt x="496519" y="137604"/>
                  </a:lnTo>
                  <a:lnTo>
                    <a:pt x="496519" y="117411"/>
                  </a:lnTo>
                  <a:lnTo>
                    <a:pt x="397865" y="117411"/>
                  </a:lnTo>
                  <a:lnTo>
                    <a:pt x="397865" y="137604"/>
                  </a:lnTo>
                  <a:lnTo>
                    <a:pt x="397865" y="177025"/>
                  </a:lnTo>
                  <a:lnTo>
                    <a:pt x="397865" y="187858"/>
                  </a:lnTo>
                  <a:lnTo>
                    <a:pt x="397865" y="236334"/>
                  </a:lnTo>
                  <a:lnTo>
                    <a:pt x="397865" y="247167"/>
                  </a:lnTo>
                  <a:lnTo>
                    <a:pt x="397865" y="295059"/>
                  </a:lnTo>
                  <a:lnTo>
                    <a:pt x="305485" y="295059"/>
                  </a:lnTo>
                  <a:lnTo>
                    <a:pt x="305485" y="247167"/>
                  </a:lnTo>
                  <a:lnTo>
                    <a:pt x="397865" y="247167"/>
                  </a:lnTo>
                  <a:lnTo>
                    <a:pt x="397865" y="236334"/>
                  </a:lnTo>
                  <a:lnTo>
                    <a:pt x="305485" y="236334"/>
                  </a:lnTo>
                  <a:lnTo>
                    <a:pt x="305485" y="187858"/>
                  </a:lnTo>
                  <a:lnTo>
                    <a:pt x="397865" y="187858"/>
                  </a:lnTo>
                  <a:lnTo>
                    <a:pt x="397865" y="177025"/>
                  </a:lnTo>
                  <a:lnTo>
                    <a:pt x="305485" y="177025"/>
                  </a:lnTo>
                  <a:lnTo>
                    <a:pt x="305485" y="137604"/>
                  </a:lnTo>
                  <a:lnTo>
                    <a:pt x="397865" y="137604"/>
                  </a:lnTo>
                  <a:lnTo>
                    <a:pt x="397865" y="117411"/>
                  </a:lnTo>
                  <a:lnTo>
                    <a:pt x="293370" y="117411"/>
                  </a:lnTo>
                  <a:lnTo>
                    <a:pt x="293370" y="137604"/>
                  </a:lnTo>
                  <a:lnTo>
                    <a:pt x="293370" y="177025"/>
                  </a:lnTo>
                  <a:lnTo>
                    <a:pt x="293370" y="187858"/>
                  </a:lnTo>
                  <a:lnTo>
                    <a:pt x="293370" y="236334"/>
                  </a:lnTo>
                  <a:lnTo>
                    <a:pt x="293370" y="247167"/>
                  </a:lnTo>
                  <a:lnTo>
                    <a:pt x="293370" y="295059"/>
                  </a:lnTo>
                  <a:lnTo>
                    <a:pt x="198462" y="295059"/>
                  </a:lnTo>
                  <a:lnTo>
                    <a:pt x="198462" y="247167"/>
                  </a:lnTo>
                  <a:lnTo>
                    <a:pt x="293370" y="247167"/>
                  </a:lnTo>
                  <a:lnTo>
                    <a:pt x="293370" y="236334"/>
                  </a:lnTo>
                  <a:lnTo>
                    <a:pt x="198462" y="236334"/>
                  </a:lnTo>
                  <a:lnTo>
                    <a:pt x="198462" y="187858"/>
                  </a:lnTo>
                  <a:lnTo>
                    <a:pt x="293370" y="187858"/>
                  </a:lnTo>
                  <a:lnTo>
                    <a:pt x="293370" y="177025"/>
                  </a:lnTo>
                  <a:lnTo>
                    <a:pt x="198462" y="177025"/>
                  </a:lnTo>
                  <a:lnTo>
                    <a:pt x="198462" y="137604"/>
                  </a:lnTo>
                  <a:lnTo>
                    <a:pt x="293370" y="137604"/>
                  </a:lnTo>
                  <a:lnTo>
                    <a:pt x="293370" y="117411"/>
                  </a:lnTo>
                  <a:lnTo>
                    <a:pt x="186347" y="117411"/>
                  </a:lnTo>
                  <a:lnTo>
                    <a:pt x="186347" y="137604"/>
                  </a:lnTo>
                  <a:lnTo>
                    <a:pt x="186347" y="177025"/>
                  </a:lnTo>
                  <a:lnTo>
                    <a:pt x="186347" y="187858"/>
                  </a:lnTo>
                  <a:lnTo>
                    <a:pt x="186347" y="236334"/>
                  </a:lnTo>
                  <a:lnTo>
                    <a:pt x="186347" y="247167"/>
                  </a:lnTo>
                  <a:lnTo>
                    <a:pt x="186347" y="295059"/>
                  </a:lnTo>
                  <a:lnTo>
                    <a:pt x="147955" y="295059"/>
                  </a:lnTo>
                  <a:lnTo>
                    <a:pt x="143560" y="295059"/>
                  </a:lnTo>
                  <a:lnTo>
                    <a:pt x="143154" y="293585"/>
                  </a:lnTo>
                  <a:lnTo>
                    <a:pt x="131013" y="247167"/>
                  </a:lnTo>
                  <a:lnTo>
                    <a:pt x="186347" y="247167"/>
                  </a:lnTo>
                  <a:lnTo>
                    <a:pt x="186347" y="236334"/>
                  </a:lnTo>
                  <a:lnTo>
                    <a:pt x="127673" y="236334"/>
                  </a:lnTo>
                  <a:lnTo>
                    <a:pt x="114541" y="187858"/>
                  </a:lnTo>
                  <a:lnTo>
                    <a:pt x="186347" y="187858"/>
                  </a:lnTo>
                  <a:lnTo>
                    <a:pt x="186347" y="177025"/>
                  </a:lnTo>
                  <a:lnTo>
                    <a:pt x="111607" y="177025"/>
                  </a:lnTo>
                  <a:lnTo>
                    <a:pt x="100926" y="137604"/>
                  </a:lnTo>
                  <a:lnTo>
                    <a:pt x="186347" y="137604"/>
                  </a:lnTo>
                  <a:lnTo>
                    <a:pt x="186347" y="117411"/>
                  </a:lnTo>
                  <a:lnTo>
                    <a:pt x="95961" y="117411"/>
                  </a:lnTo>
                  <a:lnTo>
                    <a:pt x="73685" y="35242"/>
                  </a:lnTo>
                  <a:lnTo>
                    <a:pt x="8674" y="0"/>
                  </a:lnTo>
                  <a:lnTo>
                    <a:pt x="0" y="15836"/>
                  </a:lnTo>
                  <a:lnTo>
                    <a:pt x="58191" y="47205"/>
                  </a:lnTo>
                  <a:lnTo>
                    <a:pt x="127520" y="301231"/>
                  </a:lnTo>
                  <a:lnTo>
                    <a:pt x="127774" y="302094"/>
                  </a:lnTo>
                  <a:lnTo>
                    <a:pt x="127774" y="403669"/>
                  </a:lnTo>
                  <a:lnTo>
                    <a:pt x="131572" y="410781"/>
                  </a:lnTo>
                  <a:lnTo>
                    <a:pt x="473557" y="410781"/>
                  </a:lnTo>
                  <a:lnTo>
                    <a:pt x="477634" y="405714"/>
                  </a:lnTo>
                  <a:lnTo>
                    <a:pt x="477634" y="400697"/>
                  </a:lnTo>
                  <a:lnTo>
                    <a:pt x="477634" y="395668"/>
                  </a:lnTo>
                  <a:lnTo>
                    <a:pt x="473557" y="390601"/>
                  </a:lnTo>
                  <a:lnTo>
                    <a:pt x="147955" y="390601"/>
                  </a:lnTo>
                  <a:lnTo>
                    <a:pt x="147955" y="308521"/>
                  </a:lnTo>
                  <a:lnTo>
                    <a:pt x="412572" y="308521"/>
                  </a:lnTo>
                  <a:lnTo>
                    <a:pt x="432727" y="306082"/>
                  </a:lnTo>
                  <a:lnTo>
                    <a:pt x="467588" y="287566"/>
                  </a:lnTo>
                  <a:lnTo>
                    <a:pt x="493585" y="255600"/>
                  </a:lnTo>
                  <a:lnTo>
                    <a:pt x="514997" y="203695"/>
                  </a:lnTo>
                  <a:lnTo>
                    <a:pt x="516699" y="185026"/>
                  </a:lnTo>
                  <a:lnTo>
                    <a:pt x="516699" y="137604"/>
                  </a:lnTo>
                  <a:lnTo>
                    <a:pt x="516699" y="117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66436" y="5847176"/>
              <a:ext cx="78282" cy="7828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09640" y="5847176"/>
              <a:ext cx="78282" cy="7828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277491" y="5421390"/>
              <a:ext cx="98425" cy="36830"/>
            </a:xfrm>
            <a:custGeom>
              <a:avLst/>
              <a:gdLst/>
              <a:ahLst/>
              <a:cxnLst/>
              <a:rect l="l" t="t" r="r" b="b"/>
              <a:pathLst>
                <a:path w="98425" h="36829">
                  <a:moveTo>
                    <a:pt x="79565" y="0"/>
                  </a:moveTo>
                  <a:lnTo>
                    <a:pt x="18389" y="0"/>
                  </a:lnTo>
                  <a:lnTo>
                    <a:pt x="11229" y="1444"/>
                  </a:lnTo>
                  <a:lnTo>
                    <a:pt x="5384" y="5383"/>
                  </a:lnTo>
                  <a:lnTo>
                    <a:pt x="1444" y="11224"/>
                  </a:lnTo>
                  <a:lnTo>
                    <a:pt x="0" y="18376"/>
                  </a:lnTo>
                  <a:lnTo>
                    <a:pt x="1444" y="25536"/>
                  </a:lnTo>
                  <a:lnTo>
                    <a:pt x="5384" y="31381"/>
                  </a:lnTo>
                  <a:lnTo>
                    <a:pt x="11229" y="35321"/>
                  </a:lnTo>
                  <a:lnTo>
                    <a:pt x="18389" y="36766"/>
                  </a:lnTo>
                  <a:lnTo>
                    <a:pt x="79565" y="36766"/>
                  </a:lnTo>
                  <a:lnTo>
                    <a:pt x="86725" y="35321"/>
                  </a:lnTo>
                  <a:lnTo>
                    <a:pt x="92570" y="31381"/>
                  </a:lnTo>
                  <a:lnTo>
                    <a:pt x="96510" y="25536"/>
                  </a:lnTo>
                  <a:lnTo>
                    <a:pt x="97955" y="18376"/>
                  </a:lnTo>
                  <a:lnTo>
                    <a:pt x="96510" y="11224"/>
                  </a:lnTo>
                  <a:lnTo>
                    <a:pt x="92570" y="5383"/>
                  </a:lnTo>
                  <a:lnTo>
                    <a:pt x="86725" y="1444"/>
                  </a:lnTo>
                  <a:lnTo>
                    <a:pt x="79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02034" y="2785224"/>
              <a:ext cx="738505" cy="1139825"/>
            </a:xfrm>
            <a:custGeom>
              <a:avLst/>
              <a:gdLst/>
              <a:ahLst/>
              <a:cxnLst/>
              <a:rect l="l" t="t" r="r" b="b"/>
              <a:pathLst>
                <a:path w="738504" h="1139825">
                  <a:moveTo>
                    <a:pt x="738416" y="354761"/>
                  </a:moveTo>
                  <a:lnTo>
                    <a:pt x="731812" y="298234"/>
                  </a:lnTo>
                  <a:lnTo>
                    <a:pt x="720140" y="252831"/>
                  </a:lnTo>
                  <a:lnTo>
                    <a:pt x="706285" y="218173"/>
                  </a:lnTo>
                  <a:lnTo>
                    <a:pt x="706285" y="484898"/>
                  </a:lnTo>
                  <a:lnTo>
                    <a:pt x="704494" y="492683"/>
                  </a:lnTo>
                  <a:lnTo>
                    <a:pt x="703110" y="497827"/>
                  </a:lnTo>
                  <a:lnTo>
                    <a:pt x="704761" y="489305"/>
                  </a:lnTo>
                  <a:lnTo>
                    <a:pt x="706285" y="484898"/>
                  </a:lnTo>
                  <a:lnTo>
                    <a:pt x="706285" y="218173"/>
                  </a:lnTo>
                  <a:lnTo>
                    <a:pt x="702995" y="209943"/>
                  </a:lnTo>
                  <a:lnTo>
                    <a:pt x="699808" y="204203"/>
                  </a:lnTo>
                  <a:lnTo>
                    <a:pt x="699808" y="510146"/>
                  </a:lnTo>
                  <a:lnTo>
                    <a:pt x="696366" y="522998"/>
                  </a:lnTo>
                  <a:lnTo>
                    <a:pt x="673900" y="593369"/>
                  </a:lnTo>
                  <a:lnTo>
                    <a:pt x="659180" y="633564"/>
                  </a:lnTo>
                  <a:lnTo>
                    <a:pt x="641908" y="677189"/>
                  </a:lnTo>
                  <a:lnTo>
                    <a:pt x="621906" y="724331"/>
                  </a:lnTo>
                  <a:lnTo>
                    <a:pt x="618261" y="732396"/>
                  </a:lnTo>
                  <a:lnTo>
                    <a:pt x="699808" y="510146"/>
                  </a:lnTo>
                  <a:lnTo>
                    <a:pt x="699808" y="204203"/>
                  </a:lnTo>
                  <a:lnTo>
                    <a:pt x="680796" y="169938"/>
                  </a:lnTo>
                  <a:lnTo>
                    <a:pt x="653948" y="133223"/>
                  </a:lnTo>
                  <a:lnTo>
                    <a:pt x="622833" y="100164"/>
                  </a:lnTo>
                  <a:lnTo>
                    <a:pt x="614438" y="93192"/>
                  </a:lnTo>
                  <a:lnTo>
                    <a:pt x="614438" y="740867"/>
                  </a:lnTo>
                  <a:lnTo>
                    <a:pt x="598995" y="775068"/>
                  </a:lnTo>
                  <a:lnTo>
                    <a:pt x="572998" y="829449"/>
                  </a:lnTo>
                  <a:lnTo>
                    <a:pt x="543725" y="887577"/>
                  </a:lnTo>
                  <a:lnTo>
                    <a:pt x="511009" y="949490"/>
                  </a:lnTo>
                  <a:lnTo>
                    <a:pt x="474662" y="1015301"/>
                  </a:lnTo>
                  <a:lnTo>
                    <a:pt x="443801" y="1068895"/>
                  </a:lnTo>
                  <a:lnTo>
                    <a:pt x="614438" y="740867"/>
                  </a:lnTo>
                  <a:lnTo>
                    <a:pt x="614438" y="93192"/>
                  </a:lnTo>
                  <a:lnTo>
                    <a:pt x="549503" y="46545"/>
                  </a:lnTo>
                  <a:lnTo>
                    <a:pt x="508076" y="26758"/>
                  </a:lnTo>
                  <a:lnTo>
                    <a:pt x="464032" y="12141"/>
                  </a:lnTo>
                  <a:lnTo>
                    <a:pt x="417753" y="3098"/>
                  </a:lnTo>
                  <a:lnTo>
                    <a:pt x="376110" y="419"/>
                  </a:lnTo>
                  <a:lnTo>
                    <a:pt x="376110" y="1123099"/>
                  </a:lnTo>
                  <a:lnTo>
                    <a:pt x="376110" y="1128712"/>
                  </a:lnTo>
                  <a:lnTo>
                    <a:pt x="374421" y="1123365"/>
                  </a:lnTo>
                  <a:lnTo>
                    <a:pt x="376110" y="1123099"/>
                  </a:lnTo>
                  <a:lnTo>
                    <a:pt x="376110" y="419"/>
                  </a:lnTo>
                  <a:lnTo>
                    <a:pt x="322173" y="3060"/>
                  </a:lnTo>
                  <a:lnTo>
                    <a:pt x="276453" y="11976"/>
                  </a:lnTo>
                  <a:lnTo>
                    <a:pt x="232879" y="26403"/>
                  </a:lnTo>
                  <a:lnTo>
                    <a:pt x="191846" y="45935"/>
                  </a:lnTo>
                  <a:lnTo>
                    <a:pt x="153746" y="70231"/>
                  </a:lnTo>
                  <a:lnTo>
                    <a:pt x="118973" y="98907"/>
                  </a:lnTo>
                  <a:lnTo>
                    <a:pt x="87922" y="131597"/>
                  </a:lnTo>
                  <a:lnTo>
                    <a:pt x="60985" y="167906"/>
                  </a:lnTo>
                  <a:lnTo>
                    <a:pt x="38544" y="207492"/>
                  </a:lnTo>
                  <a:lnTo>
                    <a:pt x="21005" y="249974"/>
                  </a:lnTo>
                  <a:lnTo>
                    <a:pt x="8750" y="294970"/>
                  </a:lnTo>
                  <a:lnTo>
                    <a:pt x="2171" y="342125"/>
                  </a:lnTo>
                  <a:lnTo>
                    <a:pt x="1231" y="347827"/>
                  </a:lnTo>
                  <a:lnTo>
                    <a:pt x="889" y="350685"/>
                  </a:lnTo>
                  <a:lnTo>
                    <a:pt x="673" y="354761"/>
                  </a:lnTo>
                  <a:lnTo>
                    <a:pt x="546" y="369671"/>
                  </a:lnTo>
                  <a:lnTo>
                    <a:pt x="1536" y="386842"/>
                  </a:lnTo>
                  <a:lnTo>
                    <a:pt x="3009" y="406260"/>
                  </a:lnTo>
                  <a:lnTo>
                    <a:pt x="4203" y="415417"/>
                  </a:lnTo>
                  <a:lnTo>
                    <a:pt x="0" y="461695"/>
                  </a:lnTo>
                  <a:lnTo>
                    <a:pt x="26504" y="581736"/>
                  </a:lnTo>
                  <a:lnTo>
                    <a:pt x="118275" y="765683"/>
                  </a:lnTo>
                  <a:lnTo>
                    <a:pt x="127876" y="782256"/>
                  </a:lnTo>
                  <a:lnTo>
                    <a:pt x="135369" y="798652"/>
                  </a:lnTo>
                  <a:lnTo>
                    <a:pt x="160756" y="851357"/>
                  </a:lnTo>
                  <a:lnTo>
                    <a:pt x="189115" y="907389"/>
                  </a:lnTo>
                  <a:lnTo>
                    <a:pt x="220611" y="966825"/>
                  </a:lnTo>
                  <a:lnTo>
                    <a:pt x="255447" y="1029792"/>
                  </a:lnTo>
                  <a:lnTo>
                    <a:pt x="293662" y="1096149"/>
                  </a:lnTo>
                  <a:lnTo>
                    <a:pt x="325818" y="1127950"/>
                  </a:lnTo>
                  <a:lnTo>
                    <a:pt x="369608" y="1139736"/>
                  </a:lnTo>
                  <a:lnTo>
                    <a:pt x="376110" y="1139736"/>
                  </a:lnTo>
                  <a:lnTo>
                    <a:pt x="376110" y="1138212"/>
                  </a:lnTo>
                  <a:lnTo>
                    <a:pt x="397649" y="1135253"/>
                  </a:lnTo>
                  <a:lnTo>
                    <a:pt x="412953" y="1128712"/>
                  </a:lnTo>
                  <a:lnTo>
                    <a:pt x="417576" y="1126744"/>
                  </a:lnTo>
                  <a:lnTo>
                    <a:pt x="434949" y="1113180"/>
                  </a:lnTo>
                  <a:lnTo>
                    <a:pt x="486448" y="1029728"/>
                  </a:lnTo>
                  <a:lnTo>
                    <a:pt x="520547" y="967892"/>
                  </a:lnTo>
                  <a:lnTo>
                    <a:pt x="551408" y="909345"/>
                  </a:lnTo>
                  <a:lnTo>
                    <a:pt x="579158" y="854100"/>
                  </a:lnTo>
                  <a:lnTo>
                    <a:pt x="603973" y="802106"/>
                  </a:lnTo>
                  <a:lnTo>
                    <a:pt x="626033" y="753300"/>
                  </a:lnTo>
                  <a:lnTo>
                    <a:pt x="645502" y="707618"/>
                  </a:lnTo>
                  <a:lnTo>
                    <a:pt x="662546" y="664997"/>
                  </a:lnTo>
                  <a:lnTo>
                    <a:pt x="677329" y="625398"/>
                  </a:lnTo>
                  <a:lnTo>
                    <a:pt x="690041" y="588733"/>
                  </a:lnTo>
                  <a:lnTo>
                    <a:pt x="709891" y="524027"/>
                  </a:lnTo>
                  <a:lnTo>
                    <a:pt x="723455" y="470420"/>
                  </a:lnTo>
                  <a:lnTo>
                    <a:pt x="729894" y="445033"/>
                  </a:lnTo>
                  <a:lnTo>
                    <a:pt x="734517" y="419239"/>
                  </a:lnTo>
                  <a:lnTo>
                    <a:pt x="737298" y="393153"/>
                  </a:lnTo>
                  <a:lnTo>
                    <a:pt x="738124" y="369671"/>
                  </a:lnTo>
                  <a:lnTo>
                    <a:pt x="738416" y="354761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19166" y="2888614"/>
              <a:ext cx="511175" cy="640080"/>
            </a:xfrm>
            <a:custGeom>
              <a:avLst/>
              <a:gdLst/>
              <a:ahLst/>
              <a:cxnLst/>
              <a:rect l="l" t="t" r="r" b="b"/>
              <a:pathLst>
                <a:path w="511175" h="640079">
                  <a:moveTo>
                    <a:pt x="215112" y="351155"/>
                  </a:moveTo>
                  <a:lnTo>
                    <a:pt x="122174" y="351155"/>
                  </a:lnTo>
                  <a:lnTo>
                    <a:pt x="122174" y="361315"/>
                  </a:lnTo>
                  <a:lnTo>
                    <a:pt x="122174" y="433705"/>
                  </a:lnTo>
                  <a:lnTo>
                    <a:pt x="122174" y="443865"/>
                  </a:lnTo>
                  <a:lnTo>
                    <a:pt x="215112" y="443865"/>
                  </a:lnTo>
                  <a:lnTo>
                    <a:pt x="215112" y="434263"/>
                  </a:lnTo>
                  <a:lnTo>
                    <a:pt x="215112" y="433705"/>
                  </a:lnTo>
                  <a:lnTo>
                    <a:pt x="215112" y="361505"/>
                  </a:lnTo>
                  <a:lnTo>
                    <a:pt x="205028" y="361505"/>
                  </a:lnTo>
                  <a:lnTo>
                    <a:pt x="205028" y="433705"/>
                  </a:lnTo>
                  <a:lnTo>
                    <a:pt x="132257" y="433705"/>
                  </a:lnTo>
                  <a:lnTo>
                    <a:pt x="132257" y="361315"/>
                  </a:lnTo>
                  <a:lnTo>
                    <a:pt x="215112" y="361315"/>
                  </a:lnTo>
                  <a:lnTo>
                    <a:pt x="215112" y="351155"/>
                  </a:lnTo>
                  <a:close/>
                </a:path>
                <a:path w="511175" h="640079">
                  <a:moveTo>
                    <a:pt x="359575" y="401218"/>
                  </a:moveTo>
                  <a:lnTo>
                    <a:pt x="349478" y="401218"/>
                  </a:lnTo>
                  <a:lnTo>
                    <a:pt x="349478" y="621296"/>
                  </a:lnTo>
                  <a:lnTo>
                    <a:pt x="359575" y="621296"/>
                  </a:lnTo>
                  <a:lnTo>
                    <a:pt x="359575" y="401218"/>
                  </a:lnTo>
                  <a:close/>
                </a:path>
                <a:path w="511175" h="640079">
                  <a:moveTo>
                    <a:pt x="510921" y="258470"/>
                  </a:moveTo>
                  <a:lnTo>
                    <a:pt x="509778" y="251701"/>
                  </a:lnTo>
                  <a:lnTo>
                    <a:pt x="496493" y="236982"/>
                  </a:lnTo>
                  <a:lnTo>
                    <a:pt x="496493" y="257822"/>
                  </a:lnTo>
                  <a:lnTo>
                    <a:pt x="495376" y="260324"/>
                  </a:lnTo>
                  <a:lnTo>
                    <a:pt x="493509" y="261962"/>
                  </a:lnTo>
                  <a:lnTo>
                    <a:pt x="439674" y="261962"/>
                  </a:lnTo>
                  <a:lnTo>
                    <a:pt x="439674" y="284899"/>
                  </a:lnTo>
                  <a:lnTo>
                    <a:pt x="439674" y="583120"/>
                  </a:lnTo>
                  <a:lnTo>
                    <a:pt x="436283" y="599859"/>
                  </a:lnTo>
                  <a:lnTo>
                    <a:pt x="427050" y="613524"/>
                  </a:lnTo>
                  <a:lnTo>
                    <a:pt x="413385" y="622757"/>
                  </a:lnTo>
                  <a:lnTo>
                    <a:pt x="396659" y="626135"/>
                  </a:lnTo>
                  <a:lnTo>
                    <a:pt x="359575" y="626135"/>
                  </a:lnTo>
                  <a:lnTo>
                    <a:pt x="359575" y="621665"/>
                  </a:lnTo>
                  <a:lnTo>
                    <a:pt x="270344" y="621665"/>
                  </a:lnTo>
                  <a:lnTo>
                    <a:pt x="270344" y="400685"/>
                  </a:lnTo>
                  <a:lnTo>
                    <a:pt x="359575" y="400685"/>
                  </a:lnTo>
                  <a:lnTo>
                    <a:pt x="359575" y="390525"/>
                  </a:lnTo>
                  <a:lnTo>
                    <a:pt x="260261" y="390525"/>
                  </a:lnTo>
                  <a:lnTo>
                    <a:pt x="260261" y="400685"/>
                  </a:lnTo>
                  <a:lnTo>
                    <a:pt x="260261" y="621665"/>
                  </a:lnTo>
                  <a:lnTo>
                    <a:pt x="260261" y="626135"/>
                  </a:lnTo>
                  <a:lnTo>
                    <a:pt x="117233" y="626135"/>
                  </a:lnTo>
                  <a:lnTo>
                    <a:pt x="77089" y="599516"/>
                  </a:lnTo>
                  <a:lnTo>
                    <a:pt x="73660" y="284899"/>
                  </a:lnTo>
                  <a:lnTo>
                    <a:pt x="439674" y="284899"/>
                  </a:lnTo>
                  <a:lnTo>
                    <a:pt x="439674" y="261962"/>
                  </a:lnTo>
                  <a:lnTo>
                    <a:pt x="18846" y="261962"/>
                  </a:lnTo>
                  <a:lnTo>
                    <a:pt x="16611" y="259448"/>
                  </a:lnTo>
                  <a:lnTo>
                    <a:pt x="14630" y="256336"/>
                  </a:lnTo>
                  <a:lnTo>
                    <a:pt x="14198" y="254469"/>
                  </a:lnTo>
                  <a:lnTo>
                    <a:pt x="14465" y="253034"/>
                  </a:lnTo>
                  <a:lnTo>
                    <a:pt x="258660" y="16929"/>
                  </a:lnTo>
                  <a:lnTo>
                    <a:pt x="266827" y="12280"/>
                  </a:lnTo>
                  <a:lnTo>
                    <a:pt x="275602" y="12192"/>
                  </a:lnTo>
                  <a:lnTo>
                    <a:pt x="496277" y="256806"/>
                  </a:lnTo>
                  <a:lnTo>
                    <a:pt x="496493" y="257822"/>
                  </a:lnTo>
                  <a:lnTo>
                    <a:pt x="496493" y="236982"/>
                  </a:lnTo>
                  <a:lnTo>
                    <a:pt x="293725" y="12192"/>
                  </a:lnTo>
                  <a:lnTo>
                    <a:pt x="289737" y="7772"/>
                  </a:lnTo>
                  <a:lnTo>
                    <a:pt x="282016" y="2222"/>
                  </a:lnTo>
                  <a:lnTo>
                    <a:pt x="272440" y="0"/>
                  </a:lnTo>
                  <a:lnTo>
                    <a:pt x="261848" y="1168"/>
                  </a:lnTo>
                  <a:lnTo>
                    <a:pt x="3086" y="245338"/>
                  </a:lnTo>
                  <a:lnTo>
                    <a:pt x="0" y="253034"/>
                  </a:lnTo>
                  <a:lnTo>
                    <a:pt x="571" y="259270"/>
                  </a:lnTo>
                  <a:lnTo>
                    <a:pt x="8382" y="271564"/>
                  </a:lnTo>
                  <a:lnTo>
                    <a:pt x="15430" y="275399"/>
                  </a:lnTo>
                  <a:lnTo>
                    <a:pt x="60210" y="275399"/>
                  </a:lnTo>
                  <a:lnTo>
                    <a:pt x="60325" y="583120"/>
                  </a:lnTo>
                  <a:lnTo>
                    <a:pt x="64693" y="604735"/>
                  </a:lnTo>
                  <a:lnTo>
                    <a:pt x="76936" y="622871"/>
                  </a:lnTo>
                  <a:lnTo>
                    <a:pt x="95059" y="635101"/>
                  </a:lnTo>
                  <a:lnTo>
                    <a:pt x="117233" y="639584"/>
                  </a:lnTo>
                  <a:lnTo>
                    <a:pt x="396659" y="639584"/>
                  </a:lnTo>
                  <a:lnTo>
                    <a:pt x="418604" y="635139"/>
                  </a:lnTo>
                  <a:lnTo>
                    <a:pt x="431952" y="626135"/>
                  </a:lnTo>
                  <a:lnTo>
                    <a:pt x="436549" y="623036"/>
                  </a:lnTo>
                  <a:lnTo>
                    <a:pt x="448665" y="605078"/>
                  </a:lnTo>
                  <a:lnTo>
                    <a:pt x="453110" y="583120"/>
                  </a:lnTo>
                  <a:lnTo>
                    <a:pt x="453110" y="284899"/>
                  </a:lnTo>
                  <a:lnTo>
                    <a:pt x="453110" y="275399"/>
                  </a:lnTo>
                  <a:lnTo>
                    <a:pt x="498233" y="275399"/>
                  </a:lnTo>
                  <a:lnTo>
                    <a:pt x="505307" y="271081"/>
                  </a:lnTo>
                  <a:lnTo>
                    <a:pt x="509371" y="261962"/>
                  </a:lnTo>
                  <a:lnTo>
                    <a:pt x="510921" y="258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85836" y="6757759"/>
              <a:ext cx="2980055" cy="273685"/>
            </a:xfrm>
            <a:custGeom>
              <a:avLst/>
              <a:gdLst/>
              <a:ahLst/>
              <a:cxnLst/>
              <a:rect l="l" t="t" r="r" b="b"/>
              <a:pathLst>
                <a:path w="2980054" h="273684">
                  <a:moveTo>
                    <a:pt x="2979940" y="0"/>
                  </a:moveTo>
                  <a:lnTo>
                    <a:pt x="0" y="0"/>
                  </a:lnTo>
                  <a:lnTo>
                    <a:pt x="0" y="273380"/>
                  </a:lnTo>
                  <a:lnTo>
                    <a:pt x="2979940" y="273380"/>
                  </a:lnTo>
                  <a:lnTo>
                    <a:pt x="2979940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0228" y="6757746"/>
              <a:ext cx="87490" cy="33901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3688" y="5073671"/>
              <a:ext cx="4128168" cy="2374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52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