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17.png"/><Relationship Id="rId26" Type="http://schemas.openxmlformats.org/officeDocument/2006/relationships/image" Target="../media/image61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64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62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5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63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65.png"/><Relationship Id="rId54" Type="http://schemas.openxmlformats.org/officeDocument/2006/relationships/image" Target="../media/image5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6.png"/><Relationship Id="rId10" Type="http://schemas.openxmlformats.org/officeDocument/2006/relationships/image" Target="../media/image5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42257" y="314515"/>
            <a:ext cx="519201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0653" y="314515"/>
            <a:ext cx="1106843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52472" y="1363865"/>
            <a:ext cx="1131912" cy="8709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3265" y="1354658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42257" y="1363865"/>
            <a:ext cx="519201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40653" y="1363866"/>
            <a:ext cx="1106843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7415" y="1354657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104936" y="1354658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242257" y="2413203"/>
            <a:ext cx="519201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940653" y="2413203"/>
            <a:ext cx="1106843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242257" y="3462553"/>
            <a:ext cx="519201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940653" y="3462553"/>
            <a:ext cx="1106843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42257" y="4511903"/>
            <a:ext cx="519201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940653" y="4511903"/>
            <a:ext cx="1106843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242257" y="5561240"/>
            <a:ext cx="519201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40653" y="5561241"/>
            <a:ext cx="1106843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242257" y="6610591"/>
            <a:ext cx="519201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940653" y="6610591"/>
            <a:ext cx="1106843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55" Type="http://schemas.openxmlformats.org/officeDocument/2006/relationships/image" Target="../media/image49.png"/><Relationship Id="rId63" Type="http://schemas.openxmlformats.org/officeDocument/2006/relationships/image" Target="../media/image57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image" Target="../media/image52.png"/><Relationship Id="rId5" Type="http://schemas.openxmlformats.org/officeDocument/2006/relationships/slideLayout" Target="../slideLayouts/slideLayout5.xml"/><Relationship Id="rId61" Type="http://schemas.openxmlformats.org/officeDocument/2006/relationships/image" Target="../media/image55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56" Type="http://schemas.openxmlformats.org/officeDocument/2006/relationships/image" Target="../media/image50.png"/><Relationship Id="rId8" Type="http://schemas.openxmlformats.org/officeDocument/2006/relationships/image" Target="../media/image2.png"/><Relationship Id="rId51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59" Type="http://schemas.openxmlformats.org/officeDocument/2006/relationships/image" Target="../media/image53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54" Type="http://schemas.openxmlformats.org/officeDocument/2006/relationships/image" Target="../media/image48.png"/><Relationship Id="rId6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57" Type="http://schemas.openxmlformats.org/officeDocument/2006/relationships/image" Target="../media/image51.png"/><Relationship Id="rId10" Type="http://schemas.openxmlformats.org/officeDocument/2006/relationships/image" Target="../media/image4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52" Type="http://schemas.openxmlformats.org/officeDocument/2006/relationships/image" Target="../media/image46.png"/><Relationship Id="rId60" Type="http://schemas.openxmlformats.org/officeDocument/2006/relationships/image" Target="../media/image5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593" y="158750"/>
            <a:ext cx="9752406" cy="74771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668" y="314515"/>
            <a:ext cx="1111859" cy="861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52472" y="314515"/>
            <a:ext cx="1131912" cy="870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63265" y="305320"/>
            <a:ext cx="1079258" cy="88011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42257" y="314515"/>
            <a:ext cx="519188" cy="8611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31296" y="314515"/>
            <a:ext cx="1241424" cy="8611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40653" y="314515"/>
            <a:ext cx="1106830" cy="8611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07415" y="305321"/>
            <a:ext cx="1079245" cy="88010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04936" y="305320"/>
            <a:ext cx="1079246" cy="88010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80669" y="1363865"/>
            <a:ext cx="1111859" cy="8611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52472" y="1363865"/>
            <a:ext cx="1131912" cy="87091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163265" y="1354671"/>
            <a:ext cx="1079258" cy="88010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42257" y="1363865"/>
            <a:ext cx="519188" cy="86119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731295" y="1363866"/>
            <a:ext cx="1241425" cy="86119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940653" y="1363866"/>
            <a:ext cx="1106830" cy="8611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07415" y="1354670"/>
            <a:ext cx="1079246" cy="88011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104936" y="1354671"/>
            <a:ext cx="1079245" cy="88010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80668" y="2413203"/>
            <a:ext cx="1111859" cy="861199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052472" y="2413203"/>
            <a:ext cx="1131912" cy="87091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163265" y="2404008"/>
            <a:ext cx="1079258" cy="88011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42257" y="2413203"/>
            <a:ext cx="519188" cy="86119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731295" y="2413203"/>
            <a:ext cx="1241424" cy="8611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40653" y="2413203"/>
            <a:ext cx="1106830" cy="86119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07415" y="2404008"/>
            <a:ext cx="1079246" cy="88011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04936" y="2404008"/>
            <a:ext cx="1079246" cy="88011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80668" y="3462553"/>
            <a:ext cx="1111859" cy="861199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052472" y="3462553"/>
            <a:ext cx="1131912" cy="87091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163265" y="3453358"/>
            <a:ext cx="1079258" cy="88010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42257" y="3462553"/>
            <a:ext cx="519188" cy="8611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31296" y="3462553"/>
            <a:ext cx="1241424" cy="861199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940653" y="3462553"/>
            <a:ext cx="1106830" cy="86119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007415" y="3453358"/>
            <a:ext cx="1079245" cy="88010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8104936" y="3453358"/>
            <a:ext cx="1079246" cy="88010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80669" y="4511903"/>
            <a:ext cx="1111859" cy="86118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052472" y="4511903"/>
            <a:ext cx="1131912" cy="87091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163265" y="4502709"/>
            <a:ext cx="1079258" cy="88010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242257" y="4511903"/>
            <a:ext cx="519188" cy="86118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4731295" y="4511903"/>
            <a:ext cx="1241424" cy="861186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940653" y="4511903"/>
            <a:ext cx="1106830" cy="86118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007415" y="4502709"/>
            <a:ext cx="1079245" cy="88010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104936" y="4502708"/>
            <a:ext cx="1079245" cy="88010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880669" y="5561240"/>
            <a:ext cx="1111859" cy="861199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052472" y="5561241"/>
            <a:ext cx="1131912" cy="870915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163265" y="5552046"/>
            <a:ext cx="1079258" cy="88010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242257" y="5561240"/>
            <a:ext cx="519188" cy="8611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31295" y="5561241"/>
            <a:ext cx="1241424" cy="861199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40653" y="5561241"/>
            <a:ext cx="1106830" cy="861199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007415" y="5552045"/>
            <a:ext cx="1079245" cy="88010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8104936" y="5552046"/>
            <a:ext cx="1079246" cy="880110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880668" y="6610591"/>
            <a:ext cx="1111859" cy="861199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052472" y="6610591"/>
            <a:ext cx="1131912" cy="870920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163265" y="6601409"/>
            <a:ext cx="1079258" cy="88010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242257" y="6610591"/>
            <a:ext cx="519188" cy="8611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4731295" y="6610591"/>
            <a:ext cx="1241425" cy="861199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40653" y="6610591"/>
            <a:ext cx="1106830" cy="861199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007415" y="6601409"/>
            <a:ext cx="1079246" cy="88010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8104936" y="6601409"/>
            <a:ext cx="1079246" cy="8801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6790" y="409674"/>
            <a:ext cx="4166234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549" y="277977"/>
            <a:ext cx="9348470" cy="697230"/>
            <a:chOff x="367549" y="277977"/>
            <a:chExt cx="9348470" cy="697230"/>
          </a:xfrm>
        </p:grpSpPr>
        <p:sp>
          <p:nvSpPr>
            <p:cNvPr id="3" name="object 3"/>
            <p:cNvSpPr/>
            <p:nvPr/>
          </p:nvSpPr>
          <p:spPr>
            <a:xfrm>
              <a:off x="367549" y="674104"/>
              <a:ext cx="9348470" cy="0"/>
            </a:xfrm>
            <a:custGeom>
              <a:avLst/>
              <a:gdLst/>
              <a:ahLst/>
              <a:cxnLst/>
              <a:rect l="l" t="t" r="r" b="b"/>
              <a:pathLst>
                <a:path w="9348470">
                  <a:moveTo>
                    <a:pt x="0" y="0"/>
                  </a:moveTo>
                  <a:lnTo>
                    <a:pt x="93479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361" y="277977"/>
              <a:ext cx="8454821" cy="69677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98792" y="409674"/>
            <a:ext cx="51295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5510" algn="l"/>
                <a:tab pos="2939415" algn="l"/>
              </a:tabLst>
            </a:pPr>
            <a:r>
              <a:rPr spc="295" dirty="0"/>
              <a:t>M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350" dirty="0"/>
              <a:t>L</a:t>
            </a:r>
            <a:r>
              <a:rPr spc="-229" dirty="0"/>
              <a:t> </a:t>
            </a:r>
            <a:r>
              <a:rPr spc="25" dirty="0"/>
              <a:t>O</a:t>
            </a:r>
            <a:r>
              <a:rPr dirty="0"/>
              <a:t>	</a:t>
            </a:r>
            <a:r>
              <a:rPr spc="35" dirty="0"/>
              <a:t>D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dirty="0"/>
              <a:t>	</a:t>
            </a:r>
            <a:r>
              <a:rPr spc="120" dirty="0"/>
              <a:t>N</a:t>
            </a:r>
            <a:r>
              <a:rPr spc="-229" dirty="0"/>
              <a:t> </a:t>
            </a:r>
            <a:r>
              <a:rPr spc="-350" dirty="0"/>
              <a:t>E</a:t>
            </a:r>
            <a:r>
              <a:rPr spc="-229" dirty="0"/>
              <a:t> </a:t>
            </a:r>
            <a:r>
              <a:rPr spc="-65" dirty="0"/>
              <a:t>G</a:t>
            </a:r>
            <a:r>
              <a:rPr spc="-229" dirty="0"/>
              <a:t> </a:t>
            </a:r>
            <a:r>
              <a:rPr spc="25" dirty="0"/>
              <a:t>O</a:t>
            </a:r>
            <a:r>
              <a:rPr spc="-229" dirty="0"/>
              <a:t> </a:t>
            </a:r>
            <a:r>
              <a:rPr spc="100" dirty="0"/>
              <a:t>C</a:t>
            </a:r>
            <a:r>
              <a:rPr spc="-229" dirty="0"/>
              <a:t> </a:t>
            </a:r>
            <a:r>
              <a:rPr spc="85" dirty="0"/>
              <a:t>I</a:t>
            </a:r>
            <a:r>
              <a:rPr spc="-229" dirty="0"/>
              <a:t> </a:t>
            </a:r>
            <a:r>
              <a:rPr spc="25" dirty="0"/>
              <a:t>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053528" y="1276540"/>
            <a:ext cx="7946390" cy="1199515"/>
            <a:chOff x="1053528" y="1276540"/>
            <a:chExt cx="7946390" cy="11995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528" y="1276540"/>
              <a:ext cx="7946389" cy="11989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22103" y="1441496"/>
              <a:ext cx="848994" cy="848994"/>
            </a:xfrm>
            <a:custGeom>
              <a:avLst/>
              <a:gdLst/>
              <a:ahLst/>
              <a:cxnLst/>
              <a:rect l="l" t="t" r="r" b="b"/>
              <a:pathLst>
                <a:path w="848994" h="848994">
                  <a:moveTo>
                    <a:pt x="424497" y="0"/>
                  </a:moveTo>
                  <a:lnTo>
                    <a:pt x="378244" y="2490"/>
                  </a:lnTo>
                  <a:lnTo>
                    <a:pt x="333433" y="9791"/>
                  </a:lnTo>
                  <a:lnTo>
                    <a:pt x="290324" y="21641"/>
                  </a:lnTo>
                  <a:lnTo>
                    <a:pt x="249175" y="37782"/>
                  </a:lnTo>
                  <a:lnTo>
                    <a:pt x="210246" y="57956"/>
                  </a:lnTo>
                  <a:lnTo>
                    <a:pt x="173795" y="81903"/>
                  </a:lnTo>
                  <a:lnTo>
                    <a:pt x="140082" y="109365"/>
                  </a:lnTo>
                  <a:lnTo>
                    <a:pt x="109365" y="140082"/>
                  </a:lnTo>
                  <a:lnTo>
                    <a:pt x="81903" y="173795"/>
                  </a:lnTo>
                  <a:lnTo>
                    <a:pt x="57956" y="210246"/>
                  </a:lnTo>
                  <a:lnTo>
                    <a:pt x="37782" y="249175"/>
                  </a:lnTo>
                  <a:lnTo>
                    <a:pt x="21641" y="290324"/>
                  </a:lnTo>
                  <a:lnTo>
                    <a:pt x="9791" y="333433"/>
                  </a:lnTo>
                  <a:lnTo>
                    <a:pt x="2490" y="378244"/>
                  </a:lnTo>
                  <a:lnTo>
                    <a:pt x="0" y="424497"/>
                  </a:lnTo>
                  <a:lnTo>
                    <a:pt x="2490" y="470750"/>
                  </a:lnTo>
                  <a:lnTo>
                    <a:pt x="9791" y="515561"/>
                  </a:lnTo>
                  <a:lnTo>
                    <a:pt x="21641" y="558670"/>
                  </a:lnTo>
                  <a:lnTo>
                    <a:pt x="37782" y="599819"/>
                  </a:lnTo>
                  <a:lnTo>
                    <a:pt x="57956" y="638748"/>
                  </a:lnTo>
                  <a:lnTo>
                    <a:pt x="81903" y="675199"/>
                  </a:lnTo>
                  <a:lnTo>
                    <a:pt x="109365" y="708912"/>
                  </a:lnTo>
                  <a:lnTo>
                    <a:pt x="140082" y="739629"/>
                  </a:lnTo>
                  <a:lnTo>
                    <a:pt x="173795" y="767091"/>
                  </a:lnTo>
                  <a:lnTo>
                    <a:pt x="210246" y="791038"/>
                  </a:lnTo>
                  <a:lnTo>
                    <a:pt x="249175" y="811212"/>
                  </a:lnTo>
                  <a:lnTo>
                    <a:pt x="290324" y="827353"/>
                  </a:lnTo>
                  <a:lnTo>
                    <a:pt x="333433" y="839203"/>
                  </a:lnTo>
                  <a:lnTo>
                    <a:pt x="378244" y="846504"/>
                  </a:lnTo>
                  <a:lnTo>
                    <a:pt x="424497" y="848995"/>
                  </a:lnTo>
                  <a:lnTo>
                    <a:pt x="470750" y="846504"/>
                  </a:lnTo>
                  <a:lnTo>
                    <a:pt x="515561" y="839203"/>
                  </a:lnTo>
                  <a:lnTo>
                    <a:pt x="558670" y="827353"/>
                  </a:lnTo>
                  <a:lnTo>
                    <a:pt x="599819" y="811212"/>
                  </a:lnTo>
                  <a:lnTo>
                    <a:pt x="638748" y="791038"/>
                  </a:lnTo>
                  <a:lnTo>
                    <a:pt x="675199" y="767091"/>
                  </a:lnTo>
                  <a:lnTo>
                    <a:pt x="708912" y="739629"/>
                  </a:lnTo>
                  <a:lnTo>
                    <a:pt x="739629" y="708912"/>
                  </a:lnTo>
                  <a:lnTo>
                    <a:pt x="767091" y="675199"/>
                  </a:lnTo>
                  <a:lnTo>
                    <a:pt x="791038" y="638748"/>
                  </a:lnTo>
                  <a:lnTo>
                    <a:pt x="811212" y="599819"/>
                  </a:lnTo>
                  <a:lnTo>
                    <a:pt x="827353" y="558670"/>
                  </a:lnTo>
                  <a:lnTo>
                    <a:pt x="839203" y="515561"/>
                  </a:lnTo>
                  <a:lnTo>
                    <a:pt x="846504" y="470750"/>
                  </a:lnTo>
                  <a:lnTo>
                    <a:pt x="848994" y="424497"/>
                  </a:lnTo>
                  <a:lnTo>
                    <a:pt x="846504" y="378244"/>
                  </a:lnTo>
                  <a:lnTo>
                    <a:pt x="839203" y="333433"/>
                  </a:lnTo>
                  <a:lnTo>
                    <a:pt x="827353" y="290324"/>
                  </a:lnTo>
                  <a:lnTo>
                    <a:pt x="811212" y="249175"/>
                  </a:lnTo>
                  <a:lnTo>
                    <a:pt x="791038" y="210246"/>
                  </a:lnTo>
                  <a:lnTo>
                    <a:pt x="767091" y="173795"/>
                  </a:lnTo>
                  <a:lnTo>
                    <a:pt x="739629" y="140082"/>
                  </a:lnTo>
                  <a:lnTo>
                    <a:pt x="708912" y="109365"/>
                  </a:lnTo>
                  <a:lnTo>
                    <a:pt x="675199" y="81903"/>
                  </a:lnTo>
                  <a:lnTo>
                    <a:pt x="638748" y="57956"/>
                  </a:lnTo>
                  <a:lnTo>
                    <a:pt x="599819" y="37782"/>
                  </a:lnTo>
                  <a:lnTo>
                    <a:pt x="558670" y="21641"/>
                  </a:lnTo>
                  <a:lnTo>
                    <a:pt x="515561" y="9791"/>
                  </a:lnTo>
                  <a:lnTo>
                    <a:pt x="470750" y="2490"/>
                  </a:lnTo>
                  <a:lnTo>
                    <a:pt x="4244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8690" y="1566480"/>
            <a:ext cx="503555" cy="557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-40" dirty="0">
                <a:solidFill>
                  <a:srgbClr val="FF5471"/>
                </a:solidFill>
                <a:latin typeface="Arial"/>
                <a:cs typeface="Arial"/>
              </a:rPr>
              <a:t>09</a:t>
            </a:r>
            <a:endParaRPr sz="3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16507" y="1392201"/>
            <a:ext cx="7441565" cy="732790"/>
            <a:chOff x="1416507" y="1392201"/>
            <a:chExt cx="7441565" cy="73279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6507" y="1700961"/>
              <a:ext cx="208724" cy="3255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3628" y="1702244"/>
              <a:ext cx="210769" cy="3242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123245" y="1392201"/>
              <a:ext cx="734695" cy="732790"/>
            </a:xfrm>
            <a:custGeom>
              <a:avLst/>
              <a:gdLst/>
              <a:ahLst/>
              <a:cxnLst/>
              <a:rect l="l" t="t" r="r" b="b"/>
              <a:pathLst>
                <a:path w="734695" h="732789">
                  <a:moveTo>
                    <a:pt x="369116" y="0"/>
                  </a:moveTo>
                  <a:lnTo>
                    <a:pt x="322169" y="2540"/>
                  </a:lnTo>
                  <a:lnTo>
                    <a:pt x="277142" y="10160"/>
                  </a:lnTo>
                  <a:lnTo>
                    <a:pt x="234354" y="24130"/>
                  </a:lnTo>
                  <a:lnTo>
                    <a:pt x="194125" y="41910"/>
                  </a:lnTo>
                  <a:lnTo>
                    <a:pt x="156775" y="63500"/>
                  </a:lnTo>
                  <a:lnTo>
                    <a:pt x="122623" y="90170"/>
                  </a:lnTo>
                  <a:lnTo>
                    <a:pt x="91987" y="120650"/>
                  </a:lnTo>
                  <a:lnTo>
                    <a:pt x="65189" y="154940"/>
                  </a:lnTo>
                  <a:lnTo>
                    <a:pt x="42547" y="191770"/>
                  </a:lnTo>
                  <a:lnTo>
                    <a:pt x="24380" y="231140"/>
                  </a:lnTo>
                  <a:lnTo>
                    <a:pt x="11008" y="274320"/>
                  </a:lnTo>
                  <a:lnTo>
                    <a:pt x="2751" y="318770"/>
                  </a:lnTo>
                  <a:lnTo>
                    <a:pt x="84" y="361950"/>
                  </a:lnTo>
                  <a:lnTo>
                    <a:pt x="0" y="365760"/>
                  </a:lnTo>
                  <a:lnTo>
                    <a:pt x="2672" y="412750"/>
                  </a:lnTo>
                  <a:lnTo>
                    <a:pt x="10713" y="457200"/>
                  </a:lnTo>
                  <a:lnTo>
                    <a:pt x="23760" y="500380"/>
                  </a:lnTo>
                  <a:lnTo>
                    <a:pt x="41523" y="541020"/>
                  </a:lnTo>
                  <a:lnTo>
                    <a:pt x="63711" y="577850"/>
                  </a:lnTo>
                  <a:lnTo>
                    <a:pt x="90033" y="612140"/>
                  </a:lnTo>
                  <a:lnTo>
                    <a:pt x="120201" y="642620"/>
                  </a:lnTo>
                  <a:lnTo>
                    <a:pt x="153923" y="669290"/>
                  </a:lnTo>
                  <a:lnTo>
                    <a:pt x="190909" y="690880"/>
                  </a:lnTo>
                  <a:lnTo>
                    <a:pt x="230868" y="709930"/>
                  </a:lnTo>
                  <a:lnTo>
                    <a:pt x="273512" y="722630"/>
                  </a:lnTo>
                  <a:lnTo>
                    <a:pt x="318548" y="730250"/>
                  </a:lnTo>
                  <a:lnTo>
                    <a:pt x="365687" y="732790"/>
                  </a:lnTo>
                  <a:lnTo>
                    <a:pt x="419269" y="730250"/>
                  </a:lnTo>
                  <a:lnTo>
                    <a:pt x="468744" y="721360"/>
                  </a:lnTo>
                  <a:lnTo>
                    <a:pt x="514086" y="704850"/>
                  </a:lnTo>
                  <a:lnTo>
                    <a:pt x="555270" y="684530"/>
                  </a:lnTo>
                  <a:lnTo>
                    <a:pt x="592269" y="659130"/>
                  </a:lnTo>
                  <a:lnTo>
                    <a:pt x="603673" y="648970"/>
                  </a:lnTo>
                  <a:lnTo>
                    <a:pt x="372859" y="648970"/>
                  </a:lnTo>
                  <a:lnTo>
                    <a:pt x="326415" y="641350"/>
                  </a:lnTo>
                  <a:lnTo>
                    <a:pt x="283606" y="627380"/>
                  </a:lnTo>
                  <a:lnTo>
                    <a:pt x="245926" y="605790"/>
                  </a:lnTo>
                  <a:lnTo>
                    <a:pt x="246688" y="604520"/>
                  </a:lnTo>
                  <a:lnTo>
                    <a:pt x="247069" y="603250"/>
                  </a:lnTo>
                  <a:lnTo>
                    <a:pt x="213795" y="603250"/>
                  </a:lnTo>
                  <a:lnTo>
                    <a:pt x="175236" y="579120"/>
                  </a:lnTo>
                  <a:lnTo>
                    <a:pt x="141112" y="548640"/>
                  </a:lnTo>
                  <a:lnTo>
                    <a:pt x="112309" y="511810"/>
                  </a:lnTo>
                  <a:lnTo>
                    <a:pt x="89716" y="471170"/>
                  </a:lnTo>
                  <a:lnTo>
                    <a:pt x="74219" y="425450"/>
                  </a:lnTo>
                  <a:lnTo>
                    <a:pt x="66705" y="377190"/>
                  </a:lnTo>
                  <a:lnTo>
                    <a:pt x="68062" y="327660"/>
                  </a:lnTo>
                  <a:lnTo>
                    <a:pt x="79175" y="275590"/>
                  </a:lnTo>
                  <a:lnTo>
                    <a:pt x="98645" y="229870"/>
                  </a:lnTo>
                  <a:lnTo>
                    <a:pt x="124850" y="189230"/>
                  </a:lnTo>
                  <a:lnTo>
                    <a:pt x="156486" y="154940"/>
                  </a:lnTo>
                  <a:lnTo>
                    <a:pt x="192253" y="128270"/>
                  </a:lnTo>
                  <a:lnTo>
                    <a:pt x="230847" y="106680"/>
                  </a:lnTo>
                  <a:lnTo>
                    <a:pt x="270967" y="92710"/>
                  </a:lnTo>
                  <a:lnTo>
                    <a:pt x="311310" y="85090"/>
                  </a:lnTo>
                  <a:lnTo>
                    <a:pt x="601189" y="85090"/>
                  </a:lnTo>
                  <a:lnTo>
                    <a:pt x="584397" y="71120"/>
                  </a:lnTo>
                  <a:lnTo>
                    <a:pt x="547324" y="46990"/>
                  </a:lnTo>
                  <a:lnTo>
                    <a:pt x="507010" y="27940"/>
                  </a:lnTo>
                  <a:lnTo>
                    <a:pt x="463706" y="12700"/>
                  </a:lnTo>
                  <a:lnTo>
                    <a:pt x="417658" y="3810"/>
                  </a:lnTo>
                  <a:lnTo>
                    <a:pt x="369116" y="0"/>
                  </a:lnTo>
                  <a:close/>
                </a:path>
                <a:path w="734695" h="732789">
                  <a:moveTo>
                    <a:pt x="617981" y="99060"/>
                  </a:moveTo>
                  <a:lnTo>
                    <a:pt x="415189" y="99060"/>
                  </a:lnTo>
                  <a:lnTo>
                    <a:pt x="454085" y="105410"/>
                  </a:lnTo>
                  <a:lnTo>
                    <a:pt x="494560" y="118110"/>
                  </a:lnTo>
                  <a:lnTo>
                    <a:pt x="534831" y="137160"/>
                  </a:lnTo>
                  <a:lnTo>
                    <a:pt x="573114" y="165100"/>
                  </a:lnTo>
                  <a:lnTo>
                    <a:pt x="607624" y="200660"/>
                  </a:lnTo>
                  <a:lnTo>
                    <a:pt x="636578" y="246380"/>
                  </a:lnTo>
                  <a:lnTo>
                    <a:pt x="655352" y="290830"/>
                  </a:lnTo>
                  <a:lnTo>
                    <a:pt x="665804" y="337820"/>
                  </a:lnTo>
                  <a:lnTo>
                    <a:pt x="668136" y="383540"/>
                  </a:lnTo>
                  <a:lnTo>
                    <a:pt x="662550" y="430530"/>
                  </a:lnTo>
                  <a:lnTo>
                    <a:pt x="649249" y="474980"/>
                  </a:lnTo>
                  <a:lnTo>
                    <a:pt x="628434" y="516890"/>
                  </a:lnTo>
                  <a:lnTo>
                    <a:pt x="600310" y="554990"/>
                  </a:lnTo>
                  <a:lnTo>
                    <a:pt x="565077" y="588010"/>
                  </a:lnTo>
                  <a:lnTo>
                    <a:pt x="519047" y="618490"/>
                  </a:lnTo>
                  <a:lnTo>
                    <a:pt x="470670" y="638810"/>
                  </a:lnTo>
                  <a:lnTo>
                    <a:pt x="421442" y="647700"/>
                  </a:lnTo>
                  <a:lnTo>
                    <a:pt x="372859" y="648970"/>
                  </a:lnTo>
                  <a:lnTo>
                    <a:pt x="603673" y="648970"/>
                  </a:lnTo>
                  <a:lnTo>
                    <a:pt x="653609" y="596900"/>
                  </a:lnTo>
                  <a:lnTo>
                    <a:pt x="677898" y="561340"/>
                  </a:lnTo>
                  <a:lnTo>
                    <a:pt x="697899" y="524510"/>
                  </a:lnTo>
                  <a:lnTo>
                    <a:pt x="713585" y="487680"/>
                  </a:lnTo>
                  <a:lnTo>
                    <a:pt x="724931" y="449580"/>
                  </a:lnTo>
                  <a:lnTo>
                    <a:pt x="731909" y="411480"/>
                  </a:lnTo>
                  <a:lnTo>
                    <a:pt x="734495" y="374650"/>
                  </a:lnTo>
                  <a:lnTo>
                    <a:pt x="732296" y="330200"/>
                  </a:lnTo>
                  <a:lnTo>
                    <a:pt x="724867" y="287020"/>
                  </a:lnTo>
                  <a:lnTo>
                    <a:pt x="712457" y="245110"/>
                  </a:lnTo>
                  <a:lnTo>
                    <a:pt x="695315" y="204470"/>
                  </a:lnTo>
                  <a:lnTo>
                    <a:pt x="673689" y="166370"/>
                  </a:lnTo>
                  <a:lnTo>
                    <a:pt x="647828" y="130810"/>
                  </a:lnTo>
                  <a:lnTo>
                    <a:pt x="617981" y="99060"/>
                  </a:lnTo>
                  <a:close/>
                </a:path>
                <a:path w="734695" h="732789">
                  <a:moveTo>
                    <a:pt x="521570" y="582930"/>
                  </a:moveTo>
                  <a:lnTo>
                    <a:pt x="258880" y="582930"/>
                  </a:lnTo>
                  <a:lnTo>
                    <a:pt x="304930" y="603250"/>
                  </a:lnTo>
                  <a:lnTo>
                    <a:pt x="350173" y="615950"/>
                  </a:lnTo>
                  <a:lnTo>
                    <a:pt x="394534" y="621030"/>
                  </a:lnTo>
                  <a:lnTo>
                    <a:pt x="437938" y="617220"/>
                  </a:lnTo>
                  <a:lnTo>
                    <a:pt x="480308" y="604520"/>
                  </a:lnTo>
                  <a:lnTo>
                    <a:pt x="521570" y="582930"/>
                  </a:lnTo>
                  <a:close/>
                </a:path>
                <a:path w="734695" h="732789">
                  <a:moveTo>
                    <a:pt x="601189" y="85090"/>
                  </a:moveTo>
                  <a:lnTo>
                    <a:pt x="350574" y="85090"/>
                  </a:lnTo>
                  <a:lnTo>
                    <a:pt x="350701" y="87630"/>
                  </a:lnTo>
                  <a:lnTo>
                    <a:pt x="350955" y="90170"/>
                  </a:lnTo>
                  <a:lnTo>
                    <a:pt x="350955" y="92710"/>
                  </a:lnTo>
                  <a:lnTo>
                    <a:pt x="344908" y="312420"/>
                  </a:lnTo>
                  <a:lnTo>
                    <a:pt x="343335" y="367030"/>
                  </a:lnTo>
                  <a:lnTo>
                    <a:pt x="340160" y="378460"/>
                  </a:lnTo>
                  <a:lnTo>
                    <a:pt x="315458" y="422910"/>
                  </a:lnTo>
                  <a:lnTo>
                    <a:pt x="241291" y="554990"/>
                  </a:lnTo>
                  <a:lnTo>
                    <a:pt x="216589" y="598170"/>
                  </a:lnTo>
                  <a:lnTo>
                    <a:pt x="215827" y="599440"/>
                  </a:lnTo>
                  <a:lnTo>
                    <a:pt x="214938" y="600710"/>
                  </a:lnTo>
                  <a:lnTo>
                    <a:pt x="213795" y="603250"/>
                  </a:lnTo>
                  <a:lnTo>
                    <a:pt x="247069" y="603250"/>
                  </a:lnTo>
                  <a:lnTo>
                    <a:pt x="247450" y="601980"/>
                  </a:lnTo>
                  <a:lnTo>
                    <a:pt x="248466" y="600710"/>
                  </a:lnTo>
                  <a:lnTo>
                    <a:pt x="251895" y="594360"/>
                  </a:lnTo>
                  <a:lnTo>
                    <a:pt x="258880" y="582930"/>
                  </a:lnTo>
                  <a:lnTo>
                    <a:pt x="521570" y="582930"/>
                  </a:lnTo>
                  <a:lnTo>
                    <a:pt x="561648" y="552450"/>
                  </a:lnTo>
                  <a:lnTo>
                    <a:pt x="575254" y="537210"/>
                  </a:lnTo>
                  <a:lnTo>
                    <a:pt x="451412" y="537210"/>
                  </a:lnTo>
                  <a:lnTo>
                    <a:pt x="451412" y="511810"/>
                  </a:lnTo>
                  <a:lnTo>
                    <a:pt x="406454" y="501650"/>
                  </a:lnTo>
                  <a:lnTo>
                    <a:pt x="383273" y="482600"/>
                  </a:lnTo>
                  <a:lnTo>
                    <a:pt x="388928" y="461010"/>
                  </a:lnTo>
                  <a:lnTo>
                    <a:pt x="392611" y="449580"/>
                  </a:lnTo>
                  <a:lnTo>
                    <a:pt x="502630" y="449580"/>
                  </a:lnTo>
                  <a:lnTo>
                    <a:pt x="503462" y="448310"/>
                  </a:lnTo>
                  <a:lnTo>
                    <a:pt x="506149" y="438150"/>
                  </a:lnTo>
                  <a:lnTo>
                    <a:pt x="506203" y="427990"/>
                  </a:lnTo>
                  <a:lnTo>
                    <a:pt x="503435" y="419100"/>
                  </a:lnTo>
                  <a:lnTo>
                    <a:pt x="451660" y="387350"/>
                  </a:lnTo>
                  <a:lnTo>
                    <a:pt x="438839" y="382270"/>
                  </a:lnTo>
                  <a:lnTo>
                    <a:pt x="424806" y="374650"/>
                  </a:lnTo>
                  <a:lnTo>
                    <a:pt x="418015" y="370840"/>
                  </a:lnTo>
                  <a:lnTo>
                    <a:pt x="411534" y="365760"/>
                  </a:lnTo>
                  <a:lnTo>
                    <a:pt x="388768" y="337820"/>
                  </a:lnTo>
                  <a:lnTo>
                    <a:pt x="383801" y="304800"/>
                  </a:lnTo>
                  <a:lnTo>
                    <a:pt x="395907" y="271780"/>
                  </a:lnTo>
                  <a:lnTo>
                    <a:pt x="424361" y="247650"/>
                  </a:lnTo>
                  <a:lnTo>
                    <a:pt x="431309" y="245110"/>
                  </a:lnTo>
                  <a:lnTo>
                    <a:pt x="438601" y="242570"/>
                  </a:lnTo>
                  <a:lnTo>
                    <a:pt x="446203" y="240030"/>
                  </a:lnTo>
                  <a:lnTo>
                    <a:pt x="454079" y="236220"/>
                  </a:lnTo>
                  <a:lnTo>
                    <a:pt x="454079" y="209550"/>
                  </a:lnTo>
                  <a:lnTo>
                    <a:pt x="575194" y="209550"/>
                  </a:lnTo>
                  <a:lnTo>
                    <a:pt x="551477" y="185420"/>
                  </a:lnTo>
                  <a:lnTo>
                    <a:pt x="515924" y="160020"/>
                  </a:lnTo>
                  <a:lnTo>
                    <a:pt x="475173" y="140970"/>
                  </a:lnTo>
                  <a:lnTo>
                    <a:pt x="429619" y="129540"/>
                  </a:lnTo>
                  <a:lnTo>
                    <a:pt x="379657" y="127000"/>
                  </a:lnTo>
                  <a:lnTo>
                    <a:pt x="379657" y="99060"/>
                  </a:lnTo>
                  <a:lnTo>
                    <a:pt x="617981" y="99060"/>
                  </a:lnTo>
                  <a:lnTo>
                    <a:pt x="601189" y="85090"/>
                  </a:lnTo>
                  <a:close/>
                </a:path>
                <a:path w="734695" h="732789">
                  <a:moveTo>
                    <a:pt x="321110" y="114300"/>
                  </a:moveTo>
                  <a:lnTo>
                    <a:pt x="282168" y="119380"/>
                  </a:lnTo>
                  <a:lnTo>
                    <a:pt x="243052" y="133350"/>
                  </a:lnTo>
                  <a:lnTo>
                    <a:pt x="205377" y="153670"/>
                  </a:lnTo>
                  <a:lnTo>
                    <a:pt x="170760" y="181610"/>
                  </a:lnTo>
                  <a:lnTo>
                    <a:pt x="140815" y="215900"/>
                  </a:lnTo>
                  <a:lnTo>
                    <a:pt x="117156" y="257810"/>
                  </a:lnTo>
                  <a:lnTo>
                    <a:pt x="101400" y="304800"/>
                  </a:lnTo>
                  <a:lnTo>
                    <a:pt x="95171" y="361950"/>
                  </a:lnTo>
                  <a:lnTo>
                    <a:pt x="101772" y="416560"/>
                  </a:lnTo>
                  <a:lnTo>
                    <a:pt x="118561" y="463550"/>
                  </a:lnTo>
                  <a:lnTo>
                    <a:pt x="142896" y="505460"/>
                  </a:lnTo>
                  <a:lnTo>
                    <a:pt x="172135" y="538480"/>
                  </a:lnTo>
                  <a:lnTo>
                    <a:pt x="203635" y="561340"/>
                  </a:lnTo>
                  <a:lnTo>
                    <a:pt x="204524" y="560070"/>
                  </a:lnTo>
                  <a:lnTo>
                    <a:pt x="258849" y="464820"/>
                  </a:lnTo>
                  <a:lnTo>
                    <a:pt x="311458" y="370840"/>
                  </a:lnTo>
                  <a:lnTo>
                    <a:pt x="318225" y="228600"/>
                  </a:lnTo>
                  <a:lnTo>
                    <a:pt x="321006" y="127000"/>
                  </a:lnTo>
                  <a:lnTo>
                    <a:pt x="321110" y="114300"/>
                  </a:lnTo>
                  <a:close/>
                </a:path>
                <a:path w="734695" h="732789">
                  <a:moveTo>
                    <a:pt x="488407" y="276860"/>
                  </a:moveTo>
                  <a:lnTo>
                    <a:pt x="470877" y="276860"/>
                  </a:lnTo>
                  <a:lnTo>
                    <a:pt x="462207" y="278130"/>
                  </a:lnTo>
                  <a:lnTo>
                    <a:pt x="437686" y="311150"/>
                  </a:lnTo>
                  <a:lnTo>
                    <a:pt x="440443" y="318770"/>
                  </a:lnTo>
                  <a:lnTo>
                    <a:pt x="495989" y="351790"/>
                  </a:lnTo>
                  <a:lnTo>
                    <a:pt x="504855" y="355600"/>
                  </a:lnTo>
                  <a:lnTo>
                    <a:pt x="522350" y="365760"/>
                  </a:lnTo>
                  <a:lnTo>
                    <a:pt x="530787" y="370840"/>
                  </a:lnTo>
                  <a:lnTo>
                    <a:pt x="553723" y="396240"/>
                  </a:lnTo>
                  <a:lnTo>
                    <a:pt x="560728" y="430530"/>
                  </a:lnTo>
                  <a:lnTo>
                    <a:pt x="551683" y="464820"/>
                  </a:lnTo>
                  <a:lnTo>
                    <a:pt x="526469" y="491490"/>
                  </a:lnTo>
                  <a:lnTo>
                    <a:pt x="518875" y="496570"/>
                  </a:lnTo>
                  <a:lnTo>
                    <a:pt x="510864" y="499110"/>
                  </a:lnTo>
                  <a:lnTo>
                    <a:pt x="502591" y="502920"/>
                  </a:lnTo>
                  <a:lnTo>
                    <a:pt x="494211" y="505460"/>
                  </a:lnTo>
                  <a:lnTo>
                    <a:pt x="488242" y="506730"/>
                  </a:lnTo>
                  <a:lnTo>
                    <a:pt x="486591" y="509270"/>
                  </a:lnTo>
                  <a:lnTo>
                    <a:pt x="486845" y="515620"/>
                  </a:lnTo>
                  <a:lnTo>
                    <a:pt x="487226" y="521970"/>
                  </a:lnTo>
                  <a:lnTo>
                    <a:pt x="486972" y="528320"/>
                  </a:lnTo>
                  <a:lnTo>
                    <a:pt x="486972" y="537210"/>
                  </a:lnTo>
                  <a:lnTo>
                    <a:pt x="575254" y="537210"/>
                  </a:lnTo>
                  <a:lnTo>
                    <a:pt x="594529" y="515620"/>
                  </a:lnTo>
                  <a:lnTo>
                    <a:pt x="618530" y="473710"/>
                  </a:lnTo>
                  <a:lnTo>
                    <a:pt x="633514" y="427990"/>
                  </a:lnTo>
                  <a:lnTo>
                    <a:pt x="639344" y="381000"/>
                  </a:lnTo>
                  <a:lnTo>
                    <a:pt x="635882" y="332740"/>
                  </a:lnTo>
                  <a:lnTo>
                    <a:pt x="623686" y="288290"/>
                  </a:lnTo>
                  <a:lnTo>
                    <a:pt x="538407" y="288290"/>
                  </a:lnTo>
                  <a:lnTo>
                    <a:pt x="527831" y="285750"/>
                  </a:lnTo>
                  <a:lnTo>
                    <a:pt x="517516" y="281940"/>
                  </a:lnTo>
                  <a:lnTo>
                    <a:pt x="507296" y="279400"/>
                  </a:lnTo>
                  <a:lnTo>
                    <a:pt x="497005" y="278130"/>
                  </a:lnTo>
                  <a:lnTo>
                    <a:pt x="488407" y="276860"/>
                  </a:lnTo>
                  <a:close/>
                </a:path>
                <a:path w="734695" h="732789">
                  <a:moveTo>
                    <a:pt x="502630" y="449580"/>
                  </a:moveTo>
                  <a:lnTo>
                    <a:pt x="392611" y="449580"/>
                  </a:lnTo>
                  <a:lnTo>
                    <a:pt x="408877" y="457200"/>
                  </a:lnTo>
                  <a:lnTo>
                    <a:pt x="425393" y="463550"/>
                  </a:lnTo>
                  <a:lnTo>
                    <a:pt x="442314" y="467360"/>
                  </a:lnTo>
                  <a:lnTo>
                    <a:pt x="459794" y="468630"/>
                  </a:lnTo>
                  <a:lnTo>
                    <a:pt x="467414" y="468630"/>
                  </a:lnTo>
                  <a:lnTo>
                    <a:pt x="502630" y="449580"/>
                  </a:lnTo>
                  <a:close/>
                </a:path>
                <a:path w="734695" h="732789">
                  <a:moveTo>
                    <a:pt x="575194" y="209550"/>
                  </a:moveTo>
                  <a:lnTo>
                    <a:pt x="477136" y="209550"/>
                  </a:lnTo>
                  <a:lnTo>
                    <a:pt x="484559" y="210820"/>
                  </a:lnTo>
                  <a:lnTo>
                    <a:pt x="486337" y="210820"/>
                  </a:lnTo>
                  <a:lnTo>
                    <a:pt x="489258" y="214630"/>
                  </a:lnTo>
                  <a:lnTo>
                    <a:pt x="490147" y="222250"/>
                  </a:lnTo>
                  <a:lnTo>
                    <a:pt x="489766" y="228600"/>
                  </a:lnTo>
                  <a:lnTo>
                    <a:pt x="489766" y="233680"/>
                  </a:lnTo>
                  <a:lnTo>
                    <a:pt x="541455" y="246380"/>
                  </a:lnTo>
                  <a:lnTo>
                    <a:pt x="548694" y="248920"/>
                  </a:lnTo>
                  <a:lnTo>
                    <a:pt x="549837" y="252730"/>
                  </a:lnTo>
                  <a:lnTo>
                    <a:pt x="547297" y="259080"/>
                  </a:lnTo>
                  <a:lnTo>
                    <a:pt x="544801" y="266700"/>
                  </a:lnTo>
                  <a:lnTo>
                    <a:pt x="542567" y="274320"/>
                  </a:lnTo>
                  <a:lnTo>
                    <a:pt x="538407" y="288290"/>
                  </a:lnTo>
                  <a:lnTo>
                    <a:pt x="623686" y="288290"/>
                  </a:lnTo>
                  <a:lnTo>
                    <a:pt x="622989" y="285750"/>
                  </a:lnTo>
                  <a:lnTo>
                    <a:pt x="605405" y="248920"/>
                  </a:lnTo>
                  <a:lnTo>
                    <a:pt x="581435" y="215900"/>
                  </a:lnTo>
                  <a:lnTo>
                    <a:pt x="575194" y="2095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00821" y="1385429"/>
            <a:ext cx="449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Verdana"/>
                <a:cs typeface="Verdana"/>
              </a:rPr>
              <a:t>Costos </a:t>
            </a:r>
            <a:r>
              <a:rPr sz="1200" b="1" spc="-30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200" b="1" spc="10" dirty="0">
                <a:solidFill>
                  <a:srgbClr val="FFFFFF"/>
                </a:solidFill>
                <a:latin typeface="Verdana"/>
                <a:cs typeface="Verdana"/>
              </a:rPr>
              <a:t>la </a:t>
            </a:r>
            <a:r>
              <a:rPr sz="1200" b="1" dirty="0">
                <a:solidFill>
                  <a:srgbClr val="FFFFFF"/>
                </a:solidFill>
                <a:latin typeface="Verdana"/>
                <a:cs typeface="Verdana"/>
              </a:rPr>
              <a:t>estructura: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reúne 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los </a:t>
            </a:r>
            <a:r>
              <a:rPr sz="1200" b="1" spc="50" dirty="0">
                <a:solidFill>
                  <a:srgbClr val="FFFFFF"/>
                </a:solidFill>
                <a:latin typeface="Arial"/>
                <a:cs typeface="Arial"/>
              </a:rPr>
              <a:t>costos 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todos 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los </a:t>
            </a:r>
            <a:r>
              <a:rPr sz="1200" b="1"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Arial"/>
                <a:cs typeface="Arial"/>
              </a:rPr>
              <a:t>factores 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anteriores </a:t>
            </a:r>
            <a:r>
              <a:rPr sz="1200" b="1" spc="120" dirty="0">
                <a:solidFill>
                  <a:srgbClr val="FFFFFF"/>
                </a:solidFill>
                <a:latin typeface="Arial"/>
                <a:cs typeface="Arial"/>
              </a:rPr>
              <a:t>para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balancear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con 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ingresos 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Arial"/>
                <a:cs typeface="Arial"/>
              </a:rPr>
              <a:t>presupuestados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Arial"/>
                <a:cs typeface="Arial"/>
              </a:rPr>
              <a:t>determinar</a:t>
            </a:r>
            <a:r>
              <a:rPr sz="12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sus</a:t>
            </a:r>
            <a:r>
              <a:rPr sz="1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Arial"/>
                <a:cs typeface="Arial"/>
              </a:rPr>
              <a:t>expectativas</a:t>
            </a:r>
            <a:r>
              <a:rPr sz="12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b="1" spc="110" dirty="0">
                <a:solidFill>
                  <a:srgbClr val="FFFFFF"/>
                </a:solidFill>
                <a:latin typeface="Arial"/>
                <a:cs typeface="Arial"/>
              </a:rPr>
              <a:t> ganancia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beneficio.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66632" y="2807603"/>
            <a:ext cx="5350510" cy="4723765"/>
            <a:chOff x="2766632" y="2807603"/>
            <a:chExt cx="5350510" cy="4723765"/>
          </a:xfrm>
        </p:grpSpPr>
        <p:sp>
          <p:nvSpPr>
            <p:cNvPr id="16" name="object 16"/>
            <p:cNvSpPr/>
            <p:nvPr/>
          </p:nvSpPr>
          <p:spPr>
            <a:xfrm>
              <a:off x="7481134" y="5400873"/>
              <a:ext cx="636270" cy="647700"/>
            </a:xfrm>
            <a:custGeom>
              <a:avLst/>
              <a:gdLst/>
              <a:ahLst/>
              <a:cxnLst/>
              <a:rect l="l" t="t" r="r" b="b"/>
              <a:pathLst>
                <a:path w="636270" h="647700">
                  <a:moveTo>
                    <a:pt x="125272" y="0"/>
                  </a:moveTo>
                  <a:lnTo>
                    <a:pt x="0" y="454012"/>
                  </a:lnTo>
                  <a:lnTo>
                    <a:pt x="153530" y="563486"/>
                  </a:lnTo>
                  <a:lnTo>
                    <a:pt x="498767" y="647585"/>
                  </a:lnTo>
                  <a:lnTo>
                    <a:pt x="635647" y="135001"/>
                  </a:lnTo>
                  <a:lnTo>
                    <a:pt x="125272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1136" y="5834559"/>
              <a:ext cx="153517" cy="1298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686207" y="2807614"/>
              <a:ext cx="1330960" cy="3067685"/>
            </a:xfrm>
            <a:custGeom>
              <a:avLst/>
              <a:gdLst/>
              <a:ahLst/>
              <a:cxnLst/>
              <a:rect l="l" t="t" r="r" b="b"/>
              <a:pathLst>
                <a:path w="1330959" h="3067685">
                  <a:moveTo>
                    <a:pt x="501027" y="416521"/>
                  </a:moveTo>
                  <a:lnTo>
                    <a:pt x="498068" y="404888"/>
                  </a:lnTo>
                  <a:lnTo>
                    <a:pt x="497763" y="403733"/>
                  </a:lnTo>
                  <a:lnTo>
                    <a:pt x="487299" y="404888"/>
                  </a:lnTo>
                  <a:lnTo>
                    <a:pt x="477735" y="404609"/>
                  </a:lnTo>
                  <a:lnTo>
                    <a:pt x="437464" y="380022"/>
                  </a:lnTo>
                  <a:lnTo>
                    <a:pt x="404050" y="341160"/>
                  </a:lnTo>
                  <a:lnTo>
                    <a:pt x="400392" y="336486"/>
                  </a:lnTo>
                  <a:lnTo>
                    <a:pt x="270192" y="170345"/>
                  </a:lnTo>
                  <a:lnTo>
                    <a:pt x="239826" y="131610"/>
                  </a:lnTo>
                  <a:lnTo>
                    <a:pt x="239826" y="313918"/>
                  </a:lnTo>
                  <a:lnTo>
                    <a:pt x="98094" y="350164"/>
                  </a:lnTo>
                  <a:lnTo>
                    <a:pt x="128701" y="170345"/>
                  </a:lnTo>
                  <a:lnTo>
                    <a:pt x="239826" y="313918"/>
                  </a:lnTo>
                  <a:lnTo>
                    <a:pt x="239826" y="131610"/>
                  </a:lnTo>
                  <a:lnTo>
                    <a:pt x="136690" y="0"/>
                  </a:lnTo>
                  <a:lnTo>
                    <a:pt x="130124" y="1689"/>
                  </a:lnTo>
                  <a:lnTo>
                    <a:pt x="58140" y="418579"/>
                  </a:lnTo>
                  <a:lnTo>
                    <a:pt x="52959" y="446011"/>
                  </a:lnTo>
                  <a:lnTo>
                    <a:pt x="41948" y="486486"/>
                  </a:lnTo>
                  <a:lnTo>
                    <a:pt x="11353" y="525233"/>
                  </a:lnTo>
                  <a:lnTo>
                    <a:pt x="0" y="531063"/>
                  </a:lnTo>
                  <a:lnTo>
                    <a:pt x="3276" y="543839"/>
                  </a:lnTo>
                  <a:lnTo>
                    <a:pt x="159156" y="503961"/>
                  </a:lnTo>
                  <a:lnTo>
                    <a:pt x="157022" y="495592"/>
                  </a:lnTo>
                  <a:lnTo>
                    <a:pt x="155892" y="491172"/>
                  </a:lnTo>
                  <a:lnTo>
                    <a:pt x="138887" y="493864"/>
                  </a:lnTo>
                  <a:lnTo>
                    <a:pt x="125196" y="495338"/>
                  </a:lnTo>
                  <a:lnTo>
                    <a:pt x="87820" y="478612"/>
                  </a:lnTo>
                  <a:lnTo>
                    <a:pt x="82588" y="452196"/>
                  </a:lnTo>
                  <a:lnTo>
                    <a:pt x="83070" y="441502"/>
                  </a:lnTo>
                  <a:lnTo>
                    <a:pt x="84518" y="429514"/>
                  </a:lnTo>
                  <a:lnTo>
                    <a:pt x="92544" y="378841"/>
                  </a:lnTo>
                  <a:lnTo>
                    <a:pt x="204647" y="350164"/>
                  </a:lnTo>
                  <a:lnTo>
                    <a:pt x="258114" y="336486"/>
                  </a:lnTo>
                  <a:lnTo>
                    <a:pt x="297942" y="388543"/>
                  </a:lnTo>
                  <a:lnTo>
                    <a:pt x="322059" y="430999"/>
                  </a:lnTo>
                  <a:lnTo>
                    <a:pt x="320878" y="436956"/>
                  </a:lnTo>
                  <a:lnTo>
                    <a:pt x="280339" y="459346"/>
                  </a:lnTo>
                  <a:lnTo>
                    <a:pt x="271005" y="461733"/>
                  </a:lnTo>
                  <a:lnTo>
                    <a:pt x="274281" y="474522"/>
                  </a:lnTo>
                  <a:lnTo>
                    <a:pt x="501027" y="416521"/>
                  </a:lnTo>
                  <a:close/>
                </a:path>
                <a:path w="1330959" h="3067685">
                  <a:moveTo>
                    <a:pt x="1280236" y="3067088"/>
                  </a:moveTo>
                  <a:lnTo>
                    <a:pt x="1223695" y="3050997"/>
                  </a:lnTo>
                  <a:lnTo>
                    <a:pt x="1162100" y="3034385"/>
                  </a:lnTo>
                  <a:lnTo>
                    <a:pt x="1011047" y="2994520"/>
                  </a:lnTo>
                  <a:lnTo>
                    <a:pt x="949286" y="2978556"/>
                  </a:lnTo>
                  <a:lnTo>
                    <a:pt x="907567" y="2968066"/>
                  </a:lnTo>
                  <a:lnTo>
                    <a:pt x="892162" y="2964650"/>
                  </a:lnTo>
                  <a:lnTo>
                    <a:pt x="907262" y="2969260"/>
                  </a:lnTo>
                  <a:lnTo>
                    <a:pt x="948715" y="2980728"/>
                  </a:lnTo>
                  <a:lnTo>
                    <a:pt x="1010310" y="2997339"/>
                  </a:lnTo>
                  <a:lnTo>
                    <a:pt x="1085811" y="3017405"/>
                  </a:lnTo>
                  <a:lnTo>
                    <a:pt x="1161364" y="3037205"/>
                  </a:lnTo>
                  <a:lnTo>
                    <a:pt x="1223124" y="3053156"/>
                  </a:lnTo>
                  <a:lnTo>
                    <a:pt x="1264831" y="3063646"/>
                  </a:lnTo>
                  <a:lnTo>
                    <a:pt x="1280236" y="3067088"/>
                  </a:lnTo>
                  <a:close/>
                </a:path>
                <a:path w="1330959" h="3067685">
                  <a:moveTo>
                    <a:pt x="1296428" y="3007449"/>
                  </a:moveTo>
                  <a:lnTo>
                    <a:pt x="1239875" y="2991370"/>
                  </a:lnTo>
                  <a:lnTo>
                    <a:pt x="1178293" y="2974771"/>
                  </a:lnTo>
                  <a:lnTo>
                    <a:pt x="1027226" y="2934881"/>
                  </a:lnTo>
                  <a:lnTo>
                    <a:pt x="965466" y="2918930"/>
                  </a:lnTo>
                  <a:lnTo>
                    <a:pt x="923747" y="2908439"/>
                  </a:lnTo>
                  <a:lnTo>
                    <a:pt x="908354" y="2905010"/>
                  </a:lnTo>
                  <a:lnTo>
                    <a:pt x="923442" y="2909633"/>
                  </a:lnTo>
                  <a:lnTo>
                    <a:pt x="964895" y="2921089"/>
                  </a:lnTo>
                  <a:lnTo>
                    <a:pt x="1026490" y="2937700"/>
                  </a:lnTo>
                  <a:lnTo>
                    <a:pt x="1101991" y="2957766"/>
                  </a:lnTo>
                  <a:lnTo>
                    <a:pt x="1177544" y="2977591"/>
                  </a:lnTo>
                  <a:lnTo>
                    <a:pt x="1239304" y="2993542"/>
                  </a:lnTo>
                  <a:lnTo>
                    <a:pt x="1281010" y="3004032"/>
                  </a:lnTo>
                  <a:lnTo>
                    <a:pt x="1296428" y="3007449"/>
                  </a:lnTo>
                  <a:close/>
                </a:path>
                <a:path w="1330959" h="3067685">
                  <a:moveTo>
                    <a:pt x="1310627" y="2944850"/>
                  </a:moveTo>
                  <a:lnTo>
                    <a:pt x="1254086" y="2928759"/>
                  </a:lnTo>
                  <a:lnTo>
                    <a:pt x="1192491" y="2912148"/>
                  </a:lnTo>
                  <a:lnTo>
                    <a:pt x="1041438" y="2872270"/>
                  </a:lnTo>
                  <a:lnTo>
                    <a:pt x="979678" y="2856319"/>
                  </a:lnTo>
                  <a:lnTo>
                    <a:pt x="937958" y="2845828"/>
                  </a:lnTo>
                  <a:lnTo>
                    <a:pt x="922553" y="2842399"/>
                  </a:lnTo>
                  <a:lnTo>
                    <a:pt x="937641" y="2847022"/>
                  </a:lnTo>
                  <a:lnTo>
                    <a:pt x="979106" y="2858478"/>
                  </a:lnTo>
                  <a:lnTo>
                    <a:pt x="1040688" y="2875089"/>
                  </a:lnTo>
                  <a:lnTo>
                    <a:pt x="1191742" y="2914967"/>
                  </a:lnTo>
                  <a:lnTo>
                    <a:pt x="1253502" y="2930918"/>
                  </a:lnTo>
                  <a:lnTo>
                    <a:pt x="1295222" y="2941409"/>
                  </a:lnTo>
                  <a:lnTo>
                    <a:pt x="1310627" y="2944850"/>
                  </a:lnTo>
                  <a:close/>
                </a:path>
                <a:path w="1330959" h="3067685">
                  <a:moveTo>
                    <a:pt x="1330820" y="2875305"/>
                  </a:moveTo>
                  <a:lnTo>
                    <a:pt x="1274267" y="2859227"/>
                  </a:lnTo>
                  <a:lnTo>
                    <a:pt x="1212684" y="2842615"/>
                  </a:lnTo>
                  <a:lnTo>
                    <a:pt x="1061618" y="2802737"/>
                  </a:lnTo>
                  <a:lnTo>
                    <a:pt x="999858" y="2786786"/>
                  </a:lnTo>
                  <a:lnTo>
                    <a:pt x="958151" y="2776296"/>
                  </a:lnTo>
                  <a:lnTo>
                    <a:pt x="942746" y="2772867"/>
                  </a:lnTo>
                  <a:lnTo>
                    <a:pt x="957834" y="2777490"/>
                  </a:lnTo>
                  <a:lnTo>
                    <a:pt x="999286" y="2788945"/>
                  </a:lnTo>
                  <a:lnTo>
                    <a:pt x="1060881" y="2805557"/>
                  </a:lnTo>
                  <a:lnTo>
                    <a:pt x="1211935" y="2845422"/>
                  </a:lnTo>
                  <a:lnTo>
                    <a:pt x="1273695" y="2861373"/>
                  </a:lnTo>
                  <a:lnTo>
                    <a:pt x="1315402" y="2871876"/>
                  </a:lnTo>
                  <a:lnTo>
                    <a:pt x="1330820" y="2875305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23108" y="4315813"/>
              <a:ext cx="682625" cy="624205"/>
            </a:xfrm>
            <a:custGeom>
              <a:avLst/>
              <a:gdLst/>
              <a:ahLst/>
              <a:cxnLst/>
              <a:rect l="l" t="t" r="r" b="b"/>
              <a:pathLst>
                <a:path w="682625" h="624204">
                  <a:moveTo>
                    <a:pt x="81927" y="0"/>
                  </a:moveTo>
                  <a:lnTo>
                    <a:pt x="34675" y="17975"/>
                  </a:lnTo>
                  <a:lnTo>
                    <a:pt x="13970" y="64096"/>
                  </a:lnTo>
                  <a:lnTo>
                    <a:pt x="0" y="540410"/>
                  </a:lnTo>
                  <a:lnTo>
                    <a:pt x="4437" y="566261"/>
                  </a:lnTo>
                  <a:lnTo>
                    <a:pt x="17975" y="587662"/>
                  </a:lnTo>
                  <a:lnTo>
                    <a:pt x="38549" y="602427"/>
                  </a:lnTo>
                  <a:lnTo>
                    <a:pt x="64096" y="608368"/>
                  </a:lnTo>
                  <a:lnTo>
                    <a:pt x="600532" y="624090"/>
                  </a:lnTo>
                  <a:lnTo>
                    <a:pt x="626382" y="619655"/>
                  </a:lnTo>
                  <a:lnTo>
                    <a:pt x="647784" y="606121"/>
                  </a:lnTo>
                  <a:lnTo>
                    <a:pt x="662548" y="585551"/>
                  </a:lnTo>
                  <a:lnTo>
                    <a:pt x="668489" y="560006"/>
                  </a:lnTo>
                  <a:lnTo>
                    <a:pt x="682459" y="83693"/>
                  </a:lnTo>
                  <a:lnTo>
                    <a:pt x="678022" y="57844"/>
                  </a:lnTo>
                  <a:lnTo>
                    <a:pt x="664484" y="36445"/>
                  </a:lnTo>
                  <a:lnTo>
                    <a:pt x="643910" y="21681"/>
                  </a:lnTo>
                  <a:lnTo>
                    <a:pt x="618363" y="15735"/>
                  </a:lnTo>
                  <a:lnTo>
                    <a:pt x="8192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23003" y="4513209"/>
              <a:ext cx="676910" cy="424815"/>
            </a:xfrm>
            <a:custGeom>
              <a:avLst/>
              <a:gdLst/>
              <a:ahLst/>
              <a:cxnLst/>
              <a:rect l="l" t="t" r="r" b="b"/>
              <a:pathLst>
                <a:path w="676909" h="424814">
                  <a:moveTo>
                    <a:pt x="592448" y="0"/>
                  </a:moveTo>
                  <a:lnTo>
                    <a:pt x="574080" y="2099"/>
                  </a:lnTo>
                  <a:lnTo>
                    <a:pt x="557441" y="11669"/>
                  </a:lnTo>
                  <a:lnTo>
                    <a:pt x="398741" y="166838"/>
                  </a:lnTo>
                  <a:lnTo>
                    <a:pt x="287527" y="109726"/>
                  </a:lnTo>
                  <a:lnTo>
                    <a:pt x="242684" y="99753"/>
                  </a:lnTo>
                  <a:lnTo>
                    <a:pt x="2578" y="258976"/>
                  </a:lnTo>
                  <a:lnTo>
                    <a:pt x="0" y="329131"/>
                  </a:lnTo>
                  <a:lnTo>
                    <a:pt x="4942" y="359144"/>
                  </a:lnTo>
                  <a:lnTo>
                    <a:pt x="20497" y="384040"/>
                  </a:lnTo>
                  <a:lnTo>
                    <a:pt x="44273" y="401258"/>
                  </a:lnTo>
                  <a:lnTo>
                    <a:pt x="73875" y="408239"/>
                  </a:lnTo>
                  <a:lnTo>
                    <a:pt x="595566" y="424737"/>
                  </a:lnTo>
                  <a:lnTo>
                    <a:pt x="625875" y="419518"/>
                  </a:lnTo>
                  <a:lnTo>
                    <a:pt x="650844" y="403512"/>
                  </a:lnTo>
                  <a:lnTo>
                    <a:pt x="667863" y="379224"/>
                  </a:lnTo>
                  <a:lnTo>
                    <a:pt x="674319" y="349159"/>
                  </a:lnTo>
                  <a:lnTo>
                    <a:pt x="676808" y="82497"/>
                  </a:lnTo>
                  <a:lnTo>
                    <a:pt x="624979" y="17410"/>
                  </a:lnTo>
                  <a:lnTo>
                    <a:pt x="610197" y="5170"/>
                  </a:lnTo>
                  <a:lnTo>
                    <a:pt x="59244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14922" y="4416680"/>
              <a:ext cx="133553" cy="13355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18024" y="6623824"/>
              <a:ext cx="581660" cy="580390"/>
            </a:xfrm>
            <a:custGeom>
              <a:avLst/>
              <a:gdLst/>
              <a:ahLst/>
              <a:cxnLst/>
              <a:rect l="l" t="t" r="r" b="b"/>
              <a:pathLst>
                <a:path w="581660" h="580390">
                  <a:moveTo>
                    <a:pt x="275169" y="0"/>
                  </a:moveTo>
                  <a:lnTo>
                    <a:pt x="229479" y="6175"/>
                  </a:lnTo>
                  <a:lnTo>
                    <a:pt x="184172" y="19939"/>
                  </a:lnTo>
                  <a:lnTo>
                    <a:pt x="141645" y="40777"/>
                  </a:lnTo>
                  <a:lnTo>
                    <a:pt x="104014" y="67426"/>
                  </a:lnTo>
                  <a:lnTo>
                    <a:pt x="71618" y="99109"/>
                  </a:lnTo>
                  <a:lnTo>
                    <a:pt x="44796" y="135051"/>
                  </a:lnTo>
                  <a:lnTo>
                    <a:pt x="23884" y="174477"/>
                  </a:lnTo>
                  <a:lnTo>
                    <a:pt x="9222" y="216611"/>
                  </a:lnTo>
                  <a:lnTo>
                    <a:pt x="1148" y="260676"/>
                  </a:lnTo>
                  <a:lnTo>
                    <a:pt x="0" y="305899"/>
                  </a:lnTo>
                  <a:lnTo>
                    <a:pt x="6116" y="351502"/>
                  </a:lnTo>
                  <a:lnTo>
                    <a:pt x="19834" y="396710"/>
                  </a:lnTo>
                  <a:lnTo>
                    <a:pt x="40637" y="439133"/>
                  </a:lnTo>
                  <a:lnTo>
                    <a:pt x="67268" y="476660"/>
                  </a:lnTo>
                  <a:lnTo>
                    <a:pt x="98953" y="508952"/>
                  </a:lnTo>
                  <a:lnTo>
                    <a:pt x="134914" y="535675"/>
                  </a:lnTo>
                  <a:lnTo>
                    <a:pt x="174374" y="556490"/>
                  </a:lnTo>
                  <a:lnTo>
                    <a:pt x="216558" y="571062"/>
                  </a:lnTo>
                  <a:lnTo>
                    <a:pt x="260689" y="579054"/>
                  </a:lnTo>
                  <a:lnTo>
                    <a:pt x="305991" y="580129"/>
                  </a:lnTo>
                  <a:lnTo>
                    <a:pt x="351686" y="573952"/>
                  </a:lnTo>
                  <a:lnTo>
                    <a:pt x="396999" y="560184"/>
                  </a:lnTo>
                  <a:lnTo>
                    <a:pt x="439516" y="539346"/>
                  </a:lnTo>
                  <a:lnTo>
                    <a:pt x="477140" y="512697"/>
                  </a:lnTo>
                  <a:lnTo>
                    <a:pt x="509531" y="481014"/>
                  </a:lnTo>
                  <a:lnTo>
                    <a:pt x="536351" y="445071"/>
                  </a:lnTo>
                  <a:lnTo>
                    <a:pt x="557262" y="405644"/>
                  </a:lnTo>
                  <a:lnTo>
                    <a:pt x="571924" y="363509"/>
                  </a:lnTo>
                  <a:lnTo>
                    <a:pt x="580001" y="319442"/>
                  </a:lnTo>
                  <a:lnTo>
                    <a:pt x="581152" y="274218"/>
                  </a:lnTo>
                  <a:lnTo>
                    <a:pt x="575039" y="228612"/>
                  </a:lnTo>
                  <a:lnTo>
                    <a:pt x="561324" y="183401"/>
                  </a:lnTo>
                  <a:lnTo>
                    <a:pt x="540521" y="140984"/>
                  </a:lnTo>
                  <a:lnTo>
                    <a:pt x="513889" y="103463"/>
                  </a:lnTo>
                  <a:lnTo>
                    <a:pt x="482204" y="71174"/>
                  </a:lnTo>
                  <a:lnTo>
                    <a:pt x="446242" y="44455"/>
                  </a:lnTo>
                  <a:lnTo>
                    <a:pt x="406781" y="23641"/>
                  </a:lnTo>
                  <a:lnTo>
                    <a:pt x="364597" y="9069"/>
                  </a:lnTo>
                  <a:lnTo>
                    <a:pt x="320468" y="1077"/>
                  </a:lnTo>
                  <a:lnTo>
                    <a:pt x="27516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6927" y="6692570"/>
              <a:ext cx="443865" cy="443230"/>
            </a:xfrm>
            <a:custGeom>
              <a:avLst/>
              <a:gdLst/>
              <a:ahLst/>
              <a:cxnLst/>
              <a:rect l="l" t="t" r="r" b="b"/>
              <a:pathLst>
                <a:path w="443864" h="443229">
                  <a:moveTo>
                    <a:pt x="227268" y="0"/>
                  </a:moveTo>
                  <a:lnTo>
                    <a:pt x="183816" y="3259"/>
                  </a:lnTo>
                  <a:lnTo>
                    <a:pt x="140588" y="15455"/>
                  </a:lnTo>
                  <a:lnTo>
                    <a:pt x="100652" y="36024"/>
                  </a:lnTo>
                  <a:lnTo>
                    <a:pt x="66646" y="63279"/>
                  </a:lnTo>
                  <a:lnTo>
                    <a:pt x="39074" y="96068"/>
                  </a:lnTo>
                  <a:lnTo>
                    <a:pt x="18440" y="133235"/>
                  </a:lnTo>
                  <a:lnTo>
                    <a:pt x="5247" y="173626"/>
                  </a:lnTo>
                  <a:lnTo>
                    <a:pt x="0" y="216087"/>
                  </a:lnTo>
                  <a:lnTo>
                    <a:pt x="3200" y="259464"/>
                  </a:lnTo>
                  <a:lnTo>
                    <a:pt x="15354" y="302602"/>
                  </a:lnTo>
                  <a:lnTo>
                    <a:pt x="35887" y="342434"/>
                  </a:lnTo>
                  <a:lnTo>
                    <a:pt x="63130" y="376336"/>
                  </a:lnTo>
                  <a:lnTo>
                    <a:pt x="95928" y="403808"/>
                  </a:lnTo>
                  <a:lnTo>
                    <a:pt x="133124" y="424347"/>
                  </a:lnTo>
                  <a:lnTo>
                    <a:pt x="173562" y="437454"/>
                  </a:lnTo>
                  <a:lnTo>
                    <a:pt x="216086" y="442627"/>
                  </a:lnTo>
                  <a:lnTo>
                    <a:pt x="259540" y="439364"/>
                  </a:lnTo>
                  <a:lnTo>
                    <a:pt x="302767" y="427164"/>
                  </a:lnTo>
                  <a:lnTo>
                    <a:pt x="342700" y="406599"/>
                  </a:lnTo>
                  <a:lnTo>
                    <a:pt x="376703" y="379347"/>
                  </a:lnTo>
                  <a:lnTo>
                    <a:pt x="404273" y="346561"/>
                  </a:lnTo>
                  <a:lnTo>
                    <a:pt x="424907" y="309397"/>
                  </a:lnTo>
                  <a:lnTo>
                    <a:pt x="438100" y="269008"/>
                  </a:lnTo>
                  <a:lnTo>
                    <a:pt x="443349" y="226549"/>
                  </a:lnTo>
                  <a:lnTo>
                    <a:pt x="440151" y="183176"/>
                  </a:lnTo>
                  <a:lnTo>
                    <a:pt x="428002" y="140042"/>
                  </a:lnTo>
                  <a:lnTo>
                    <a:pt x="407465" y="100206"/>
                  </a:lnTo>
                  <a:lnTo>
                    <a:pt x="380220" y="66301"/>
                  </a:lnTo>
                  <a:lnTo>
                    <a:pt x="347422" y="38826"/>
                  </a:lnTo>
                  <a:lnTo>
                    <a:pt x="310227" y="18284"/>
                  </a:lnTo>
                  <a:lnTo>
                    <a:pt x="269791" y="5175"/>
                  </a:lnTo>
                  <a:lnTo>
                    <a:pt x="2272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1284" y="6684340"/>
              <a:ext cx="431165" cy="392430"/>
            </a:xfrm>
            <a:custGeom>
              <a:avLst/>
              <a:gdLst/>
              <a:ahLst/>
              <a:cxnLst/>
              <a:rect l="l" t="t" r="r" b="b"/>
              <a:pathLst>
                <a:path w="431164" h="392429">
                  <a:moveTo>
                    <a:pt x="350748" y="270573"/>
                  </a:moveTo>
                  <a:lnTo>
                    <a:pt x="348056" y="257276"/>
                  </a:lnTo>
                  <a:lnTo>
                    <a:pt x="345567" y="244932"/>
                  </a:lnTo>
                  <a:lnTo>
                    <a:pt x="327431" y="219684"/>
                  </a:lnTo>
                  <a:lnTo>
                    <a:pt x="318782" y="215760"/>
                  </a:lnTo>
                  <a:lnTo>
                    <a:pt x="306933" y="210388"/>
                  </a:lnTo>
                  <a:lnTo>
                    <a:pt x="302653" y="208445"/>
                  </a:lnTo>
                  <a:lnTo>
                    <a:pt x="297408" y="208153"/>
                  </a:lnTo>
                  <a:lnTo>
                    <a:pt x="297408" y="277660"/>
                  </a:lnTo>
                  <a:lnTo>
                    <a:pt x="295821" y="285635"/>
                  </a:lnTo>
                  <a:lnTo>
                    <a:pt x="290728" y="293585"/>
                  </a:lnTo>
                  <a:lnTo>
                    <a:pt x="281851" y="301307"/>
                  </a:lnTo>
                  <a:lnTo>
                    <a:pt x="265861" y="262407"/>
                  </a:lnTo>
                  <a:lnTo>
                    <a:pt x="263766" y="257276"/>
                  </a:lnTo>
                  <a:lnTo>
                    <a:pt x="274739" y="257314"/>
                  </a:lnTo>
                  <a:lnTo>
                    <a:pt x="283921" y="259067"/>
                  </a:lnTo>
                  <a:lnTo>
                    <a:pt x="291045" y="263067"/>
                  </a:lnTo>
                  <a:lnTo>
                    <a:pt x="295783" y="269862"/>
                  </a:lnTo>
                  <a:lnTo>
                    <a:pt x="297408" y="277660"/>
                  </a:lnTo>
                  <a:lnTo>
                    <a:pt x="297408" y="208153"/>
                  </a:lnTo>
                  <a:lnTo>
                    <a:pt x="274066" y="206819"/>
                  </a:lnTo>
                  <a:lnTo>
                    <a:pt x="244500" y="210388"/>
                  </a:lnTo>
                  <a:lnTo>
                    <a:pt x="227990" y="170205"/>
                  </a:lnTo>
                  <a:lnTo>
                    <a:pt x="222224" y="156146"/>
                  </a:lnTo>
                  <a:lnTo>
                    <a:pt x="235153" y="153289"/>
                  </a:lnTo>
                  <a:lnTo>
                    <a:pt x="248780" y="151714"/>
                  </a:lnTo>
                  <a:lnTo>
                    <a:pt x="263042" y="151498"/>
                  </a:lnTo>
                  <a:lnTo>
                    <a:pt x="277850" y="152692"/>
                  </a:lnTo>
                  <a:lnTo>
                    <a:pt x="277837" y="151498"/>
                  </a:lnTo>
                  <a:lnTo>
                    <a:pt x="277710" y="114046"/>
                  </a:lnTo>
                  <a:lnTo>
                    <a:pt x="277685" y="106908"/>
                  </a:lnTo>
                  <a:lnTo>
                    <a:pt x="260451" y="105232"/>
                  </a:lnTo>
                  <a:lnTo>
                    <a:pt x="242265" y="106006"/>
                  </a:lnTo>
                  <a:lnTo>
                    <a:pt x="223608" y="109029"/>
                  </a:lnTo>
                  <a:lnTo>
                    <a:pt x="209321" y="112877"/>
                  </a:lnTo>
                  <a:lnTo>
                    <a:pt x="209321" y="215519"/>
                  </a:lnTo>
                  <a:lnTo>
                    <a:pt x="198183" y="215760"/>
                  </a:lnTo>
                  <a:lnTo>
                    <a:pt x="188823" y="214185"/>
                  </a:lnTo>
                  <a:lnTo>
                    <a:pt x="181584" y="210286"/>
                  </a:lnTo>
                  <a:lnTo>
                    <a:pt x="176809" y="203517"/>
                  </a:lnTo>
                  <a:lnTo>
                    <a:pt x="174993" y="195389"/>
                  </a:lnTo>
                  <a:lnTo>
                    <a:pt x="176390" y="186956"/>
                  </a:lnTo>
                  <a:lnTo>
                    <a:pt x="181457" y="178473"/>
                  </a:lnTo>
                  <a:lnTo>
                    <a:pt x="190715" y="170205"/>
                  </a:lnTo>
                  <a:lnTo>
                    <a:pt x="209321" y="215519"/>
                  </a:lnTo>
                  <a:lnTo>
                    <a:pt x="209321" y="112877"/>
                  </a:lnTo>
                  <a:lnTo>
                    <a:pt x="204939" y="114046"/>
                  </a:lnTo>
                  <a:lnTo>
                    <a:pt x="190652" y="79260"/>
                  </a:lnTo>
                  <a:lnTo>
                    <a:pt x="158737" y="92367"/>
                  </a:lnTo>
                  <a:lnTo>
                    <a:pt x="173291" y="127787"/>
                  </a:lnTo>
                  <a:lnTo>
                    <a:pt x="143751" y="149707"/>
                  </a:lnTo>
                  <a:lnTo>
                    <a:pt x="126669" y="174701"/>
                  </a:lnTo>
                  <a:lnTo>
                    <a:pt x="121183" y="201079"/>
                  </a:lnTo>
                  <a:lnTo>
                    <a:pt x="126492" y="227164"/>
                  </a:lnTo>
                  <a:lnTo>
                    <a:pt x="144868" y="252742"/>
                  </a:lnTo>
                  <a:lnTo>
                    <a:pt x="169951" y="264121"/>
                  </a:lnTo>
                  <a:lnTo>
                    <a:pt x="198831" y="265823"/>
                  </a:lnTo>
                  <a:lnTo>
                    <a:pt x="228574" y="262407"/>
                  </a:lnTo>
                  <a:lnTo>
                    <a:pt x="250469" y="315683"/>
                  </a:lnTo>
                  <a:lnTo>
                    <a:pt x="232181" y="319900"/>
                  </a:lnTo>
                  <a:lnTo>
                    <a:pt x="213702" y="321741"/>
                  </a:lnTo>
                  <a:lnTo>
                    <a:pt x="195808" y="321246"/>
                  </a:lnTo>
                  <a:lnTo>
                    <a:pt x="179273" y="318452"/>
                  </a:lnTo>
                  <a:lnTo>
                    <a:pt x="177723" y="364591"/>
                  </a:lnTo>
                  <a:lnTo>
                    <a:pt x="196989" y="367779"/>
                  </a:lnTo>
                  <a:lnTo>
                    <a:pt x="219227" y="367626"/>
                  </a:lnTo>
                  <a:lnTo>
                    <a:pt x="243192" y="364172"/>
                  </a:lnTo>
                  <a:lnTo>
                    <a:pt x="267639" y="357479"/>
                  </a:lnTo>
                  <a:lnTo>
                    <a:pt x="281914" y="392252"/>
                  </a:lnTo>
                  <a:lnTo>
                    <a:pt x="313817" y="379145"/>
                  </a:lnTo>
                  <a:lnTo>
                    <a:pt x="304901" y="357479"/>
                  </a:lnTo>
                  <a:lnTo>
                    <a:pt x="299135" y="343420"/>
                  </a:lnTo>
                  <a:lnTo>
                    <a:pt x="328002" y="321741"/>
                  </a:lnTo>
                  <a:lnTo>
                    <a:pt x="328383" y="321462"/>
                  </a:lnTo>
                  <a:lnTo>
                    <a:pt x="342125" y="301307"/>
                  </a:lnTo>
                  <a:lnTo>
                    <a:pt x="345300" y="296633"/>
                  </a:lnTo>
                  <a:lnTo>
                    <a:pt x="350748" y="270573"/>
                  </a:lnTo>
                  <a:close/>
                </a:path>
                <a:path w="431164" h="392429">
                  <a:moveTo>
                    <a:pt x="431076" y="139852"/>
                  </a:moveTo>
                  <a:lnTo>
                    <a:pt x="414235" y="102844"/>
                  </a:lnTo>
                  <a:lnTo>
                    <a:pt x="391261" y="72326"/>
                  </a:lnTo>
                  <a:lnTo>
                    <a:pt x="354952" y="40436"/>
                  </a:lnTo>
                  <a:lnTo>
                    <a:pt x="318312" y="19685"/>
                  </a:lnTo>
                  <a:lnTo>
                    <a:pt x="274193" y="5194"/>
                  </a:lnTo>
                  <a:lnTo>
                    <a:pt x="232918" y="127"/>
                  </a:lnTo>
                  <a:lnTo>
                    <a:pt x="224307" y="0"/>
                  </a:lnTo>
                  <a:lnTo>
                    <a:pt x="215607" y="228"/>
                  </a:lnTo>
                  <a:lnTo>
                    <a:pt x="171475" y="6756"/>
                  </a:lnTo>
                  <a:lnTo>
                    <a:pt x="128016" y="22453"/>
                  </a:lnTo>
                  <a:lnTo>
                    <a:pt x="89027" y="46202"/>
                  </a:lnTo>
                  <a:lnTo>
                    <a:pt x="56832" y="75946"/>
                  </a:lnTo>
                  <a:lnTo>
                    <a:pt x="32143" y="109435"/>
                  </a:lnTo>
                  <a:lnTo>
                    <a:pt x="12369" y="151434"/>
                  </a:lnTo>
                  <a:lnTo>
                    <a:pt x="2286" y="192316"/>
                  </a:lnTo>
                  <a:lnTo>
                    <a:pt x="0" y="217601"/>
                  </a:lnTo>
                  <a:lnTo>
                    <a:pt x="508" y="240614"/>
                  </a:lnTo>
                  <a:lnTo>
                    <a:pt x="6908" y="278257"/>
                  </a:lnTo>
                  <a:lnTo>
                    <a:pt x="22237" y="315912"/>
                  </a:lnTo>
                  <a:lnTo>
                    <a:pt x="23685" y="317246"/>
                  </a:lnTo>
                  <a:lnTo>
                    <a:pt x="23837" y="315239"/>
                  </a:lnTo>
                  <a:lnTo>
                    <a:pt x="17678" y="290614"/>
                  </a:lnTo>
                  <a:lnTo>
                    <a:pt x="14820" y="276504"/>
                  </a:lnTo>
                  <a:lnTo>
                    <a:pt x="12471" y="259588"/>
                  </a:lnTo>
                  <a:lnTo>
                    <a:pt x="11303" y="240080"/>
                  </a:lnTo>
                  <a:lnTo>
                    <a:pt x="11988" y="218236"/>
                  </a:lnTo>
                  <a:lnTo>
                    <a:pt x="21488" y="169291"/>
                  </a:lnTo>
                  <a:lnTo>
                    <a:pt x="37934" y="130441"/>
                  </a:lnTo>
                  <a:lnTo>
                    <a:pt x="68961" y="86868"/>
                  </a:lnTo>
                  <a:lnTo>
                    <a:pt x="99110" y="59601"/>
                  </a:lnTo>
                  <a:lnTo>
                    <a:pt x="135331" y="37757"/>
                  </a:lnTo>
                  <a:lnTo>
                    <a:pt x="175602" y="23114"/>
                  </a:lnTo>
                  <a:lnTo>
                    <a:pt x="216446" y="16738"/>
                  </a:lnTo>
                  <a:lnTo>
                    <a:pt x="224510" y="16433"/>
                  </a:lnTo>
                  <a:lnTo>
                    <a:pt x="232511" y="16433"/>
                  </a:lnTo>
                  <a:lnTo>
                    <a:pt x="270979" y="20497"/>
                  </a:lnTo>
                  <a:lnTo>
                    <a:pt x="312534" y="33007"/>
                  </a:lnTo>
                  <a:lnTo>
                    <a:pt x="347624" y="51308"/>
                  </a:lnTo>
                  <a:lnTo>
                    <a:pt x="383463" y="79806"/>
                  </a:lnTo>
                  <a:lnTo>
                    <a:pt x="415810" y="119164"/>
                  </a:lnTo>
                  <a:lnTo>
                    <a:pt x="429488" y="140550"/>
                  </a:lnTo>
                  <a:lnTo>
                    <a:pt x="431038" y="141833"/>
                  </a:lnTo>
                  <a:lnTo>
                    <a:pt x="431076" y="139852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6676" y="6417788"/>
              <a:ext cx="657225" cy="328295"/>
            </a:xfrm>
            <a:custGeom>
              <a:avLst/>
              <a:gdLst/>
              <a:ahLst/>
              <a:cxnLst/>
              <a:rect l="l" t="t" r="r" b="b"/>
              <a:pathLst>
                <a:path w="657225" h="328295">
                  <a:moveTo>
                    <a:pt x="610387" y="0"/>
                  </a:moveTo>
                  <a:lnTo>
                    <a:pt x="57975" y="0"/>
                  </a:lnTo>
                  <a:lnTo>
                    <a:pt x="40292" y="3455"/>
                  </a:lnTo>
                  <a:lnTo>
                    <a:pt x="25669" y="12930"/>
                  </a:lnTo>
                  <a:lnTo>
                    <a:pt x="15509" y="27083"/>
                  </a:lnTo>
                  <a:lnTo>
                    <a:pt x="11214" y="44577"/>
                  </a:lnTo>
                  <a:lnTo>
                    <a:pt x="0" y="278612"/>
                  </a:lnTo>
                  <a:lnTo>
                    <a:pt x="3005" y="297540"/>
                  </a:lnTo>
                  <a:lnTo>
                    <a:pt x="12874" y="313153"/>
                  </a:lnTo>
                  <a:lnTo>
                    <a:pt x="27996" y="323761"/>
                  </a:lnTo>
                  <a:lnTo>
                    <a:pt x="46761" y="327672"/>
                  </a:lnTo>
                  <a:lnTo>
                    <a:pt x="599173" y="327672"/>
                  </a:lnTo>
                  <a:lnTo>
                    <a:pt x="641637" y="300588"/>
                  </a:lnTo>
                  <a:lnTo>
                    <a:pt x="657136" y="49060"/>
                  </a:lnTo>
                  <a:lnTo>
                    <a:pt x="654132" y="30126"/>
                  </a:lnTo>
                  <a:lnTo>
                    <a:pt x="644267" y="14514"/>
                  </a:lnTo>
                  <a:lnTo>
                    <a:pt x="629150" y="3909"/>
                  </a:lnTo>
                  <a:lnTo>
                    <a:pt x="610387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43602" y="6414969"/>
              <a:ext cx="662305" cy="333375"/>
            </a:xfrm>
            <a:custGeom>
              <a:avLst/>
              <a:gdLst/>
              <a:ahLst/>
              <a:cxnLst/>
              <a:rect l="l" t="t" r="r" b="b"/>
              <a:pathLst>
                <a:path w="662304" h="333375">
                  <a:moveTo>
                    <a:pt x="61086" y="0"/>
                  </a:moveTo>
                  <a:lnTo>
                    <a:pt x="18605" y="23914"/>
                  </a:lnTo>
                  <a:lnTo>
                    <a:pt x="11249" y="51612"/>
                  </a:lnTo>
                  <a:lnTo>
                    <a:pt x="666" y="275475"/>
                  </a:lnTo>
                  <a:lnTo>
                    <a:pt x="190" y="282193"/>
                  </a:lnTo>
                  <a:lnTo>
                    <a:pt x="0" y="290309"/>
                  </a:lnTo>
                  <a:lnTo>
                    <a:pt x="2349" y="297472"/>
                  </a:lnTo>
                  <a:lnTo>
                    <a:pt x="31432" y="329501"/>
                  </a:lnTo>
                  <a:lnTo>
                    <a:pt x="45834" y="333222"/>
                  </a:lnTo>
                  <a:lnTo>
                    <a:pt x="52781" y="333070"/>
                  </a:lnTo>
                  <a:lnTo>
                    <a:pt x="583272" y="331063"/>
                  </a:lnTo>
                  <a:lnTo>
                    <a:pt x="600621" y="330682"/>
                  </a:lnTo>
                  <a:lnTo>
                    <a:pt x="602246" y="330593"/>
                  </a:lnTo>
                  <a:lnTo>
                    <a:pt x="602225" y="330389"/>
                  </a:lnTo>
                  <a:lnTo>
                    <a:pt x="600621" y="330288"/>
                  </a:lnTo>
                  <a:lnTo>
                    <a:pt x="583272" y="329907"/>
                  </a:lnTo>
                  <a:lnTo>
                    <a:pt x="45948" y="328002"/>
                  </a:lnTo>
                  <a:lnTo>
                    <a:pt x="39560" y="327177"/>
                  </a:lnTo>
                  <a:lnTo>
                    <a:pt x="7467" y="295986"/>
                  </a:lnTo>
                  <a:lnTo>
                    <a:pt x="5397" y="289420"/>
                  </a:lnTo>
                  <a:lnTo>
                    <a:pt x="5526" y="283857"/>
                  </a:lnTo>
                  <a:lnTo>
                    <a:pt x="5595" y="282193"/>
                  </a:lnTo>
                  <a:lnTo>
                    <a:pt x="6070" y="275208"/>
                  </a:lnTo>
                  <a:lnTo>
                    <a:pt x="17424" y="40589"/>
                  </a:lnTo>
                  <a:lnTo>
                    <a:pt x="49870" y="7134"/>
                  </a:lnTo>
                  <a:lnTo>
                    <a:pt x="592962" y="5181"/>
                  </a:lnTo>
                  <a:lnTo>
                    <a:pt x="633471" y="5102"/>
                  </a:lnTo>
                  <a:lnTo>
                    <a:pt x="629114" y="3148"/>
                  </a:lnTo>
                  <a:lnTo>
                    <a:pt x="619988" y="1041"/>
                  </a:lnTo>
                  <a:lnTo>
                    <a:pt x="610700" y="562"/>
                  </a:lnTo>
                  <a:lnTo>
                    <a:pt x="592395" y="525"/>
                  </a:lnTo>
                  <a:lnTo>
                    <a:pt x="61086" y="0"/>
                  </a:lnTo>
                  <a:close/>
                </a:path>
                <a:path w="662304" h="333375">
                  <a:moveTo>
                    <a:pt x="611186" y="330077"/>
                  </a:moveTo>
                  <a:lnTo>
                    <a:pt x="607085" y="330517"/>
                  </a:lnTo>
                  <a:lnTo>
                    <a:pt x="606060" y="330549"/>
                  </a:lnTo>
                  <a:lnTo>
                    <a:pt x="609066" y="330974"/>
                  </a:lnTo>
                  <a:lnTo>
                    <a:pt x="611186" y="330077"/>
                  </a:lnTo>
                  <a:close/>
                </a:path>
                <a:path w="662304" h="333375">
                  <a:moveTo>
                    <a:pt x="602145" y="329996"/>
                  </a:moveTo>
                  <a:lnTo>
                    <a:pt x="602246" y="330492"/>
                  </a:lnTo>
                  <a:lnTo>
                    <a:pt x="603872" y="330619"/>
                  </a:lnTo>
                  <a:lnTo>
                    <a:pt x="606060" y="330549"/>
                  </a:lnTo>
                  <a:lnTo>
                    <a:pt x="602145" y="329996"/>
                  </a:lnTo>
                  <a:close/>
                </a:path>
                <a:path w="662304" h="333375">
                  <a:moveTo>
                    <a:pt x="633471" y="5102"/>
                  </a:moveTo>
                  <a:lnTo>
                    <a:pt x="601597" y="5102"/>
                  </a:lnTo>
                  <a:lnTo>
                    <a:pt x="610663" y="5145"/>
                  </a:lnTo>
                  <a:lnTo>
                    <a:pt x="619391" y="5537"/>
                  </a:lnTo>
                  <a:lnTo>
                    <a:pt x="655871" y="35699"/>
                  </a:lnTo>
                  <a:lnTo>
                    <a:pt x="658079" y="51455"/>
                  </a:lnTo>
                  <a:lnTo>
                    <a:pt x="657424" y="67813"/>
                  </a:lnTo>
                  <a:lnTo>
                    <a:pt x="656670" y="84023"/>
                  </a:lnTo>
                  <a:lnTo>
                    <a:pt x="647994" y="283857"/>
                  </a:lnTo>
                  <a:lnTo>
                    <a:pt x="632663" y="319443"/>
                  </a:lnTo>
                  <a:lnTo>
                    <a:pt x="611186" y="330077"/>
                  </a:lnTo>
                  <a:lnTo>
                    <a:pt x="615086" y="329615"/>
                  </a:lnTo>
                  <a:lnTo>
                    <a:pt x="646939" y="300491"/>
                  </a:lnTo>
                  <a:lnTo>
                    <a:pt x="660688" y="83832"/>
                  </a:lnTo>
                  <a:lnTo>
                    <a:pt x="662304" y="51612"/>
                  </a:lnTo>
                  <a:lnTo>
                    <a:pt x="661897" y="42926"/>
                  </a:lnTo>
                  <a:lnTo>
                    <a:pt x="637573" y="6942"/>
                  </a:lnTo>
                  <a:lnTo>
                    <a:pt x="633471" y="5102"/>
                  </a:lnTo>
                  <a:close/>
                </a:path>
                <a:path w="662304" h="333375">
                  <a:moveTo>
                    <a:pt x="52781" y="327901"/>
                  </a:moveTo>
                  <a:lnTo>
                    <a:pt x="45948" y="328002"/>
                  </a:lnTo>
                  <a:lnTo>
                    <a:pt x="114023" y="328002"/>
                  </a:lnTo>
                  <a:lnTo>
                    <a:pt x="52781" y="327901"/>
                  </a:lnTo>
                  <a:close/>
                </a:path>
                <a:path w="662304" h="333375">
                  <a:moveTo>
                    <a:pt x="601548" y="471"/>
                  </a:moveTo>
                  <a:lnTo>
                    <a:pt x="592395" y="525"/>
                  </a:lnTo>
                  <a:lnTo>
                    <a:pt x="606928" y="525"/>
                  </a:lnTo>
                  <a:lnTo>
                    <a:pt x="601548" y="47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32796" y="6531661"/>
              <a:ext cx="485140" cy="100330"/>
            </a:xfrm>
            <a:custGeom>
              <a:avLst/>
              <a:gdLst/>
              <a:ahLst/>
              <a:cxnLst/>
              <a:rect l="l" t="t" r="r" b="b"/>
              <a:pathLst>
                <a:path w="485139" h="100329">
                  <a:moveTo>
                    <a:pt x="484898" y="87604"/>
                  </a:moveTo>
                  <a:lnTo>
                    <a:pt x="484860" y="86334"/>
                  </a:lnTo>
                  <a:lnTo>
                    <a:pt x="38" y="86334"/>
                  </a:lnTo>
                  <a:lnTo>
                    <a:pt x="38" y="87604"/>
                  </a:lnTo>
                  <a:lnTo>
                    <a:pt x="0" y="99034"/>
                  </a:lnTo>
                  <a:lnTo>
                    <a:pt x="381" y="99034"/>
                  </a:lnTo>
                  <a:lnTo>
                    <a:pt x="381" y="100304"/>
                  </a:lnTo>
                  <a:lnTo>
                    <a:pt x="484505" y="100304"/>
                  </a:lnTo>
                  <a:lnTo>
                    <a:pt x="484505" y="99034"/>
                  </a:lnTo>
                  <a:lnTo>
                    <a:pt x="484898" y="99034"/>
                  </a:lnTo>
                  <a:lnTo>
                    <a:pt x="484898" y="87604"/>
                  </a:lnTo>
                  <a:close/>
                </a:path>
                <a:path w="485139" h="100329">
                  <a:moveTo>
                    <a:pt x="484898" y="44450"/>
                  </a:moveTo>
                  <a:lnTo>
                    <a:pt x="484873" y="43180"/>
                  </a:lnTo>
                  <a:lnTo>
                    <a:pt x="25" y="43180"/>
                  </a:lnTo>
                  <a:lnTo>
                    <a:pt x="25" y="44450"/>
                  </a:lnTo>
                  <a:lnTo>
                    <a:pt x="0" y="55880"/>
                  </a:lnTo>
                  <a:lnTo>
                    <a:pt x="393" y="55880"/>
                  </a:lnTo>
                  <a:lnTo>
                    <a:pt x="393" y="57150"/>
                  </a:lnTo>
                  <a:lnTo>
                    <a:pt x="484492" y="57150"/>
                  </a:lnTo>
                  <a:lnTo>
                    <a:pt x="484492" y="55880"/>
                  </a:lnTo>
                  <a:lnTo>
                    <a:pt x="484898" y="55880"/>
                  </a:lnTo>
                  <a:lnTo>
                    <a:pt x="484898" y="44450"/>
                  </a:lnTo>
                  <a:close/>
                </a:path>
                <a:path w="485139" h="100329">
                  <a:moveTo>
                    <a:pt x="484898" y="1270"/>
                  </a:moveTo>
                  <a:lnTo>
                    <a:pt x="484873" y="0"/>
                  </a:lnTo>
                  <a:lnTo>
                    <a:pt x="25" y="0"/>
                  </a:lnTo>
                  <a:lnTo>
                    <a:pt x="25" y="1270"/>
                  </a:lnTo>
                  <a:lnTo>
                    <a:pt x="0" y="12700"/>
                  </a:lnTo>
                  <a:lnTo>
                    <a:pt x="393" y="12700"/>
                  </a:lnTo>
                  <a:lnTo>
                    <a:pt x="393" y="13970"/>
                  </a:lnTo>
                  <a:lnTo>
                    <a:pt x="484492" y="13970"/>
                  </a:lnTo>
                  <a:lnTo>
                    <a:pt x="484492" y="12700"/>
                  </a:lnTo>
                  <a:lnTo>
                    <a:pt x="484898" y="12700"/>
                  </a:lnTo>
                  <a:lnTo>
                    <a:pt x="484898" y="127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77135" y="2862135"/>
              <a:ext cx="657225" cy="328295"/>
            </a:xfrm>
            <a:custGeom>
              <a:avLst/>
              <a:gdLst/>
              <a:ahLst/>
              <a:cxnLst/>
              <a:rect l="l" t="t" r="r" b="b"/>
              <a:pathLst>
                <a:path w="657225" h="328294">
                  <a:moveTo>
                    <a:pt x="610387" y="0"/>
                  </a:moveTo>
                  <a:lnTo>
                    <a:pt x="57975" y="0"/>
                  </a:lnTo>
                  <a:lnTo>
                    <a:pt x="40292" y="3455"/>
                  </a:lnTo>
                  <a:lnTo>
                    <a:pt x="25669" y="12930"/>
                  </a:lnTo>
                  <a:lnTo>
                    <a:pt x="15509" y="27083"/>
                  </a:lnTo>
                  <a:lnTo>
                    <a:pt x="11214" y="44576"/>
                  </a:lnTo>
                  <a:lnTo>
                    <a:pt x="0" y="278612"/>
                  </a:lnTo>
                  <a:lnTo>
                    <a:pt x="3005" y="297545"/>
                  </a:lnTo>
                  <a:lnTo>
                    <a:pt x="12874" y="313158"/>
                  </a:lnTo>
                  <a:lnTo>
                    <a:pt x="27996" y="323762"/>
                  </a:lnTo>
                  <a:lnTo>
                    <a:pt x="46761" y="327672"/>
                  </a:lnTo>
                  <a:lnTo>
                    <a:pt x="599173" y="327672"/>
                  </a:lnTo>
                  <a:lnTo>
                    <a:pt x="641632" y="300588"/>
                  </a:lnTo>
                  <a:lnTo>
                    <a:pt x="657136" y="49060"/>
                  </a:lnTo>
                  <a:lnTo>
                    <a:pt x="654132" y="30126"/>
                  </a:lnTo>
                  <a:lnTo>
                    <a:pt x="644267" y="14514"/>
                  </a:lnTo>
                  <a:lnTo>
                    <a:pt x="629150" y="3909"/>
                  </a:lnTo>
                  <a:lnTo>
                    <a:pt x="610387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4062" y="2859316"/>
              <a:ext cx="662305" cy="333375"/>
            </a:xfrm>
            <a:custGeom>
              <a:avLst/>
              <a:gdLst/>
              <a:ahLst/>
              <a:cxnLst/>
              <a:rect l="l" t="t" r="r" b="b"/>
              <a:pathLst>
                <a:path w="662304" h="333375">
                  <a:moveTo>
                    <a:pt x="61086" y="0"/>
                  </a:moveTo>
                  <a:lnTo>
                    <a:pt x="18605" y="23914"/>
                  </a:lnTo>
                  <a:lnTo>
                    <a:pt x="11249" y="51612"/>
                  </a:lnTo>
                  <a:lnTo>
                    <a:pt x="666" y="275475"/>
                  </a:lnTo>
                  <a:lnTo>
                    <a:pt x="190" y="282194"/>
                  </a:lnTo>
                  <a:lnTo>
                    <a:pt x="0" y="290309"/>
                  </a:lnTo>
                  <a:lnTo>
                    <a:pt x="2349" y="297472"/>
                  </a:lnTo>
                  <a:lnTo>
                    <a:pt x="31419" y="329501"/>
                  </a:lnTo>
                  <a:lnTo>
                    <a:pt x="45834" y="333222"/>
                  </a:lnTo>
                  <a:lnTo>
                    <a:pt x="52768" y="333070"/>
                  </a:lnTo>
                  <a:lnTo>
                    <a:pt x="583272" y="331063"/>
                  </a:lnTo>
                  <a:lnTo>
                    <a:pt x="600608" y="330682"/>
                  </a:lnTo>
                  <a:lnTo>
                    <a:pt x="602246" y="330581"/>
                  </a:lnTo>
                  <a:lnTo>
                    <a:pt x="602225" y="330389"/>
                  </a:lnTo>
                  <a:lnTo>
                    <a:pt x="600608" y="330288"/>
                  </a:lnTo>
                  <a:lnTo>
                    <a:pt x="583272" y="329907"/>
                  </a:lnTo>
                  <a:lnTo>
                    <a:pt x="45948" y="328002"/>
                  </a:lnTo>
                  <a:lnTo>
                    <a:pt x="39560" y="327177"/>
                  </a:lnTo>
                  <a:lnTo>
                    <a:pt x="7454" y="295986"/>
                  </a:lnTo>
                  <a:lnTo>
                    <a:pt x="5397" y="289420"/>
                  </a:lnTo>
                  <a:lnTo>
                    <a:pt x="5526" y="283857"/>
                  </a:lnTo>
                  <a:lnTo>
                    <a:pt x="5594" y="282194"/>
                  </a:lnTo>
                  <a:lnTo>
                    <a:pt x="6058" y="275209"/>
                  </a:lnTo>
                  <a:lnTo>
                    <a:pt x="11468" y="164287"/>
                  </a:lnTo>
                  <a:lnTo>
                    <a:pt x="17424" y="40589"/>
                  </a:lnTo>
                  <a:lnTo>
                    <a:pt x="49870" y="7134"/>
                  </a:lnTo>
                  <a:lnTo>
                    <a:pt x="592962" y="5181"/>
                  </a:lnTo>
                  <a:lnTo>
                    <a:pt x="633470" y="5102"/>
                  </a:lnTo>
                  <a:lnTo>
                    <a:pt x="629114" y="3148"/>
                  </a:lnTo>
                  <a:lnTo>
                    <a:pt x="619988" y="1041"/>
                  </a:lnTo>
                  <a:lnTo>
                    <a:pt x="610700" y="562"/>
                  </a:lnTo>
                  <a:lnTo>
                    <a:pt x="592395" y="525"/>
                  </a:lnTo>
                  <a:lnTo>
                    <a:pt x="61086" y="0"/>
                  </a:lnTo>
                  <a:close/>
                </a:path>
                <a:path w="662304" h="333375">
                  <a:moveTo>
                    <a:pt x="611186" y="330077"/>
                  </a:moveTo>
                  <a:lnTo>
                    <a:pt x="607085" y="330517"/>
                  </a:lnTo>
                  <a:lnTo>
                    <a:pt x="606060" y="330549"/>
                  </a:lnTo>
                  <a:lnTo>
                    <a:pt x="609066" y="330974"/>
                  </a:lnTo>
                  <a:lnTo>
                    <a:pt x="611186" y="330077"/>
                  </a:lnTo>
                  <a:close/>
                </a:path>
                <a:path w="662304" h="333375">
                  <a:moveTo>
                    <a:pt x="602145" y="329996"/>
                  </a:moveTo>
                  <a:lnTo>
                    <a:pt x="602246" y="330492"/>
                  </a:lnTo>
                  <a:lnTo>
                    <a:pt x="603872" y="330619"/>
                  </a:lnTo>
                  <a:lnTo>
                    <a:pt x="606060" y="330549"/>
                  </a:lnTo>
                  <a:lnTo>
                    <a:pt x="602145" y="329996"/>
                  </a:lnTo>
                  <a:close/>
                </a:path>
                <a:path w="662304" h="333375">
                  <a:moveTo>
                    <a:pt x="633470" y="5102"/>
                  </a:moveTo>
                  <a:lnTo>
                    <a:pt x="601597" y="5102"/>
                  </a:lnTo>
                  <a:lnTo>
                    <a:pt x="610663" y="5145"/>
                  </a:lnTo>
                  <a:lnTo>
                    <a:pt x="619391" y="5537"/>
                  </a:lnTo>
                  <a:lnTo>
                    <a:pt x="655871" y="35699"/>
                  </a:lnTo>
                  <a:lnTo>
                    <a:pt x="658079" y="51455"/>
                  </a:lnTo>
                  <a:lnTo>
                    <a:pt x="657424" y="67813"/>
                  </a:lnTo>
                  <a:lnTo>
                    <a:pt x="656670" y="84023"/>
                  </a:lnTo>
                  <a:lnTo>
                    <a:pt x="647994" y="283857"/>
                  </a:lnTo>
                  <a:lnTo>
                    <a:pt x="632663" y="319443"/>
                  </a:lnTo>
                  <a:lnTo>
                    <a:pt x="611186" y="330077"/>
                  </a:lnTo>
                  <a:lnTo>
                    <a:pt x="615086" y="329615"/>
                  </a:lnTo>
                  <a:lnTo>
                    <a:pt x="646937" y="300491"/>
                  </a:lnTo>
                  <a:lnTo>
                    <a:pt x="660688" y="83832"/>
                  </a:lnTo>
                  <a:lnTo>
                    <a:pt x="662304" y="51612"/>
                  </a:lnTo>
                  <a:lnTo>
                    <a:pt x="661897" y="42926"/>
                  </a:lnTo>
                  <a:lnTo>
                    <a:pt x="637571" y="6942"/>
                  </a:lnTo>
                  <a:lnTo>
                    <a:pt x="633470" y="5102"/>
                  </a:lnTo>
                  <a:close/>
                </a:path>
                <a:path w="662304" h="333375">
                  <a:moveTo>
                    <a:pt x="52768" y="327901"/>
                  </a:moveTo>
                  <a:lnTo>
                    <a:pt x="45948" y="328002"/>
                  </a:lnTo>
                  <a:lnTo>
                    <a:pt x="114016" y="328002"/>
                  </a:lnTo>
                  <a:lnTo>
                    <a:pt x="52768" y="327901"/>
                  </a:lnTo>
                  <a:close/>
                </a:path>
                <a:path w="662304" h="333375">
                  <a:moveTo>
                    <a:pt x="601548" y="471"/>
                  </a:moveTo>
                  <a:lnTo>
                    <a:pt x="592395" y="525"/>
                  </a:lnTo>
                  <a:lnTo>
                    <a:pt x="606928" y="525"/>
                  </a:lnTo>
                  <a:lnTo>
                    <a:pt x="601548" y="47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4883" y="2985243"/>
              <a:ext cx="207645" cy="240665"/>
            </a:xfrm>
            <a:custGeom>
              <a:avLst/>
              <a:gdLst/>
              <a:ahLst/>
              <a:cxnLst/>
              <a:rect l="l" t="t" r="r" b="b"/>
              <a:pathLst>
                <a:path w="207645" h="240664">
                  <a:moveTo>
                    <a:pt x="124409" y="0"/>
                  </a:moveTo>
                  <a:lnTo>
                    <a:pt x="23647" y="58547"/>
                  </a:lnTo>
                  <a:lnTo>
                    <a:pt x="0" y="206451"/>
                  </a:lnTo>
                  <a:lnTo>
                    <a:pt x="182206" y="240385"/>
                  </a:lnTo>
                  <a:lnTo>
                    <a:pt x="207136" y="88709"/>
                  </a:lnTo>
                  <a:lnTo>
                    <a:pt x="124409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9366" y="3155025"/>
              <a:ext cx="2211705" cy="2877185"/>
            </a:xfrm>
            <a:custGeom>
              <a:avLst/>
              <a:gdLst/>
              <a:ahLst/>
              <a:cxnLst/>
              <a:rect l="l" t="t" r="r" b="b"/>
              <a:pathLst>
                <a:path w="2211704" h="2877185">
                  <a:moveTo>
                    <a:pt x="2047062" y="0"/>
                  </a:moveTo>
                  <a:lnTo>
                    <a:pt x="212064" y="121462"/>
                  </a:lnTo>
                  <a:lnTo>
                    <a:pt x="0" y="2615615"/>
                  </a:lnTo>
                  <a:lnTo>
                    <a:pt x="117309" y="2820530"/>
                  </a:lnTo>
                  <a:lnTo>
                    <a:pt x="2089073" y="2876562"/>
                  </a:lnTo>
                  <a:lnTo>
                    <a:pt x="2211336" y="192900"/>
                  </a:lnTo>
                  <a:lnTo>
                    <a:pt x="2047062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74160" y="3155019"/>
              <a:ext cx="287020" cy="2877185"/>
            </a:xfrm>
            <a:custGeom>
              <a:avLst/>
              <a:gdLst/>
              <a:ahLst/>
              <a:cxnLst/>
              <a:rect l="l" t="t" r="r" b="b"/>
              <a:pathLst>
                <a:path w="287020" h="2877185">
                  <a:moveTo>
                    <a:pt x="122262" y="0"/>
                  </a:moveTo>
                  <a:lnTo>
                    <a:pt x="0" y="2683662"/>
                  </a:lnTo>
                  <a:lnTo>
                    <a:pt x="164274" y="2876562"/>
                  </a:lnTo>
                  <a:lnTo>
                    <a:pt x="286537" y="192900"/>
                  </a:lnTo>
                  <a:lnTo>
                    <a:pt x="122262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49364" y="3127880"/>
              <a:ext cx="2047239" cy="2710815"/>
            </a:xfrm>
            <a:custGeom>
              <a:avLst/>
              <a:gdLst/>
              <a:ahLst/>
              <a:cxnLst/>
              <a:rect l="l" t="t" r="r" b="b"/>
              <a:pathLst>
                <a:path w="2047239" h="2710815">
                  <a:moveTo>
                    <a:pt x="145605" y="0"/>
                  </a:moveTo>
                  <a:lnTo>
                    <a:pt x="0" y="2642755"/>
                  </a:lnTo>
                  <a:lnTo>
                    <a:pt x="1924799" y="2710802"/>
                  </a:lnTo>
                  <a:lnTo>
                    <a:pt x="2047062" y="27139"/>
                  </a:lnTo>
                  <a:lnTo>
                    <a:pt x="145605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46380" y="3125556"/>
              <a:ext cx="2050414" cy="2715895"/>
            </a:xfrm>
            <a:custGeom>
              <a:avLst/>
              <a:gdLst/>
              <a:ahLst/>
              <a:cxnLst/>
              <a:rect l="l" t="t" r="r" b="b"/>
              <a:pathLst>
                <a:path w="2050414" h="2715895">
                  <a:moveTo>
                    <a:pt x="146418" y="0"/>
                  </a:moveTo>
                  <a:lnTo>
                    <a:pt x="0" y="2647810"/>
                  </a:lnTo>
                  <a:lnTo>
                    <a:pt x="1930247" y="2715780"/>
                  </a:lnTo>
                  <a:lnTo>
                    <a:pt x="1930371" y="2713012"/>
                  </a:lnTo>
                  <a:lnTo>
                    <a:pt x="1925193" y="2713012"/>
                  </a:lnTo>
                  <a:lnTo>
                    <a:pt x="1925312" y="2710444"/>
                  </a:lnTo>
                  <a:lnTo>
                    <a:pt x="87550" y="2645232"/>
                  </a:lnTo>
                  <a:lnTo>
                    <a:pt x="5816" y="2645232"/>
                  </a:lnTo>
                  <a:lnTo>
                    <a:pt x="3086" y="2642235"/>
                  </a:lnTo>
                  <a:lnTo>
                    <a:pt x="5981" y="2642234"/>
                  </a:lnTo>
                  <a:lnTo>
                    <a:pt x="150755" y="4651"/>
                  </a:lnTo>
                  <a:lnTo>
                    <a:pt x="148551" y="4622"/>
                  </a:lnTo>
                  <a:lnTo>
                    <a:pt x="150875" y="2451"/>
                  </a:lnTo>
                  <a:lnTo>
                    <a:pt x="304780" y="2451"/>
                  </a:lnTo>
                  <a:lnTo>
                    <a:pt x="146418" y="0"/>
                  </a:lnTo>
                  <a:close/>
                </a:path>
                <a:path w="2050414" h="2715895">
                  <a:moveTo>
                    <a:pt x="1925312" y="2710444"/>
                  </a:moveTo>
                  <a:lnTo>
                    <a:pt x="1925193" y="2713012"/>
                  </a:lnTo>
                  <a:lnTo>
                    <a:pt x="1927872" y="2710535"/>
                  </a:lnTo>
                  <a:lnTo>
                    <a:pt x="1925312" y="2710444"/>
                  </a:lnTo>
                  <a:close/>
                </a:path>
                <a:path w="2050414" h="2715895">
                  <a:moveTo>
                    <a:pt x="2050046" y="29463"/>
                  </a:moveTo>
                  <a:lnTo>
                    <a:pt x="1925312" y="2710444"/>
                  </a:lnTo>
                  <a:lnTo>
                    <a:pt x="1927872" y="2710535"/>
                  </a:lnTo>
                  <a:lnTo>
                    <a:pt x="1925193" y="2713012"/>
                  </a:lnTo>
                  <a:lnTo>
                    <a:pt x="1930371" y="2713012"/>
                  </a:lnTo>
                  <a:lnTo>
                    <a:pt x="2050046" y="29463"/>
                  </a:lnTo>
                  <a:close/>
                </a:path>
                <a:path w="2050414" h="2715895">
                  <a:moveTo>
                    <a:pt x="3086" y="2642235"/>
                  </a:moveTo>
                  <a:lnTo>
                    <a:pt x="5816" y="2645232"/>
                  </a:lnTo>
                  <a:lnTo>
                    <a:pt x="5975" y="2642337"/>
                  </a:lnTo>
                  <a:lnTo>
                    <a:pt x="3086" y="2642235"/>
                  </a:lnTo>
                  <a:close/>
                </a:path>
                <a:path w="2050414" h="2715895">
                  <a:moveTo>
                    <a:pt x="5975" y="2642337"/>
                  </a:moveTo>
                  <a:lnTo>
                    <a:pt x="5816" y="2645232"/>
                  </a:lnTo>
                  <a:lnTo>
                    <a:pt x="87550" y="2645232"/>
                  </a:lnTo>
                  <a:lnTo>
                    <a:pt x="5975" y="2642337"/>
                  </a:lnTo>
                  <a:close/>
                </a:path>
                <a:path w="2050414" h="2715895">
                  <a:moveTo>
                    <a:pt x="5981" y="2642234"/>
                  </a:moveTo>
                  <a:lnTo>
                    <a:pt x="3086" y="2642235"/>
                  </a:lnTo>
                  <a:lnTo>
                    <a:pt x="5975" y="2642337"/>
                  </a:lnTo>
                  <a:close/>
                </a:path>
                <a:path w="2050414" h="2715895">
                  <a:moveTo>
                    <a:pt x="304780" y="2451"/>
                  </a:moveTo>
                  <a:lnTo>
                    <a:pt x="150875" y="2451"/>
                  </a:lnTo>
                  <a:lnTo>
                    <a:pt x="150755" y="4651"/>
                  </a:lnTo>
                  <a:lnTo>
                    <a:pt x="2050046" y="29463"/>
                  </a:lnTo>
                  <a:lnTo>
                    <a:pt x="304780" y="2451"/>
                  </a:lnTo>
                  <a:close/>
                </a:path>
                <a:path w="2050414" h="2715895">
                  <a:moveTo>
                    <a:pt x="150875" y="2451"/>
                  </a:moveTo>
                  <a:lnTo>
                    <a:pt x="148551" y="4622"/>
                  </a:lnTo>
                  <a:lnTo>
                    <a:pt x="150755" y="4651"/>
                  </a:lnTo>
                  <a:lnTo>
                    <a:pt x="150875" y="245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6822" y="3505974"/>
              <a:ext cx="1594485" cy="2113915"/>
            </a:xfrm>
            <a:custGeom>
              <a:avLst/>
              <a:gdLst/>
              <a:ahLst/>
              <a:cxnLst/>
              <a:rect l="l" t="t" r="r" b="b"/>
              <a:pathLst>
                <a:path w="1594485" h="2113915">
                  <a:moveTo>
                    <a:pt x="622261" y="18389"/>
                  </a:moveTo>
                  <a:lnTo>
                    <a:pt x="618667" y="14579"/>
                  </a:lnTo>
                  <a:lnTo>
                    <a:pt x="121691" y="0"/>
                  </a:lnTo>
                  <a:lnTo>
                    <a:pt x="117881" y="3606"/>
                  </a:lnTo>
                  <a:lnTo>
                    <a:pt x="115849" y="72466"/>
                  </a:lnTo>
                  <a:lnTo>
                    <a:pt x="119456" y="76288"/>
                  </a:lnTo>
                  <a:lnTo>
                    <a:pt x="124028" y="76428"/>
                  </a:lnTo>
                  <a:lnTo>
                    <a:pt x="616432" y="90868"/>
                  </a:lnTo>
                  <a:lnTo>
                    <a:pt x="620255" y="87274"/>
                  </a:lnTo>
                  <a:lnTo>
                    <a:pt x="622261" y="18389"/>
                  </a:lnTo>
                  <a:close/>
                </a:path>
                <a:path w="1594485" h="2113915">
                  <a:moveTo>
                    <a:pt x="790638" y="1102029"/>
                  </a:moveTo>
                  <a:lnTo>
                    <a:pt x="787044" y="1098219"/>
                  </a:lnTo>
                  <a:lnTo>
                    <a:pt x="71183" y="1077226"/>
                  </a:lnTo>
                  <a:lnTo>
                    <a:pt x="67373" y="1080833"/>
                  </a:lnTo>
                  <a:lnTo>
                    <a:pt x="65354" y="1149692"/>
                  </a:lnTo>
                  <a:lnTo>
                    <a:pt x="68948" y="1153515"/>
                  </a:lnTo>
                  <a:lnTo>
                    <a:pt x="73520" y="1153655"/>
                  </a:lnTo>
                  <a:lnTo>
                    <a:pt x="784809" y="1174508"/>
                  </a:lnTo>
                  <a:lnTo>
                    <a:pt x="788631" y="1170901"/>
                  </a:lnTo>
                  <a:lnTo>
                    <a:pt x="790638" y="1102029"/>
                  </a:lnTo>
                  <a:close/>
                </a:path>
                <a:path w="1594485" h="2113915">
                  <a:moveTo>
                    <a:pt x="797128" y="954519"/>
                  </a:moveTo>
                  <a:lnTo>
                    <a:pt x="793521" y="950696"/>
                  </a:lnTo>
                  <a:lnTo>
                    <a:pt x="77660" y="929703"/>
                  </a:lnTo>
                  <a:lnTo>
                    <a:pt x="73850" y="933310"/>
                  </a:lnTo>
                  <a:lnTo>
                    <a:pt x="71831" y="1002169"/>
                  </a:lnTo>
                  <a:lnTo>
                    <a:pt x="75425" y="1005992"/>
                  </a:lnTo>
                  <a:lnTo>
                    <a:pt x="79997" y="1006132"/>
                  </a:lnTo>
                  <a:lnTo>
                    <a:pt x="791286" y="1026985"/>
                  </a:lnTo>
                  <a:lnTo>
                    <a:pt x="795108" y="1023378"/>
                  </a:lnTo>
                  <a:lnTo>
                    <a:pt x="797128" y="954519"/>
                  </a:lnTo>
                  <a:close/>
                </a:path>
                <a:path w="1594485" h="2113915">
                  <a:moveTo>
                    <a:pt x="803592" y="806983"/>
                  </a:moveTo>
                  <a:lnTo>
                    <a:pt x="799998" y="803160"/>
                  </a:lnTo>
                  <a:lnTo>
                    <a:pt x="84137" y="782167"/>
                  </a:lnTo>
                  <a:lnTo>
                    <a:pt x="80327" y="785774"/>
                  </a:lnTo>
                  <a:lnTo>
                    <a:pt x="78308" y="854646"/>
                  </a:lnTo>
                  <a:lnTo>
                    <a:pt x="81902" y="858456"/>
                  </a:lnTo>
                  <a:lnTo>
                    <a:pt x="86474" y="858596"/>
                  </a:lnTo>
                  <a:lnTo>
                    <a:pt x="797763" y="879462"/>
                  </a:lnTo>
                  <a:lnTo>
                    <a:pt x="801585" y="875842"/>
                  </a:lnTo>
                  <a:lnTo>
                    <a:pt x="803592" y="806983"/>
                  </a:lnTo>
                  <a:close/>
                </a:path>
                <a:path w="1594485" h="2113915">
                  <a:moveTo>
                    <a:pt x="810082" y="659460"/>
                  </a:moveTo>
                  <a:lnTo>
                    <a:pt x="806488" y="655637"/>
                  </a:lnTo>
                  <a:lnTo>
                    <a:pt x="90627" y="634644"/>
                  </a:lnTo>
                  <a:lnTo>
                    <a:pt x="86817" y="638251"/>
                  </a:lnTo>
                  <a:lnTo>
                    <a:pt x="84785" y="707123"/>
                  </a:lnTo>
                  <a:lnTo>
                    <a:pt x="88392" y="710946"/>
                  </a:lnTo>
                  <a:lnTo>
                    <a:pt x="92964" y="711073"/>
                  </a:lnTo>
                  <a:lnTo>
                    <a:pt x="804240" y="731939"/>
                  </a:lnTo>
                  <a:lnTo>
                    <a:pt x="808062" y="728332"/>
                  </a:lnTo>
                  <a:lnTo>
                    <a:pt x="810082" y="659460"/>
                  </a:lnTo>
                  <a:close/>
                </a:path>
                <a:path w="1594485" h="2113915">
                  <a:moveTo>
                    <a:pt x="816571" y="511937"/>
                  </a:moveTo>
                  <a:lnTo>
                    <a:pt x="812965" y="508127"/>
                  </a:lnTo>
                  <a:lnTo>
                    <a:pt x="97104" y="487121"/>
                  </a:lnTo>
                  <a:lnTo>
                    <a:pt x="93294" y="490740"/>
                  </a:lnTo>
                  <a:lnTo>
                    <a:pt x="91274" y="559600"/>
                  </a:lnTo>
                  <a:lnTo>
                    <a:pt x="94869" y="563422"/>
                  </a:lnTo>
                  <a:lnTo>
                    <a:pt x="99441" y="563562"/>
                  </a:lnTo>
                  <a:lnTo>
                    <a:pt x="810729" y="584415"/>
                  </a:lnTo>
                  <a:lnTo>
                    <a:pt x="814552" y="580809"/>
                  </a:lnTo>
                  <a:lnTo>
                    <a:pt x="816571" y="511937"/>
                  </a:lnTo>
                  <a:close/>
                </a:path>
                <a:path w="1594485" h="2113915">
                  <a:moveTo>
                    <a:pt x="823048" y="364426"/>
                  </a:moveTo>
                  <a:lnTo>
                    <a:pt x="819454" y="360603"/>
                  </a:lnTo>
                  <a:lnTo>
                    <a:pt x="103593" y="339610"/>
                  </a:lnTo>
                  <a:lnTo>
                    <a:pt x="99783" y="343217"/>
                  </a:lnTo>
                  <a:lnTo>
                    <a:pt x="97751" y="412076"/>
                  </a:lnTo>
                  <a:lnTo>
                    <a:pt x="101358" y="415899"/>
                  </a:lnTo>
                  <a:lnTo>
                    <a:pt x="105930" y="416039"/>
                  </a:lnTo>
                  <a:lnTo>
                    <a:pt x="817206" y="436892"/>
                  </a:lnTo>
                  <a:lnTo>
                    <a:pt x="821029" y="433285"/>
                  </a:lnTo>
                  <a:lnTo>
                    <a:pt x="823048" y="364426"/>
                  </a:lnTo>
                  <a:close/>
                </a:path>
                <a:path w="1594485" h="2113915">
                  <a:moveTo>
                    <a:pt x="829525" y="216903"/>
                  </a:moveTo>
                  <a:lnTo>
                    <a:pt x="825919" y="213080"/>
                  </a:lnTo>
                  <a:lnTo>
                    <a:pt x="110058" y="192087"/>
                  </a:lnTo>
                  <a:lnTo>
                    <a:pt x="106248" y="195694"/>
                  </a:lnTo>
                  <a:lnTo>
                    <a:pt x="104228" y="264566"/>
                  </a:lnTo>
                  <a:lnTo>
                    <a:pt x="107823" y="268376"/>
                  </a:lnTo>
                  <a:lnTo>
                    <a:pt x="112395" y="268516"/>
                  </a:lnTo>
                  <a:lnTo>
                    <a:pt x="823683" y="289369"/>
                  </a:lnTo>
                  <a:lnTo>
                    <a:pt x="827506" y="285762"/>
                  </a:lnTo>
                  <a:lnTo>
                    <a:pt x="829525" y="216903"/>
                  </a:lnTo>
                  <a:close/>
                </a:path>
                <a:path w="1594485" h="2113915">
                  <a:moveTo>
                    <a:pt x="1535341" y="2063508"/>
                  </a:moveTo>
                  <a:lnTo>
                    <a:pt x="27038" y="1993709"/>
                  </a:lnTo>
                  <a:lnTo>
                    <a:pt x="17030" y="1995436"/>
                  </a:lnTo>
                  <a:lnTo>
                    <a:pt x="8750" y="2000669"/>
                  </a:lnTo>
                  <a:lnTo>
                    <a:pt x="3035" y="2008632"/>
                  </a:lnTo>
                  <a:lnTo>
                    <a:pt x="736" y="2018512"/>
                  </a:lnTo>
                  <a:lnTo>
                    <a:pt x="0" y="2043709"/>
                  </a:lnTo>
                  <a:lnTo>
                    <a:pt x="1714" y="2053717"/>
                  </a:lnTo>
                  <a:lnTo>
                    <a:pt x="6959" y="2061997"/>
                  </a:lnTo>
                  <a:lnTo>
                    <a:pt x="14922" y="2067712"/>
                  </a:lnTo>
                  <a:lnTo>
                    <a:pt x="24803" y="2070011"/>
                  </a:lnTo>
                  <a:lnTo>
                    <a:pt x="1508302" y="2113496"/>
                  </a:lnTo>
                  <a:lnTo>
                    <a:pt x="1518310" y="2111781"/>
                  </a:lnTo>
                  <a:lnTo>
                    <a:pt x="1526590" y="2106549"/>
                  </a:lnTo>
                  <a:lnTo>
                    <a:pt x="1532293" y="2098598"/>
                  </a:lnTo>
                  <a:lnTo>
                    <a:pt x="1534591" y="2088705"/>
                  </a:lnTo>
                  <a:lnTo>
                    <a:pt x="1535341" y="2063508"/>
                  </a:lnTo>
                  <a:close/>
                </a:path>
                <a:path w="1594485" h="2113915">
                  <a:moveTo>
                    <a:pt x="1548752" y="1901913"/>
                  </a:moveTo>
                  <a:lnTo>
                    <a:pt x="1545158" y="1898091"/>
                  </a:lnTo>
                  <a:lnTo>
                    <a:pt x="829297" y="1877098"/>
                  </a:lnTo>
                  <a:lnTo>
                    <a:pt x="825487" y="1880704"/>
                  </a:lnTo>
                  <a:lnTo>
                    <a:pt x="823455" y="1949577"/>
                  </a:lnTo>
                  <a:lnTo>
                    <a:pt x="827062" y="1953387"/>
                  </a:lnTo>
                  <a:lnTo>
                    <a:pt x="831634" y="1953526"/>
                  </a:lnTo>
                  <a:lnTo>
                    <a:pt x="1542923" y="1974392"/>
                  </a:lnTo>
                  <a:lnTo>
                    <a:pt x="1546733" y="1970786"/>
                  </a:lnTo>
                  <a:lnTo>
                    <a:pt x="1548752" y="1901913"/>
                  </a:lnTo>
                  <a:close/>
                </a:path>
                <a:path w="1594485" h="2113915">
                  <a:moveTo>
                    <a:pt x="1556575" y="1746351"/>
                  </a:moveTo>
                  <a:lnTo>
                    <a:pt x="1552981" y="1742528"/>
                  </a:lnTo>
                  <a:lnTo>
                    <a:pt x="837120" y="1721535"/>
                  </a:lnTo>
                  <a:lnTo>
                    <a:pt x="833310" y="1725142"/>
                  </a:lnTo>
                  <a:lnTo>
                    <a:pt x="831278" y="1794014"/>
                  </a:lnTo>
                  <a:lnTo>
                    <a:pt x="834885" y="1797824"/>
                  </a:lnTo>
                  <a:lnTo>
                    <a:pt x="839457" y="1797964"/>
                  </a:lnTo>
                  <a:lnTo>
                    <a:pt x="1550746" y="1818830"/>
                  </a:lnTo>
                  <a:lnTo>
                    <a:pt x="1554568" y="1815211"/>
                  </a:lnTo>
                  <a:lnTo>
                    <a:pt x="1556575" y="1746351"/>
                  </a:lnTo>
                  <a:close/>
                </a:path>
                <a:path w="1594485" h="2113915">
                  <a:moveTo>
                    <a:pt x="1564411" y="1590789"/>
                  </a:moveTo>
                  <a:lnTo>
                    <a:pt x="1560804" y="1586966"/>
                  </a:lnTo>
                  <a:lnTo>
                    <a:pt x="844943" y="1565973"/>
                  </a:lnTo>
                  <a:lnTo>
                    <a:pt x="841133" y="1569580"/>
                  </a:lnTo>
                  <a:lnTo>
                    <a:pt x="839114" y="1638452"/>
                  </a:lnTo>
                  <a:lnTo>
                    <a:pt x="842708" y="1642262"/>
                  </a:lnTo>
                  <a:lnTo>
                    <a:pt x="847280" y="1642402"/>
                  </a:lnTo>
                  <a:lnTo>
                    <a:pt x="1558569" y="1663255"/>
                  </a:lnTo>
                  <a:lnTo>
                    <a:pt x="1562392" y="1659648"/>
                  </a:lnTo>
                  <a:lnTo>
                    <a:pt x="1564411" y="1590789"/>
                  </a:lnTo>
                  <a:close/>
                </a:path>
                <a:path w="1594485" h="2113915">
                  <a:moveTo>
                    <a:pt x="1572221" y="1435227"/>
                  </a:moveTo>
                  <a:lnTo>
                    <a:pt x="1568627" y="1431404"/>
                  </a:lnTo>
                  <a:lnTo>
                    <a:pt x="852766" y="1410411"/>
                  </a:lnTo>
                  <a:lnTo>
                    <a:pt x="848956" y="1414018"/>
                  </a:lnTo>
                  <a:lnTo>
                    <a:pt x="846924" y="1482890"/>
                  </a:lnTo>
                  <a:lnTo>
                    <a:pt x="850531" y="1486700"/>
                  </a:lnTo>
                  <a:lnTo>
                    <a:pt x="855103" y="1486839"/>
                  </a:lnTo>
                  <a:lnTo>
                    <a:pt x="1566392" y="1507693"/>
                  </a:lnTo>
                  <a:lnTo>
                    <a:pt x="1570202" y="1504086"/>
                  </a:lnTo>
                  <a:lnTo>
                    <a:pt x="1572221" y="1435227"/>
                  </a:lnTo>
                  <a:close/>
                </a:path>
                <a:path w="1594485" h="2113915">
                  <a:moveTo>
                    <a:pt x="1580045" y="1279664"/>
                  </a:moveTo>
                  <a:lnTo>
                    <a:pt x="1576451" y="1275842"/>
                  </a:lnTo>
                  <a:lnTo>
                    <a:pt x="860590" y="1254848"/>
                  </a:lnTo>
                  <a:lnTo>
                    <a:pt x="856780" y="1258455"/>
                  </a:lnTo>
                  <a:lnTo>
                    <a:pt x="854760" y="1327315"/>
                  </a:lnTo>
                  <a:lnTo>
                    <a:pt x="858354" y="1331137"/>
                  </a:lnTo>
                  <a:lnTo>
                    <a:pt x="862926" y="1331277"/>
                  </a:lnTo>
                  <a:lnTo>
                    <a:pt x="1574215" y="1352130"/>
                  </a:lnTo>
                  <a:lnTo>
                    <a:pt x="1578025" y="1348524"/>
                  </a:lnTo>
                  <a:lnTo>
                    <a:pt x="1580045" y="1279664"/>
                  </a:lnTo>
                  <a:close/>
                </a:path>
                <a:path w="1594485" h="2113915">
                  <a:moveTo>
                    <a:pt x="1587868" y="1124089"/>
                  </a:moveTo>
                  <a:lnTo>
                    <a:pt x="1584261" y="1120279"/>
                  </a:lnTo>
                  <a:lnTo>
                    <a:pt x="868400" y="1099286"/>
                  </a:lnTo>
                  <a:lnTo>
                    <a:pt x="864590" y="1102893"/>
                  </a:lnTo>
                  <a:lnTo>
                    <a:pt x="862571" y="1171752"/>
                  </a:lnTo>
                  <a:lnTo>
                    <a:pt x="866165" y="1175575"/>
                  </a:lnTo>
                  <a:lnTo>
                    <a:pt x="870737" y="1175715"/>
                  </a:lnTo>
                  <a:lnTo>
                    <a:pt x="1582026" y="1196568"/>
                  </a:lnTo>
                  <a:lnTo>
                    <a:pt x="1585849" y="1192961"/>
                  </a:lnTo>
                  <a:lnTo>
                    <a:pt x="1587868" y="1124089"/>
                  </a:lnTo>
                  <a:close/>
                </a:path>
                <a:path w="1594485" h="2113915">
                  <a:moveTo>
                    <a:pt x="1594345" y="976579"/>
                  </a:moveTo>
                  <a:lnTo>
                    <a:pt x="1590751" y="972756"/>
                  </a:lnTo>
                  <a:lnTo>
                    <a:pt x="874890" y="951763"/>
                  </a:lnTo>
                  <a:lnTo>
                    <a:pt x="871080" y="955370"/>
                  </a:lnTo>
                  <a:lnTo>
                    <a:pt x="869061" y="1024242"/>
                  </a:lnTo>
                  <a:lnTo>
                    <a:pt x="872655" y="1028052"/>
                  </a:lnTo>
                  <a:lnTo>
                    <a:pt x="877227" y="1028192"/>
                  </a:lnTo>
                  <a:lnTo>
                    <a:pt x="1588516" y="1049045"/>
                  </a:lnTo>
                  <a:lnTo>
                    <a:pt x="1592338" y="1045438"/>
                  </a:lnTo>
                  <a:lnTo>
                    <a:pt x="1594345" y="976579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55719" y="3092310"/>
              <a:ext cx="2070735" cy="2886075"/>
            </a:xfrm>
            <a:custGeom>
              <a:avLst/>
              <a:gdLst/>
              <a:ahLst/>
              <a:cxnLst/>
              <a:rect l="l" t="t" r="r" b="b"/>
              <a:pathLst>
                <a:path w="2070735" h="2886075">
                  <a:moveTo>
                    <a:pt x="1197597" y="186309"/>
                  </a:moveTo>
                  <a:lnTo>
                    <a:pt x="1196009" y="184696"/>
                  </a:lnTo>
                  <a:lnTo>
                    <a:pt x="1184300" y="184556"/>
                  </a:lnTo>
                  <a:lnTo>
                    <a:pt x="1186218" y="33388"/>
                  </a:lnTo>
                  <a:lnTo>
                    <a:pt x="1169428" y="1701"/>
                  </a:lnTo>
                  <a:lnTo>
                    <a:pt x="822794" y="0"/>
                  </a:lnTo>
                  <a:lnTo>
                    <a:pt x="793737" y="28435"/>
                  </a:lnTo>
                  <a:lnTo>
                    <a:pt x="791819" y="179603"/>
                  </a:lnTo>
                  <a:lnTo>
                    <a:pt x="779475" y="179438"/>
                  </a:lnTo>
                  <a:lnTo>
                    <a:pt x="777862" y="181025"/>
                  </a:lnTo>
                  <a:lnTo>
                    <a:pt x="777481" y="210781"/>
                  </a:lnTo>
                  <a:lnTo>
                    <a:pt x="779068" y="212407"/>
                  </a:lnTo>
                  <a:lnTo>
                    <a:pt x="1195603" y="217652"/>
                  </a:lnTo>
                  <a:lnTo>
                    <a:pt x="1197216" y="216077"/>
                  </a:lnTo>
                  <a:lnTo>
                    <a:pt x="1197241" y="214096"/>
                  </a:lnTo>
                  <a:lnTo>
                    <a:pt x="1197597" y="186309"/>
                  </a:lnTo>
                  <a:close/>
                </a:path>
                <a:path w="2070735" h="2886075">
                  <a:moveTo>
                    <a:pt x="1994179" y="270040"/>
                  </a:moveTo>
                  <a:lnTo>
                    <a:pt x="1994166" y="266192"/>
                  </a:lnTo>
                  <a:lnTo>
                    <a:pt x="1993785" y="270040"/>
                  </a:lnTo>
                  <a:lnTo>
                    <a:pt x="1993315" y="277571"/>
                  </a:lnTo>
                  <a:lnTo>
                    <a:pt x="1984806" y="439407"/>
                  </a:lnTo>
                  <a:lnTo>
                    <a:pt x="1961502" y="911720"/>
                  </a:lnTo>
                  <a:lnTo>
                    <a:pt x="1886813" y="2470226"/>
                  </a:lnTo>
                  <a:lnTo>
                    <a:pt x="1871319" y="2797772"/>
                  </a:lnTo>
                  <a:lnTo>
                    <a:pt x="9385" y="2738882"/>
                  </a:lnTo>
                  <a:lnTo>
                    <a:pt x="3175" y="2738755"/>
                  </a:lnTo>
                  <a:lnTo>
                    <a:pt x="0" y="2738844"/>
                  </a:lnTo>
                  <a:lnTo>
                    <a:pt x="3162" y="2739123"/>
                  </a:lnTo>
                  <a:lnTo>
                    <a:pt x="1876856" y="2803753"/>
                  </a:lnTo>
                  <a:lnTo>
                    <a:pt x="1876996" y="2800629"/>
                  </a:lnTo>
                  <a:lnTo>
                    <a:pt x="1892693" y="2469946"/>
                  </a:lnTo>
                  <a:lnTo>
                    <a:pt x="1965655" y="911529"/>
                  </a:lnTo>
                  <a:lnTo>
                    <a:pt x="1987105" y="439305"/>
                  </a:lnTo>
                  <a:lnTo>
                    <a:pt x="1992630" y="310921"/>
                  </a:lnTo>
                  <a:lnTo>
                    <a:pt x="1993925" y="277545"/>
                  </a:lnTo>
                  <a:lnTo>
                    <a:pt x="1994179" y="270040"/>
                  </a:lnTo>
                  <a:close/>
                </a:path>
                <a:path w="2070735" h="2886075">
                  <a:moveTo>
                    <a:pt x="2070277" y="311061"/>
                  </a:moveTo>
                  <a:lnTo>
                    <a:pt x="2067344" y="355257"/>
                  </a:lnTo>
                  <a:lnTo>
                    <a:pt x="2060130" y="481990"/>
                  </a:lnTo>
                  <a:lnTo>
                    <a:pt x="2034654" y="948029"/>
                  </a:lnTo>
                  <a:lnTo>
                    <a:pt x="1952777" y="2485834"/>
                  </a:lnTo>
                  <a:lnTo>
                    <a:pt x="1932063" y="2880029"/>
                  </a:lnTo>
                  <a:lnTo>
                    <a:pt x="165252" y="2819222"/>
                  </a:lnTo>
                  <a:lnTo>
                    <a:pt x="159385" y="2819108"/>
                  </a:lnTo>
                  <a:lnTo>
                    <a:pt x="156387" y="2819171"/>
                  </a:lnTo>
                  <a:lnTo>
                    <a:pt x="159372" y="2819450"/>
                  </a:lnTo>
                  <a:lnTo>
                    <a:pt x="165227" y="2819755"/>
                  </a:lnTo>
                  <a:lnTo>
                    <a:pt x="1937524" y="2885998"/>
                  </a:lnTo>
                  <a:lnTo>
                    <a:pt x="1937689" y="2882862"/>
                  </a:lnTo>
                  <a:lnTo>
                    <a:pt x="1958670" y="2485529"/>
                  </a:lnTo>
                  <a:lnTo>
                    <a:pt x="2038807" y="947813"/>
                  </a:lnTo>
                  <a:lnTo>
                    <a:pt x="2062416" y="481863"/>
                  </a:lnTo>
                  <a:lnTo>
                    <a:pt x="2068537" y="355193"/>
                  </a:lnTo>
                  <a:lnTo>
                    <a:pt x="2070277" y="314883"/>
                  </a:lnTo>
                  <a:lnTo>
                    <a:pt x="2070277" y="31106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49812" y="2927349"/>
              <a:ext cx="393065" cy="350520"/>
            </a:xfrm>
            <a:custGeom>
              <a:avLst/>
              <a:gdLst/>
              <a:ahLst/>
              <a:cxnLst/>
              <a:rect l="l" t="t" r="r" b="b"/>
              <a:pathLst>
                <a:path w="393064" h="350520">
                  <a:moveTo>
                    <a:pt x="387311" y="349465"/>
                  </a:moveTo>
                  <a:lnTo>
                    <a:pt x="330593" y="348094"/>
                  </a:lnTo>
                  <a:lnTo>
                    <a:pt x="193675" y="345859"/>
                  </a:lnTo>
                  <a:lnTo>
                    <a:pt x="0" y="344474"/>
                  </a:lnTo>
                  <a:lnTo>
                    <a:pt x="0" y="344703"/>
                  </a:lnTo>
                  <a:lnTo>
                    <a:pt x="56692" y="346595"/>
                  </a:lnTo>
                  <a:lnTo>
                    <a:pt x="193636" y="349084"/>
                  </a:lnTo>
                  <a:lnTo>
                    <a:pt x="301904" y="350240"/>
                  </a:lnTo>
                  <a:lnTo>
                    <a:pt x="380784" y="350050"/>
                  </a:lnTo>
                  <a:lnTo>
                    <a:pt x="387311" y="349465"/>
                  </a:lnTo>
                  <a:close/>
                </a:path>
                <a:path w="393064" h="350520">
                  <a:moveTo>
                    <a:pt x="392912" y="194957"/>
                  </a:moveTo>
                  <a:lnTo>
                    <a:pt x="336207" y="193586"/>
                  </a:lnTo>
                  <a:lnTo>
                    <a:pt x="259143" y="192328"/>
                  </a:lnTo>
                  <a:lnTo>
                    <a:pt x="249872" y="164172"/>
                  </a:lnTo>
                  <a:lnTo>
                    <a:pt x="278155" y="132473"/>
                  </a:lnTo>
                  <a:lnTo>
                    <a:pt x="288658" y="91465"/>
                  </a:lnTo>
                  <a:lnTo>
                    <a:pt x="288671" y="91122"/>
                  </a:lnTo>
                  <a:lnTo>
                    <a:pt x="287096" y="73075"/>
                  </a:lnTo>
                  <a:lnTo>
                    <a:pt x="281990" y="55854"/>
                  </a:lnTo>
                  <a:lnTo>
                    <a:pt x="277787" y="47993"/>
                  </a:lnTo>
                  <a:lnTo>
                    <a:pt x="277787" y="91122"/>
                  </a:lnTo>
                  <a:lnTo>
                    <a:pt x="275056" y="110832"/>
                  </a:lnTo>
                  <a:lnTo>
                    <a:pt x="267652" y="128943"/>
                  </a:lnTo>
                  <a:lnTo>
                    <a:pt x="255993" y="144678"/>
                  </a:lnTo>
                  <a:lnTo>
                    <a:pt x="240499" y="157302"/>
                  </a:lnTo>
                  <a:lnTo>
                    <a:pt x="236893" y="159562"/>
                  </a:lnTo>
                  <a:lnTo>
                    <a:pt x="247624" y="192151"/>
                  </a:lnTo>
                  <a:lnTo>
                    <a:pt x="199288" y="191350"/>
                  </a:lnTo>
                  <a:lnTo>
                    <a:pt x="145745" y="190969"/>
                  </a:lnTo>
                  <a:lnTo>
                    <a:pt x="157899" y="158280"/>
                  </a:lnTo>
                  <a:lnTo>
                    <a:pt x="128841" y="127863"/>
                  </a:lnTo>
                  <a:lnTo>
                    <a:pt x="119278" y="91465"/>
                  </a:lnTo>
                  <a:lnTo>
                    <a:pt x="119291" y="91122"/>
                  </a:lnTo>
                  <a:lnTo>
                    <a:pt x="141706" y="35547"/>
                  </a:lnTo>
                  <a:lnTo>
                    <a:pt x="196418" y="10883"/>
                  </a:lnTo>
                  <a:lnTo>
                    <a:pt x="197116" y="10858"/>
                  </a:lnTo>
                  <a:lnTo>
                    <a:pt x="198526" y="10858"/>
                  </a:lnTo>
                  <a:lnTo>
                    <a:pt x="242150" y="23901"/>
                  </a:lnTo>
                  <a:lnTo>
                    <a:pt x="271919" y="59994"/>
                  </a:lnTo>
                  <a:lnTo>
                    <a:pt x="277787" y="91122"/>
                  </a:lnTo>
                  <a:lnTo>
                    <a:pt x="277787" y="47993"/>
                  </a:lnTo>
                  <a:lnTo>
                    <a:pt x="247624" y="14465"/>
                  </a:lnTo>
                  <a:lnTo>
                    <a:pt x="196138" y="0"/>
                  </a:lnTo>
                  <a:lnTo>
                    <a:pt x="161620" y="7899"/>
                  </a:lnTo>
                  <a:lnTo>
                    <a:pt x="133591" y="27749"/>
                  </a:lnTo>
                  <a:lnTo>
                    <a:pt x="114884" y="56603"/>
                  </a:lnTo>
                  <a:lnTo>
                    <a:pt x="108369" y="91465"/>
                  </a:lnTo>
                  <a:lnTo>
                    <a:pt x="111074" y="112026"/>
                  </a:lnTo>
                  <a:lnTo>
                    <a:pt x="118287" y="131191"/>
                  </a:lnTo>
                  <a:lnTo>
                    <a:pt x="129641" y="148234"/>
                  </a:lnTo>
                  <a:lnTo>
                    <a:pt x="144741" y="162433"/>
                  </a:lnTo>
                  <a:lnTo>
                    <a:pt x="134150" y="190893"/>
                  </a:lnTo>
                  <a:lnTo>
                    <a:pt x="5600" y="189953"/>
                  </a:lnTo>
                  <a:lnTo>
                    <a:pt x="5600" y="190182"/>
                  </a:lnTo>
                  <a:lnTo>
                    <a:pt x="62306" y="192074"/>
                  </a:lnTo>
                  <a:lnTo>
                    <a:pt x="133235" y="193370"/>
                  </a:lnTo>
                  <a:lnTo>
                    <a:pt x="92163" y="303796"/>
                  </a:lnTo>
                  <a:lnTo>
                    <a:pt x="92811" y="309003"/>
                  </a:lnTo>
                  <a:lnTo>
                    <a:pt x="98399" y="317157"/>
                  </a:lnTo>
                  <a:lnTo>
                    <a:pt x="103022" y="319633"/>
                  </a:lnTo>
                  <a:lnTo>
                    <a:pt x="280797" y="321868"/>
                  </a:lnTo>
                  <a:lnTo>
                    <a:pt x="285623" y="321868"/>
                  </a:lnTo>
                  <a:lnTo>
                    <a:pt x="290195" y="319570"/>
                  </a:lnTo>
                  <a:lnTo>
                    <a:pt x="295973" y="311696"/>
                  </a:lnTo>
                  <a:lnTo>
                    <a:pt x="296087" y="310997"/>
                  </a:lnTo>
                  <a:lnTo>
                    <a:pt x="296786" y="306552"/>
                  </a:lnTo>
                  <a:lnTo>
                    <a:pt x="285343" y="271843"/>
                  </a:lnTo>
                  <a:lnTo>
                    <a:pt x="285343" y="306641"/>
                  </a:lnTo>
                  <a:lnTo>
                    <a:pt x="285127" y="308063"/>
                  </a:lnTo>
                  <a:lnTo>
                    <a:pt x="283451" y="310349"/>
                  </a:lnTo>
                  <a:lnTo>
                    <a:pt x="282270" y="310997"/>
                  </a:lnTo>
                  <a:lnTo>
                    <a:pt x="106680" y="308787"/>
                  </a:lnTo>
                  <a:lnTo>
                    <a:pt x="105397" y="308102"/>
                  </a:lnTo>
                  <a:lnTo>
                    <a:pt x="103784" y="305752"/>
                  </a:lnTo>
                  <a:lnTo>
                    <a:pt x="103606" y="304292"/>
                  </a:lnTo>
                  <a:lnTo>
                    <a:pt x="144767" y="193586"/>
                  </a:lnTo>
                  <a:lnTo>
                    <a:pt x="199237" y="194564"/>
                  </a:lnTo>
                  <a:lnTo>
                    <a:pt x="248589" y="195097"/>
                  </a:lnTo>
                  <a:lnTo>
                    <a:pt x="285343" y="306641"/>
                  </a:lnTo>
                  <a:lnTo>
                    <a:pt x="285343" y="271843"/>
                  </a:lnTo>
                  <a:lnTo>
                    <a:pt x="260096" y="195224"/>
                  </a:lnTo>
                  <a:lnTo>
                    <a:pt x="307517" y="195719"/>
                  </a:lnTo>
                  <a:lnTo>
                    <a:pt x="386384" y="195541"/>
                  </a:lnTo>
                  <a:lnTo>
                    <a:pt x="392912" y="194957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39246" y="4771586"/>
              <a:ext cx="682625" cy="624205"/>
            </a:xfrm>
            <a:custGeom>
              <a:avLst/>
              <a:gdLst/>
              <a:ahLst/>
              <a:cxnLst/>
              <a:rect l="l" t="t" r="r" b="b"/>
              <a:pathLst>
                <a:path w="682625" h="624204">
                  <a:moveTo>
                    <a:pt x="81927" y="0"/>
                  </a:moveTo>
                  <a:lnTo>
                    <a:pt x="34675" y="17964"/>
                  </a:lnTo>
                  <a:lnTo>
                    <a:pt x="13970" y="64084"/>
                  </a:lnTo>
                  <a:lnTo>
                    <a:pt x="0" y="540397"/>
                  </a:lnTo>
                  <a:lnTo>
                    <a:pt x="4437" y="566248"/>
                  </a:lnTo>
                  <a:lnTo>
                    <a:pt x="17975" y="587649"/>
                  </a:lnTo>
                  <a:lnTo>
                    <a:pt x="38549" y="602414"/>
                  </a:lnTo>
                  <a:lnTo>
                    <a:pt x="64096" y="608355"/>
                  </a:lnTo>
                  <a:lnTo>
                    <a:pt x="600532" y="624077"/>
                  </a:lnTo>
                  <a:lnTo>
                    <a:pt x="626382" y="619647"/>
                  </a:lnTo>
                  <a:lnTo>
                    <a:pt x="647784" y="606113"/>
                  </a:lnTo>
                  <a:lnTo>
                    <a:pt x="662548" y="585541"/>
                  </a:lnTo>
                  <a:lnTo>
                    <a:pt x="668489" y="559993"/>
                  </a:lnTo>
                  <a:lnTo>
                    <a:pt x="682459" y="83680"/>
                  </a:lnTo>
                  <a:lnTo>
                    <a:pt x="678022" y="57831"/>
                  </a:lnTo>
                  <a:lnTo>
                    <a:pt x="664484" y="36434"/>
                  </a:lnTo>
                  <a:lnTo>
                    <a:pt x="643910" y="21674"/>
                  </a:lnTo>
                  <a:lnTo>
                    <a:pt x="618363" y="15735"/>
                  </a:lnTo>
                  <a:lnTo>
                    <a:pt x="8192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39732" y="4968974"/>
              <a:ext cx="676275" cy="424815"/>
            </a:xfrm>
            <a:custGeom>
              <a:avLst/>
              <a:gdLst/>
              <a:ahLst/>
              <a:cxnLst/>
              <a:rect l="l" t="t" r="r" b="b"/>
              <a:pathLst>
                <a:path w="676275" h="424814">
                  <a:moveTo>
                    <a:pt x="591851" y="0"/>
                  </a:moveTo>
                  <a:lnTo>
                    <a:pt x="573483" y="2099"/>
                  </a:lnTo>
                  <a:lnTo>
                    <a:pt x="556844" y="11669"/>
                  </a:lnTo>
                  <a:lnTo>
                    <a:pt x="401535" y="163523"/>
                  </a:lnTo>
                  <a:lnTo>
                    <a:pt x="393941" y="164679"/>
                  </a:lnTo>
                  <a:lnTo>
                    <a:pt x="287451" y="109993"/>
                  </a:lnTo>
                  <a:lnTo>
                    <a:pt x="285610" y="108545"/>
                  </a:lnTo>
                  <a:lnTo>
                    <a:pt x="272033" y="100474"/>
                  </a:lnTo>
                  <a:lnTo>
                    <a:pt x="256917" y="97574"/>
                  </a:lnTo>
                  <a:lnTo>
                    <a:pt x="241683" y="99896"/>
                  </a:lnTo>
                  <a:lnTo>
                    <a:pt x="227749" y="107491"/>
                  </a:lnTo>
                  <a:lnTo>
                    <a:pt x="4559" y="257262"/>
                  </a:lnTo>
                  <a:lnTo>
                    <a:pt x="1866" y="262075"/>
                  </a:lnTo>
                  <a:lnTo>
                    <a:pt x="1676" y="267308"/>
                  </a:lnTo>
                  <a:lnTo>
                    <a:pt x="0" y="313078"/>
                  </a:lnTo>
                  <a:lnTo>
                    <a:pt x="24790" y="379482"/>
                  </a:lnTo>
                  <a:lnTo>
                    <a:pt x="89357" y="408747"/>
                  </a:lnTo>
                  <a:lnTo>
                    <a:pt x="578624" y="424216"/>
                  </a:lnTo>
                  <a:lnTo>
                    <a:pt x="615278" y="417905"/>
                  </a:lnTo>
                  <a:lnTo>
                    <a:pt x="645480" y="398538"/>
                  </a:lnTo>
                  <a:lnTo>
                    <a:pt x="666067" y="369154"/>
                  </a:lnTo>
                  <a:lnTo>
                    <a:pt x="673874" y="332789"/>
                  </a:lnTo>
                  <a:lnTo>
                    <a:pt x="676198" y="84529"/>
                  </a:lnTo>
                  <a:lnTo>
                    <a:pt x="674941" y="80884"/>
                  </a:lnTo>
                  <a:lnTo>
                    <a:pt x="624382" y="17410"/>
                  </a:lnTo>
                  <a:lnTo>
                    <a:pt x="609600" y="5170"/>
                  </a:lnTo>
                  <a:lnTo>
                    <a:pt x="591851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1060" y="4872454"/>
              <a:ext cx="133553" cy="13355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003106" y="3741521"/>
              <a:ext cx="682625" cy="624205"/>
            </a:xfrm>
            <a:custGeom>
              <a:avLst/>
              <a:gdLst/>
              <a:ahLst/>
              <a:cxnLst/>
              <a:rect l="l" t="t" r="r" b="b"/>
              <a:pathLst>
                <a:path w="682625" h="624204">
                  <a:moveTo>
                    <a:pt x="81927" y="0"/>
                  </a:moveTo>
                  <a:lnTo>
                    <a:pt x="34675" y="17975"/>
                  </a:lnTo>
                  <a:lnTo>
                    <a:pt x="13970" y="64096"/>
                  </a:lnTo>
                  <a:lnTo>
                    <a:pt x="0" y="540410"/>
                  </a:lnTo>
                  <a:lnTo>
                    <a:pt x="4437" y="566261"/>
                  </a:lnTo>
                  <a:lnTo>
                    <a:pt x="17975" y="587662"/>
                  </a:lnTo>
                  <a:lnTo>
                    <a:pt x="38549" y="602427"/>
                  </a:lnTo>
                  <a:lnTo>
                    <a:pt x="64096" y="608368"/>
                  </a:lnTo>
                  <a:lnTo>
                    <a:pt x="600532" y="624090"/>
                  </a:lnTo>
                  <a:lnTo>
                    <a:pt x="626382" y="619655"/>
                  </a:lnTo>
                  <a:lnTo>
                    <a:pt x="647784" y="606121"/>
                  </a:lnTo>
                  <a:lnTo>
                    <a:pt x="662548" y="585551"/>
                  </a:lnTo>
                  <a:lnTo>
                    <a:pt x="668489" y="560006"/>
                  </a:lnTo>
                  <a:lnTo>
                    <a:pt x="682459" y="83693"/>
                  </a:lnTo>
                  <a:lnTo>
                    <a:pt x="678022" y="57844"/>
                  </a:lnTo>
                  <a:lnTo>
                    <a:pt x="664484" y="36445"/>
                  </a:lnTo>
                  <a:lnTo>
                    <a:pt x="643910" y="21681"/>
                  </a:lnTo>
                  <a:lnTo>
                    <a:pt x="618363" y="15735"/>
                  </a:lnTo>
                  <a:lnTo>
                    <a:pt x="8192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04182" y="3938919"/>
              <a:ext cx="675640" cy="424180"/>
            </a:xfrm>
            <a:custGeom>
              <a:avLst/>
              <a:gdLst/>
              <a:ahLst/>
              <a:cxnLst/>
              <a:rect l="l" t="t" r="r" b="b"/>
              <a:pathLst>
                <a:path w="675639" h="424179">
                  <a:moveTo>
                    <a:pt x="591267" y="0"/>
                  </a:moveTo>
                  <a:lnTo>
                    <a:pt x="572899" y="2099"/>
                  </a:lnTo>
                  <a:lnTo>
                    <a:pt x="556260" y="11669"/>
                  </a:lnTo>
                  <a:lnTo>
                    <a:pt x="397560" y="166838"/>
                  </a:lnTo>
                  <a:lnTo>
                    <a:pt x="286346" y="109726"/>
                  </a:lnTo>
                  <a:lnTo>
                    <a:pt x="241503" y="99753"/>
                  </a:lnTo>
                  <a:lnTo>
                    <a:pt x="1397" y="258976"/>
                  </a:lnTo>
                  <a:lnTo>
                    <a:pt x="0" y="297114"/>
                  </a:lnTo>
                  <a:lnTo>
                    <a:pt x="6999" y="339659"/>
                  </a:lnTo>
                  <a:lnTo>
                    <a:pt x="29049" y="374954"/>
                  </a:lnTo>
                  <a:lnTo>
                    <a:pt x="62756" y="399365"/>
                  </a:lnTo>
                  <a:lnTo>
                    <a:pt x="104724" y="409255"/>
                  </a:lnTo>
                  <a:lnTo>
                    <a:pt x="561797" y="423708"/>
                  </a:lnTo>
                  <a:lnTo>
                    <a:pt x="604761" y="416310"/>
                  </a:lnTo>
                  <a:lnTo>
                    <a:pt x="640160" y="393611"/>
                  </a:lnTo>
                  <a:lnTo>
                    <a:pt x="664290" y="359170"/>
                  </a:lnTo>
                  <a:lnTo>
                    <a:pt x="673442" y="316545"/>
                  </a:lnTo>
                  <a:lnTo>
                    <a:pt x="675627" y="82497"/>
                  </a:lnTo>
                  <a:lnTo>
                    <a:pt x="623798" y="17410"/>
                  </a:lnTo>
                  <a:lnTo>
                    <a:pt x="609016" y="5170"/>
                  </a:lnTo>
                  <a:lnTo>
                    <a:pt x="591267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94916" y="3842390"/>
              <a:ext cx="133553" cy="13356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158856" y="3453091"/>
              <a:ext cx="708025" cy="2209800"/>
            </a:xfrm>
            <a:custGeom>
              <a:avLst/>
              <a:gdLst/>
              <a:ahLst/>
              <a:cxnLst/>
              <a:rect l="l" t="t" r="r" b="b"/>
              <a:pathLst>
                <a:path w="708025" h="2209800">
                  <a:moveTo>
                    <a:pt x="380923" y="114706"/>
                  </a:moveTo>
                  <a:lnTo>
                    <a:pt x="364985" y="72326"/>
                  </a:lnTo>
                  <a:lnTo>
                    <a:pt x="329463" y="42519"/>
                  </a:lnTo>
                  <a:lnTo>
                    <a:pt x="287947" y="22758"/>
                  </a:lnTo>
                  <a:lnTo>
                    <a:pt x="245427" y="9423"/>
                  </a:lnTo>
                  <a:lnTo>
                    <a:pt x="221449" y="5232"/>
                  </a:lnTo>
                  <a:lnTo>
                    <a:pt x="203022" y="2006"/>
                  </a:lnTo>
                  <a:lnTo>
                    <a:pt x="161836" y="0"/>
                  </a:lnTo>
                  <a:lnTo>
                    <a:pt x="141960" y="825"/>
                  </a:lnTo>
                  <a:lnTo>
                    <a:pt x="122694" y="2819"/>
                  </a:lnTo>
                  <a:lnTo>
                    <a:pt x="69430" y="14846"/>
                  </a:lnTo>
                  <a:lnTo>
                    <a:pt x="26797" y="39027"/>
                  </a:lnTo>
                  <a:lnTo>
                    <a:pt x="3187" y="74358"/>
                  </a:lnTo>
                  <a:lnTo>
                    <a:pt x="0" y="98640"/>
                  </a:lnTo>
                  <a:lnTo>
                    <a:pt x="1930" y="109423"/>
                  </a:lnTo>
                  <a:lnTo>
                    <a:pt x="25539" y="141249"/>
                  </a:lnTo>
                  <a:lnTo>
                    <a:pt x="38798" y="145999"/>
                  </a:lnTo>
                  <a:lnTo>
                    <a:pt x="38887" y="145707"/>
                  </a:lnTo>
                  <a:lnTo>
                    <a:pt x="35775" y="145110"/>
                  </a:lnTo>
                  <a:lnTo>
                    <a:pt x="30505" y="142519"/>
                  </a:lnTo>
                  <a:lnTo>
                    <a:pt x="4546" y="108724"/>
                  </a:lnTo>
                  <a:lnTo>
                    <a:pt x="2933" y="98437"/>
                  </a:lnTo>
                  <a:lnTo>
                    <a:pt x="3492" y="87172"/>
                  </a:lnTo>
                  <a:lnTo>
                    <a:pt x="19469" y="52412"/>
                  </a:lnTo>
                  <a:lnTo>
                    <a:pt x="55511" y="25311"/>
                  </a:lnTo>
                  <a:lnTo>
                    <a:pt x="105041" y="10604"/>
                  </a:lnTo>
                  <a:lnTo>
                    <a:pt x="161886" y="5232"/>
                  </a:lnTo>
                  <a:lnTo>
                    <a:pt x="202399" y="7391"/>
                  </a:lnTo>
                  <a:lnTo>
                    <a:pt x="244195" y="14846"/>
                  </a:lnTo>
                  <a:lnTo>
                    <a:pt x="285889" y="28003"/>
                  </a:lnTo>
                  <a:lnTo>
                    <a:pt x="326593" y="47396"/>
                  </a:lnTo>
                  <a:lnTo>
                    <a:pt x="360514" y="75780"/>
                  </a:lnTo>
                  <a:lnTo>
                    <a:pt x="375373" y="114858"/>
                  </a:lnTo>
                  <a:lnTo>
                    <a:pt x="374675" y="125107"/>
                  </a:lnTo>
                  <a:lnTo>
                    <a:pt x="353707" y="158457"/>
                  </a:lnTo>
                  <a:lnTo>
                    <a:pt x="309232" y="178435"/>
                  </a:lnTo>
                  <a:lnTo>
                    <a:pt x="254215" y="185064"/>
                  </a:lnTo>
                  <a:lnTo>
                    <a:pt x="236842" y="185458"/>
                  </a:lnTo>
                  <a:lnTo>
                    <a:pt x="220103" y="185191"/>
                  </a:lnTo>
                  <a:lnTo>
                    <a:pt x="160350" y="178866"/>
                  </a:lnTo>
                  <a:lnTo>
                    <a:pt x="113817" y="167995"/>
                  </a:lnTo>
                  <a:lnTo>
                    <a:pt x="76238" y="155333"/>
                  </a:lnTo>
                  <a:lnTo>
                    <a:pt x="66078" y="151358"/>
                  </a:lnTo>
                  <a:lnTo>
                    <a:pt x="63144" y="150304"/>
                  </a:lnTo>
                  <a:lnTo>
                    <a:pt x="113030" y="170561"/>
                  </a:lnTo>
                  <a:lnTo>
                    <a:pt x="159689" y="182410"/>
                  </a:lnTo>
                  <a:lnTo>
                    <a:pt x="203695" y="188506"/>
                  </a:lnTo>
                  <a:lnTo>
                    <a:pt x="236842" y="190004"/>
                  </a:lnTo>
                  <a:lnTo>
                    <a:pt x="254406" y="189763"/>
                  </a:lnTo>
                  <a:lnTo>
                    <a:pt x="299110" y="185458"/>
                  </a:lnTo>
                  <a:lnTo>
                    <a:pt x="339077" y="173596"/>
                  </a:lnTo>
                  <a:lnTo>
                    <a:pt x="371830" y="146761"/>
                  </a:lnTo>
                  <a:lnTo>
                    <a:pt x="380123" y="126060"/>
                  </a:lnTo>
                  <a:lnTo>
                    <a:pt x="380923" y="114706"/>
                  </a:lnTo>
                  <a:close/>
                </a:path>
                <a:path w="708025" h="2209800">
                  <a:moveTo>
                    <a:pt x="426186" y="612940"/>
                  </a:moveTo>
                  <a:lnTo>
                    <a:pt x="410235" y="570560"/>
                  </a:lnTo>
                  <a:lnTo>
                    <a:pt x="374726" y="540753"/>
                  </a:lnTo>
                  <a:lnTo>
                    <a:pt x="333209" y="520992"/>
                  </a:lnTo>
                  <a:lnTo>
                    <a:pt x="290690" y="507657"/>
                  </a:lnTo>
                  <a:lnTo>
                    <a:pt x="248272" y="500240"/>
                  </a:lnTo>
                  <a:lnTo>
                    <a:pt x="207086" y="498233"/>
                  </a:lnTo>
                  <a:lnTo>
                    <a:pt x="187210" y="499071"/>
                  </a:lnTo>
                  <a:lnTo>
                    <a:pt x="149390" y="504063"/>
                  </a:lnTo>
                  <a:lnTo>
                    <a:pt x="98882" y="519595"/>
                  </a:lnTo>
                  <a:lnTo>
                    <a:pt x="61760" y="548259"/>
                  </a:lnTo>
                  <a:lnTo>
                    <a:pt x="45618" y="584974"/>
                  </a:lnTo>
                  <a:lnTo>
                    <a:pt x="45262" y="596874"/>
                  </a:lnTo>
                  <a:lnTo>
                    <a:pt x="47193" y="607656"/>
                  </a:lnTo>
                  <a:lnTo>
                    <a:pt x="70802" y="639483"/>
                  </a:lnTo>
                  <a:lnTo>
                    <a:pt x="84061" y="644232"/>
                  </a:lnTo>
                  <a:lnTo>
                    <a:pt x="84137" y="643928"/>
                  </a:lnTo>
                  <a:lnTo>
                    <a:pt x="81026" y="643343"/>
                  </a:lnTo>
                  <a:lnTo>
                    <a:pt x="75768" y="640753"/>
                  </a:lnTo>
                  <a:lnTo>
                    <a:pt x="49796" y="606958"/>
                  </a:lnTo>
                  <a:lnTo>
                    <a:pt x="48183" y="596671"/>
                  </a:lnTo>
                  <a:lnTo>
                    <a:pt x="48755" y="585406"/>
                  </a:lnTo>
                  <a:lnTo>
                    <a:pt x="64731" y="550646"/>
                  </a:lnTo>
                  <a:lnTo>
                    <a:pt x="100761" y="523544"/>
                  </a:lnTo>
                  <a:lnTo>
                    <a:pt x="150291" y="508838"/>
                  </a:lnTo>
                  <a:lnTo>
                    <a:pt x="207137" y="503453"/>
                  </a:lnTo>
                  <a:lnTo>
                    <a:pt x="247662" y="505625"/>
                  </a:lnTo>
                  <a:lnTo>
                    <a:pt x="289433" y="513080"/>
                  </a:lnTo>
                  <a:lnTo>
                    <a:pt x="331152" y="526237"/>
                  </a:lnTo>
                  <a:lnTo>
                    <a:pt x="371843" y="545630"/>
                  </a:lnTo>
                  <a:lnTo>
                    <a:pt x="405777" y="574014"/>
                  </a:lnTo>
                  <a:lnTo>
                    <a:pt x="420636" y="613092"/>
                  </a:lnTo>
                  <a:lnTo>
                    <a:pt x="419938" y="623341"/>
                  </a:lnTo>
                  <a:lnTo>
                    <a:pt x="398970" y="656678"/>
                  </a:lnTo>
                  <a:lnTo>
                    <a:pt x="354482" y="676668"/>
                  </a:lnTo>
                  <a:lnTo>
                    <a:pt x="299478" y="683298"/>
                  </a:lnTo>
                  <a:lnTo>
                    <a:pt x="282105" y="683691"/>
                  </a:lnTo>
                  <a:lnTo>
                    <a:pt x="265366" y="683425"/>
                  </a:lnTo>
                  <a:lnTo>
                    <a:pt x="205600" y="677100"/>
                  </a:lnTo>
                  <a:lnTo>
                    <a:pt x="159067" y="666216"/>
                  </a:lnTo>
                  <a:lnTo>
                    <a:pt x="121500" y="653567"/>
                  </a:lnTo>
                  <a:lnTo>
                    <a:pt x="111340" y="649592"/>
                  </a:lnTo>
                  <a:lnTo>
                    <a:pt x="108407" y="648538"/>
                  </a:lnTo>
                  <a:lnTo>
                    <a:pt x="158292" y="668807"/>
                  </a:lnTo>
                  <a:lnTo>
                    <a:pt x="204952" y="680643"/>
                  </a:lnTo>
                  <a:lnTo>
                    <a:pt x="248958" y="686739"/>
                  </a:lnTo>
                  <a:lnTo>
                    <a:pt x="282105" y="688238"/>
                  </a:lnTo>
                  <a:lnTo>
                    <a:pt x="299656" y="687997"/>
                  </a:lnTo>
                  <a:lnTo>
                    <a:pt x="344373" y="683691"/>
                  </a:lnTo>
                  <a:lnTo>
                    <a:pt x="384340" y="671830"/>
                  </a:lnTo>
                  <a:lnTo>
                    <a:pt x="417093" y="645007"/>
                  </a:lnTo>
                  <a:lnTo>
                    <a:pt x="425386" y="624293"/>
                  </a:lnTo>
                  <a:lnTo>
                    <a:pt x="426186" y="612940"/>
                  </a:lnTo>
                  <a:close/>
                </a:path>
                <a:path w="708025" h="2209800">
                  <a:moveTo>
                    <a:pt x="707669" y="2134311"/>
                  </a:moveTo>
                  <a:lnTo>
                    <a:pt x="691730" y="2091931"/>
                  </a:lnTo>
                  <a:lnTo>
                    <a:pt x="656209" y="2062137"/>
                  </a:lnTo>
                  <a:lnTo>
                    <a:pt x="614692" y="2042375"/>
                  </a:lnTo>
                  <a:lnTo>
                    <a:pt x="572160" y="2029040"/>
                  </a:lnTo>
                  <a:lnTo>
                    <a:pt x="529755" y="2021624"/>
                  </a:lnTo>
                  <a:lnTo>
                    <a:pt x="488581" y="2019617"/>
                  </a:lnTo>
                  <a:lnTo>
                    <a:pt x="468693" y="2020443"/>
                  </a:lnTo>
                  <a:lnTo>
                    <a:pt x="430872" y="2025446"/>
                  </a:lnTo>
                  <a:lnTo>
                    <a:pt x="380377" y="2040978"/>
                  </a:lnTo>
                  <a:lnTo>
                    <a:pt x="343242" y="2069642"/>
                  </a:lnTo>
                  <a:lnTo>
                    <a:pt x="327101" y="2106358"/>
                  </a:lnTo>
                  <a:lnTo>
                    <a:pt x="326732" y="2118258"/>
                  </a:lnTo>
                  <a:lnTo>
                    <a:pt x="328676" y="2129040"/>
                  </a:lnTo>
                  <a:lnTo>
                    <a:pt x="352285" y="2160854"/>
                  </a:lnTo>
                  <a:lnTo>
                    <a:pt x="365544" y="2165616"/>
                  </a:lnTo>
                  <a:lnTo>
                    <a:pt x="365633" y="2165312"/>
                  </a:lnTo>
                  <a:lnTo>
                    <a:pt x="362521" y="2164715"/>
                  </a:lnTo>
                  <a:lnTo>
                    <a:pt x="357251" y="2162124"/>
                  </a:lnTo>
                  <a:lnTo>
                    <a:pt x="331279" y="2128342"/>
                  </a:lnTo>
                  <a:lnTo>
                    <a:pt x="329666" y="2118055"/>
                  </a:lnTo>
                  <a:lnTo>
                    <a:pt x="330238" y="2106790"/>
                  </a:lnTo>
                  <a:lnTo>
                    <a:pt x="346214" y="2072030"/>
                  </a:lnTo>
                  <a:lnTo>
                    <a:pt x="382244" y="2044928"/>
                  </a:lnTo>
                  <a:lnTo>
                    <a:pt x="431774" y="2030222"/>
                  </a:lnTo>
                  <a:lnTo>
                    <a:pt x="488619" y="2024837"/>
                  </a:lnTo>
                  <a:lnTo>
                    <a:pt x="529145" y="2026996"/>
                  </a:lnTo>
                  <a:lnTo>
                    <a:pt x="570928" y="2034451"/>
                  </a:lnTo>
                  <a:lnTo>
                    <a:pt x="612635" y="2047621"/>
                  </a:lnTo>
                  <a:lnTo>
                    <a:pt x="653338" y="2067013"/>
                  </a:lnTo>
                  <a:lnTo>
                    <a:pt x="687260" y="2095385"/>
                  </a:lnTo>
                  <a:lnTo>
                    <a:pt x="702119" y="2134463"/>
                  </a:lnTo>
                  <a:lnTo>
                    <a:pt x="701408" y="2144712"/>
                  </a:lnTo>
                  <a:lnTo>
                    <a:pt x="680440" y="2178062"/>
                  </a:lnTo>
                  <a:lnTo>
                    <a:pt x="635965" y="2198052"/>
                  </a:lnTo>
                  <a:lnTo>
                    <a:pt x="580961" y="2204669"/>
                  </a:lnTo>
                  <a:lnTo>
                    <a:pt x="563587" y="2205075"/>
                  </a:lnTo>
                  <a:lnTo>
                    <a:pt x="546836" y="2204796"/>
                  </a:lnTo>
                  <a:lnTo>
                    <a:pt x="487083" y="2198484"/>
                  </a:lnTo>
                  <a:lnTo>
                    <a:pt x="440550" y="2187600"/>
                  </a:lnTo>
                  <a:lnTo>
                    <a:pt x="402983" y="2174951"/>
                  </a:lnTo>
                  <a:lnTo>
                    <a:pt x="392823" y="2170963"/>
                  </a:lnTo>
                  <a:lnTo>
                    <a:pt x="389890" y="2169909"/>
                  </a:lnTo>
                  <a:lnTo>
                    <a:pt x="439762" y="2190178"/>
                  </a:lnTo>
                  <a:lnTo>
                    <a:pt x="486422" y="2202027"/>
                  </a:lnTo>
                  <a:lnTo>
                    <a:pt x="530440" y="2208123"/>
                  </a:lnTo>
                  <a:lnTo>
                    <a:pt x="563575" y="2209622"/>
                  </a:lnTo>
                  <a:lnTo>
                    <a:pt x="581152" y="2209368"/>
                  </a:lnTo>
                  <a:lnTo>
                    <a:pt x="625843" y="2205075"/>
                  </a:lnTo>
                  <a:lnTo>
                    <a:pt x="665810" y="2193213"/>
                  </a:lnTo>
                  <a:lnTo>
                    <a:pt x="698576" y="2166378"/>
                  </a:lnTo>
                  <a:lnTo>
                    <a:pt x="706856" y="2145677"/>
                  </a:lnTo>
                  <a:lnTo>
                    <a:pt x="707669" y="2134311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59410" y="5127153"/>
              <a:ext cx="231140" cy="189865"/>
            </a:xfrm>
            <a:custGeom>
              <a:avLst/>
              <a:gdLst/>
              <a:ahLst/>
              <a:cxnLst/>
              <a:rect l="l" t="t" r="r" b="b"/>
              <a:pathLst>
                <a:path w="231139" h="189864">
                  <a:moveTo>
                    <a:pt x="9359" y="0"/>
                  </a:moveTo>
                  <a:lnTo>
                    <a:pt x="0" y="185089"/>
                  </a:lnTo>
                  <a:lnTo>
                    <a:pt x="153644" y="189598"/>
                  </a:lnTo>
                  <a:lnTo>
                    <a:pt x="230543" y="95796"/>
                  </a:lnTo>
                  <a:lnTo>
                    <a:pt x="159105" y="3733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73598" y="4864497"/>
              <a:ext cx="231140" cy="189865"/>
            </a:xfrm>
            <a:custGeom>
              <a:avLst/>
              <a:gdLst/>
              <a:ahLst/>
              <a:cxnLst/>
              <a:rect l="l" t="t" r="r" b="b"/>
              <a:pathLst>
                <a:path w="231139" h="189864">
                  <a:moveTo>
                    <a:pt x="9359" y="0"/>
                  </a:moveTo>
                  <a:lnTo>
                    <a:pt x="0" y="185102"/>
                  </a:lnTo>
                  <a:lnTo>
                    <a:pt x="153644" y="189611"/>
                  </a:lnTo>
                  <a:lnTo>
                    <a:pt x="230543" y="95808"/>
                  </a:lnTo>
                  <a:lnTo>
                    <a:pt x="159092" y="3733"/>
                  </a:lnTo>
                  <a:lnTo>
                    <a:pt x="9359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63252" y="2976016"/>
              <a:ext cx="485140" cy="100330"/>
            </a:xfrm>
            <a:custGeom>
              <a:avLst/>
              <a:gdLst/>
              <a:ahLst/>
              <a:cxnLst/>
              <a:rect l="l" t="t" r="r" b="b"/>
              <a:pathLst>
                <a:path w="485139" h="100330">
                  <a:moveTo>
                    <a:pt x="484898" y="87591"/>
                  </a:moveTo>
                  <a:lnTo>
                    <a:pt x="484860" y="86321"/>
                  </a:lnTo>
                  <a:lnTo>
                    <a:pt x="38" y="86321"/>
                  </a:lnTo>
                  <a:lnTo>
                    <a:pt x="38" y="87591"/>
                  </a:lnTo>
                  <a:lnTo>
                    <a:pt x="0" y="99021"/>
                  </a:lnTo>
                  <a:lnTo>
                    <a:pt x="381" y="99021"/>
                  </a:lnTo>
                  <a:lnTo>
                    <a:pt x="381" y="100291"/>
                  </a:lnTo>
                  <a:lnTo>
                    <a:pt x="484505" y="100291"/>
                  </a:lnTo>
                  <a:lnTo>
                    <a:pt x="484505" y="99021"/>
                  </a:lnTo>
                  <a:lnTo>
                    <a:pt x="484898" y="99021"/>
                  </a:lnTo>
                  <a:lnTo>
                    <a:pt x="484898" y="87591"/>
                  </a:lnTo>
                  <a:close/>
                </a:path>
                <a:path w="485139" h="100330">
                  <a:moveTo>
                    <a:pt x="484898" y="44437"/>
                  </a:moveTo>
                  <a:lnTo>
                    <a:pt x="484873" y="43167"/>
                  </a:lnTo>
                  <a:lnTo>
                    <a:pt x="25" y="43167"/>
                  </a:lnTo>
                  <a:lnTo>
                    <a:pt x="25" y="44437"/>
                  </a:lnTo>
                  <a:lnTo>
                    <a:pt x="0" y="55867"/>
                  </a:lnTo>
                  <a:lnTo>
                    <a:pt x="393" y="55867"/>
                  </a:lnTo>
                  <a:lnTo>
                    <a:pt x="393" y="57137"/>
                  </a:lnTo>
                  <a:lnTo>
                    <a:pt x="484492" y="57137"/>
                  </a:lnTo>
                  <a:lnTo>
                    <a:pt x="484492" y="55867"/>
                  </a:lnTo>
                  <a:lnTo>
                    <a:pt x="484898" y="55867"/>
                  </a:lnTo>
                  <a:lnTo>
                    <a:pt x="484898" y="44437"/>
                  </a:lnTo>
                  <a:close/>
                </a:path>
                <a:path w="485139" h="100330">
                  <a:moveTo>
                    <a:pt x="484898" y="1270"/>
                  </a:moveTo>
                  <a:lnTo>
                    <a:pt x="484873" y="0"/>
                  </a:lnTo>
                  <a:lnTo>
                    <a:pt x="25" y="0"/>
                  </a:lnTo>
                  <a:lnTo>
                    <a:pt x="25" y="1270"/>
                  </a:lnTo>
                  <a:lnTo>
                    <a:pt x="0" y="12700"/>
                  </a:lnTo>
                  <a:lnTo>
                    <a:pt x="393" y="12700"/>
                  </a:lnTo>
                  <a:lnTo>
                    <a:pt x="393" y="13970"/>
                  </a:lnTo>
                  <a:lnTo>
                    <a:pt x="484492" y="13970"/>
                  </a:lnTo>
                  <a:lnTo>
                    <a:pt x="484492" y="12700"/>
                  </a:lnTo>
                  <a:lnTo>
                    <a:pt x="484898" y="12700"/>
                  </a:lnTo>
                  <a:lnTo>
                    <a:pt x="484898" y="127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14343" y="2989097"/>
              <a:ext cx="741045" cy="3447415"/>
            </a:xfrm>
            <a:custGeom>
              <a:avLst/>
              <a:gdLst/>
              <a:ahLst/>
              <a:cxnLst/>
              <a:rect l="l" t="t" r="r" b="b"/>
              <a:pathLst>
                <a:path w="741045" h="3447415">
                  <a:moveTo>
                    <a:pt x="353339" y="466534"/>
                  </a:moveTo>
                  <a:lnTo>
                    <a:pt x="322643" y="423138"/>
                  </a:lnTo>
                  <a:lnTo>
                    <a:pt x="287185" y="375221"/>
                  </a:lnTo>
                  <a:lnTo>
                    <a:pt x="241922" y="314667"/>
                  </a:lnTo>
                  <a:lnTo>
                    <a:pt x="189534" y="245135"/>
                  </a:lnTo>
                  <a:lnTo>
                    <a:pt x="136944" y="175806"/>
                  </a:lnTo>
                  <a:lnTo>
                    <a:pt x="91046" y="115747"/>
                  </a:lnTo>
                  <a:lnTo>
                    <a:pt x="54610" y="68567"/>
                  </a:lnTo>
                  <a:lnTo>
                    <a:pt x="30403" y="37858"/>
                  </a:lnTo>
                  <a:lnTo>
                    <a:pt x="27317" y="34290"/>
                  </a:lnTo>
                  <a:lnTo>
                    <a:pt x="31483" y="31483"/>
                  </a:lnTo>
                  <a:lnTo>
                    <a:pt x="35433" y="25615"/>
                  </a:lnTo>
                  <a:lnTo>
                    <a:pt x="36880" y="18440"/>
                  </a:lnTo>
                  <a:lnTo>
                    <a:pt x="35433" y="11252"/>
                  </a:lnTo>
                  <a:lnTo>
                    <a:pt x="31483" y="5397"/>
                  </a:lnTo>
                  <a:lnTo>
                    <a:pt x="25615" y="1447"/>
                  </a:lnTo>
                  <a:lnTo>
                    <a:pt x="18440" y="0"/>
                  </a:lnTo>
                  <a:lnTo>
                    <a:pt x="11264" y="1447"/>
                  </a:lnTo>
                  <a:lnTo>
                    <a:pt x="5397" y="5397"/>
                  </a:lnTo>
                  <a:lnTo>
                    <a:pt x="1447" y="11252"/>
                  </a:lnTo>
                  <a:lnTo>
                    <a:pt x="0" y="18440"/>
                  </a:lnTo>
                  <a:lnTo>
                    <a:pt x="1447" y="25615"/>
                  </a:lnTo>
                  <a:lnTo>
                    <a:pt x="5397" y="31483"/>
                  </a:lnTo>
                  <a:lnTo>
                    <a:pt x="11264" y="35433"/>
                  </a:lnTo>
                  <a:lnTo>
                    <a:pt x="18440" y="36880"/>
                  </a:lnTo>
                  <a:lnTo>
                    <a:pt x="25615" y="35433"/>
                  </a:lnTo>
                  <a:lnTo>
                    <a:pt x="26339" y="34950"/>
                  </a:lnTo>
                  <a:lnTo>
                    <a:pt x="28981" y="38938"/>
                  </a:lnTo>
                  <a:lnTo>
                    <a:pt x="51930" y="70586"/>
                  </a:lnTo>
                  <a:lnTo>
                    <a:pt x="87388" y="118516"/>
                  </a:lnTo>
                  <a:lnTo>
                    <a:pt x="132651" y="179057"/>
                  </a:lnTo>
                  <a:lnTo>
                    <a:pt x="185013" y="248564"/>
                  </a:lnTo>
                  <a:lnTo>
                    <a:pt x="237629" y="317919"/>
                  </a:lnTo>
                  <a:lnTo>
                    <a:pt x="283540" y="377977"/>
                  </a:lnTo>
                  <a:lnTo>
                    <a:pt x="319976" y="425170"/>
                  </a:lnTo>
                  <a:lnTo>
                    <a:pt x="344170" y="455879"/>
                  </a:lnTo>
                  <a:lnTo>
                    <a:pt x="353339" y="466534"/>
                  </a:lnTo>
                  <a:close/>
                </a:path>
                <a:path w="741045" h="3447415">
                  <a:moveTo>
                    <a:pt x="740587" y="2661767"/>
                  </a:moveTo>
                  <a:lnTo>
                    <a:pt x="712050" y="2713456"/>
                  </a:lnTo>
                  <a:lnTo>
                    <a:pt x="639470" y="2850565"/>
                  </a:lnTo>
                  <a:lnTo>
                    <a:pt x="538302" y="3043910"/>
                  </a:lnTo>
                  <a:lnTo>
                    <a:pt x="437794" y="3237661"/>
                  </a:lnTo>
                  <a:lnTo>
                    <a:pt x="367030" y="3375698"/>
                  </a:lnTo>
                  <a:lnTo>
                    <a:pt x="348843" y="3412147"/>
                  </a:lnTo>
                  <a:lnTo>
                    <a:pt x="348195" y="3411702"/>
                  </a:lnTo>
                  <a:lnTo>
                    <a:pt x="341020" y="3410254"/>
                  </a:lnTo>
                  <a:lnTo>
                    <a:pt x="333844" y="3411702"/>
                  </a:lnTo>
                  <a:lnTo>
                    <a:pt x="327977" y="3415665"/>
                  </a:lnTo>
                  <a:lnTo>
                    <a:pt x="324027" y="3421519"/>
                  </a:lnTo>
                  <a:lnTo>
                    <a:pt x="322580" y="3428695"/>
                  </a:lnTo>
                  <a:lnTo>
                    <a:pt x="324027" y="3435883"/>
                  </a:lnTo>
                  <a:lnTo>
                    <a:pt x="327977" y="3441738"/>
                  </a:lnTo>
                  <a:lnTo>
                    <a:pt x="333844" y="3445687"/>
                  </a:lnTo>
                  <a:lnTo>
                    <a:pt x="341020" y="3447135"/>
                  </a:lnTo>
                  <a:lnTo>
                    <a:pt x="348195" y="3445687"/>
                  </a:lnTo>
                  <a:lnTo>
                    <a:pt x="354063" y="3441738"/>
                  </a:lnTo>
                  <a:lnTo>
                    <a:pt x="358013" y="3435883"/>
                  </a:lnTo>
                  <a:lnTo>
                    <a:pt x="359473" y="3428695"/>
                  </a:lnTo>
                  <a:lnTo>
                    <a:pt x="358013" y="3421519"/>
                  </a:lnTo>
                  <a:lnTo>
                    <a:pt x="354063" y="3415665"/>
                  </a:lnTo>
                  <a:lnTo>
                    <a:pt x="350024" y="3412947"/>
                  </a:lnTo>
                  <a:lnTo>
                    <a:pt x="369570" y="3377006"/>
                  </a:lnTo>
                  <a:lnTo>
                    <a:pt x="442137" y="3239922"/>
                  </a:lnTo>
                  <a:lnTo>
                    <a:pt x="543331" y="3046539"/>
                  </a:lnTo>
                  <a:lnTo>
                    <a:pt x="643813" y="2852826"/>
                  </a:lnTo>
                  <a:lnTo>
                    <a:pt x="714578" y="2714790"/>
                  </a:lnTo>
                  <a:lnTo>
                    <a:pt x="737819" y="2668181"/>
                  </a:lnTo>
                  <a:lnTo>
                    <a:pt x="740587" y="2661767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87631" y="6537159"/>
              <a:ext cx="1628139" cy="66040"/>
            </a:xfrm>
            <a:custGeom>
              <a:avLst/>
              <a:gdLst/>
              <a:ahLst/>
              <a:cxnLst/>
              <a:rect l="l" t="t" r="r" b="b"/>
              <a:pathLst>
                <a:path w="1628140" h="66040">
                  <a:moveTo>
                    <a:pt x="1627974" y="2540"/>
                  </a:moveTo>
                  <a:lnTo>
                    <a:pt x="1626146" y="2540"/>
                  </a:lnTo>
                  <a:lnTo>
                    <a:pt x="1626146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53809"/>
                  </a:lnTo>
                  <a:lnTo>
                    <a:pt x="0" y="62230"/>
                  </a:lnTo>
                  <a:lnTo>
                    <a:pt x="0" y="66040"/>
                  </a:lnTo>
                  <a:lnTo>
                    <a:pt x="225945" y="66040"/>
                  </a:lnTo>
                  <a:lnTo>
                    <a:pt x="225945" y="62230"/>
                  </a:lnTo>
                  <a:lnTo>
                    <a:pt x="1627974" y="62230"/>
                  </a:lnTo>
                  <a:lnTo>
                    <a:pt x="1627974" y="53809"/>
                  </a:lnTo>
                  <a:lnTo>
                    <a:pt x="1627974" y="254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76887" y="6572732"/>
              <a:ext cx="578485" cy="5080"/>
            </a:xfrm>
            <a:custGeom>
              <a:avLst/>
              <a:gdLst/>
              <a:ahLst/>
              <a:cxnLst/>
              <a:rect l="l" t="t" r="r" b="b"/>
              <a:pathLst>
                <a:path w="578485" h="5079">
                  <a:moveTo>
                    <a:pt x="578421" y="1270"/>
                  </a:moveTo>
                  <a:lnTo>
                    <a:pt x="459282" y="1270"/>
                  </a:lnTo>
                  <a:lnTo>
                    <a:pt x="459282" y="0"/>
                  </a:lnTo>
                  <a:lnTo>
                    <a:pt x="119126" y="0"/>
                  </a:lnTo>
                  <a:lnTo>
                    <a:pt x="119126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8084" y="3810"/>
                  </a:lnTo>
                  <a:lnTo>
                    <a:pt x="118084" y="5080"/>
                  </a:lnTo>
                  <a:lnTo>
                    <a:pt x="460336" y="5080"/>
                  </a:lnTo>
                  <a:lnTo>
                    <a:pt x="460336" y="3810"/>
                  </a:lnTo>
                  <a:lnTo>
                    <a:pt x="578421" y="3810"/>
                  </a:lnTo>
                  <a:lnTo>
                    <a:pt x="578421" y="2540"/>
                  </a:lnTo>
                  <a:lnTo>
                    <a:pt x="578421" y="127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69509" y="6204661"/>
              <a:ext cx="2346325" cy="398780"/>
            </a:xfrm>
            <a:custGeom>
              <a:avLst/>
              <a:gdLst/>
              <a:ahLst/>
              <a:cxnLst/>
              <a:rect l="l" t="t" r="r" b="b"/>
              <a:pathLst>
                <a:path w="2346325" h="398779">
                  <a:moveTo>
                    <a:pt x="2346096" y="3213"/>
                  </a:moveTo>
                  <a:lnTo>
                    <a:pt x="2342883" y="0"/>
                  </a:lnTo>
                  <a:lnTo>
                    <a:pt x="916686" y="0"/>
                  </a:lnTo>
                  <a:lnTo>
                    <a:pt x="719594" y="0"/>
                  </a:lnTo>
                  <a:lnTo>
                    <a:pt x="43256" y="0"/>
                  </a:lnTo>
                  <a:lnTo>
                    <a:pt x="26416" y="3403"/>
                  </a:lnTo>
                  <a:lnTo>
                    <a:pt x="12674" y="12661"/>
                  </a:lnTo>
                  <a:lnTo>
                    <a:pt x="3403" y="26416"/>
                  </a:lnTo>
                  <a:lnTo>
                    <a:pt x="0" y="43243"/>
                  </a:lnTo>
                  <a:lnTo>
                    <a:pt x="0" y="355295"/>
                  </a:lnTo>
                  <a:lnTo>
                    <a:pt x="3403" y="372135"/>
                  </a:lnTo>
                  <a:lnTo>
                    <a:pt x="12674" y="385876"/>
                  </a:lnTo>
                  <a:lnTo>
                    <a:pt x="26416" y="395135"/>
                  </a:lnTo>
                  <a:lnTo>
                    <a:pt x="43256" y="398538"/>
                  </a:lnTo>
                  <a:lnTo>
                    <a:pt x="916686" y="398538"/>
                  </a:lnTo>
                  <a:lnTo>
                    <a:pt x="916686" y="66154"/>
                  </a:lnTo>
                  <a:lnTo>
                    <a:pt x="2338921" y="66154"/>
                  </a:lnTo>
                  <a:lnTo>
                    <a:pt x="2342883" y="66154"/>
                  </a:lnTo>
                  <a:lnTo>
                    <a:pt x="2346096" y="62941"/>
                  </a:lnTo>
                  <a:lnTo>
                    <a:pt x="2346096" y="3213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6209" y="6270809"/>
              <a:ext cx="1530985" cy="266700"/>
            </a:xfrm>
            <a:custGeom>
              <a:avLst/>
              <a:gdLst/>
              <a:ahLst/>
              <a:cxnLst/>
              <a:rect l="l" t="t" r="r" b="b"/>
              <a:pathLst>
                <a:path w="1530984" h="266700">
                  <a:moveTo>
                    <a:pt x="1530858" y="0"/>
                  </a:moveTo>
                  <a:lnTo>
                    <a:pt x="133108" y="0"/>
                  </a:lnTo>
                  <a:lnTo>
                    <a:pt x="91033" y="6785"/>
                  </a:lnTo>
                  <a:lnTo>
                    <a:pt x="54493" y="25681"/>
                  </a:lnTo>
                  <a:lnTo>
                    <a:pt x="25680" y="54496"/>
                  </a:lnTo>
                  <a:lnTo>
                    <a:pt x="6785" y="91040"/>
                  </a:lnTo>
                  <a:lnTo>
                    <a:pt x="0" y="133121"/>
                  </a:lnTo>
                  <a:lnTo>
                    <a:pt x="6785" y="175196"/>
                  </a:lnTo>
                  <a:lnTo>
                    <a:pt x="25680" y="211736"/>
                  </a:lnTo>
                  <a:lnTo>
                    <a:pt x="54493" y="240549"/>
                  </a:lnTo>
                  <a:lnTo>
                    <a:pt x="91033" y="259444"/>
                  </a:lnTo>
                  <a:lnTo>
                    <a:pt x="133108" y="266230"/>
                  </a:lnTo>
                  <a:lnTo>
                    <a:pt x="1530858" y="266230"/>
                  </a:lnTo>
                  <a:lnTo>
                    <a:pt x="1515237" y="221860"/>
                  </a:lnTo>
                  <a:lnTo>
                    <a:pt x="1505864" y="177488"/>
                  </a:lnTo>
                  <a:lnTo>
                    <a:pt x="1502740" y="133115"/>
                  </a:lnTo>
                  <a:lnTo>
                    <a:pt x="1505864" y="88741"/>
                  </a:lnTo>
                  <a:lnTo>
                    <a:pt x="1515237" y="44369"/>
                  </a:lnTo>
                  <a:lnTo>
                    <a:pt x="1530858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369521" y="6204654"/>
              <a:ext cx="782320" cy="398780"/>
            </a:xfrm>
            <a:custGeom>
              <a:avLst/>
              <a:gdLst/>
              <a:ahLst/>
              <a:cxnLst/>
              <a:rect l="l" t="t" r="r" b="b"/>
              <a:pathLst>
                <a:path w="782320" h="398779">
                  <a:moveTo>
                    <a:pt x="781850" y="0"/>
                  </a:moveTo>
                  <a:lnTo>
                    <a:pt x="149796" y="0"/>
                  </a:lnTo>
                  <a:lnTo>
                    <a:pt x="102450" y="7635"/>
                  </a:lnTo>
                  <a:lnTo>
                    <a:pt x="61329" y="28899"/>
                  </a:lnTo>
                  <a:lnTo>
                    <a:pt x="28902" y="61324"/>
                  </a:lnTo>
                  <a:lnTo>
                    <a:pt x="7636" y="102445"/>
                  </a:lnTo>
                  <a:lnTo>
                    <a:pt x="0" y="149796"/>
                  </a:lnTo>
                  <a:lnTo>
                    <a:pt x="0" y="247510"/>
                  </a:lnTo>
                  <a:lnTo>
                    <a:pt x="7699" y="295248"/>
                  </a:lnTo>
                  <a:lnTo>
                    <a:pt x="29138" y="336706"/>
                  </a:lnTo>
                  <a:lnTo>
                    <a:pt x="61828" y="369399"/>
                  </a:lnTo>
                  <a:lnTo>
                    <a:pt x="103284" y="390839"/>
                  </a:lnTo>
                  <a:lnTo>
                    <a:pt x="151015" y="398538"/>
                  </a:lnTo>
                  <a:lnTo>
                    <a:pt x="766686" y="398538"/>
                  </a:lnTo>
                  <a:lnTo>
                    <a:pt x="737111" y="368283"/>
                  </a:lnTo>
                  <a:lnTo>
                    <a:pt x="713084" y="333730"/>
                  </a:lnTo>
                  <a:lnTo>
                    <a:pt x="694820" y="295913"/>
                  </a:lnTo>
                  <a:lnTo>
                    <a:pt x="682532" y="255866"/>
                  </a:lnTo>
                  <a:lnTo>
                    <a:pt x="676435" y="214624"/>
                  </a:lnTo>
                  <a:lnTo>
                    <a:pt x="676742" y="173221"/>
                  </a:lnTo>
                  <a:lnTo>
                    <a:pt x="683669" y="132692"/>
                  </a:lnTo>
                  <a:lnTo>
                    <a:pt x="697429" y="94071"/>
                  </a:lnTo>
                  <a:lnTo>
                    <a:pt x="718236" y="58392"/>
                  </a:lnTo>
                  <a:lnTo>
                    <a:pt x="746305" y="26690"/>
                  </a:lnTo>
                  <a:lnTo>
                    <a:pt x="781850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76887" y="6235204"/>
              <a:ext cx="2124710" cy="243204"/>
            </a:xfrm>
            <a:custGeom>
              <a:avLst/>
              <a:gdLst/>
              <a:ahLst/>
              <a:cxnLst/>
              <a:rect l="l" t="t" r="r" b="b"/>
              <a:pathLst>
                <a:path w="2124709" h="243204">
                  <a:moveTo>
                    <a:pt x="578421" y="1270"/>
                  </a:moveTo>
                  <a:lnTo>
                    <a:pt x="459282" y="1270"/>
                  </a:lnTo>
                  <a:lnTo>
                    <a:pt x="459282" y="0"/>
                  </a:lnTo>
                  <a:lnTo>
                    <a:pt x="119126" y="0"/>
                  </a:lnTo>
                  <a:lnTo>
                    <a:pt x="119126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19126" y="3810"/>
                  </a:lnTo>
                  <a:lnTo>
                    <a:pt x="119126" y="5080"/>
                  </a:lnTo>
                  <a:lnTo>
                    <a:pt x="459282" y="5080"/>
                  </a:lnTo>
                  <a:lnTo>
                    <a:pt x="459282" y="3810"/>
                  </a:lnTo>
                  <a:lnTo>
                    <a:pt x="578421" y="3810"/>
                  </a:lnTo>
                  <a:lnTo>
                    <a:pt x="578421" y="2540"/>
                  </a:lnTo>
                  <a:lnTo>
                    <a:pt x="578421" y="1270"/>
                  </a:lnTo>
                  <a:close/>
                </a:path>
                <a:path w="2124709" h="243204">
                  <a:moveTo>
                    <a:pt x="1992617" y="179806"/>
                  </a:moveTo>
                  <a:lnTo>
                    <a:pt x="1755635" y="179806"/>
                  </a:lnTo>
                  <a:lnTo>
                    <a:pt x="1755635" y="178536"/>
                  </a:lnTo>
                  <a:lnTo>
                    <a:pt x="1053134" y="178536"/>
                  </a:lnTo>
                  <a:lnTo>
                    <a:pt x="1053134" y="179806"/>
                  </a:lnTo>
                  <a:lnTo>
                    <a:pt x="772477" y="179806"/>
                  </a:lnTo>
                  <a:lnTo>
                    <a:pt x="772477" y="181076"/>
                  </a:lnTo>
                  <a:lnTo>
                    <a:pt x="766508" y="181076"/>
                  </a:lnTo>
                  <a:lnTo>
                    <a:pt x="766508" y="182346"/>
                  </a:lnTo>
                  <a:lnTo>
                    <a:pt x="1001826" y="182346"/>
                  </a:lnTo>
                  <a:lnTo>
                    <a:pt x="1001826" y="183616"/>
                  </a:lnTo>
                  <a:lnTo>
                    <a:pt x="1708696" y="183616"/>
                  </a:lnTo>
                  <a:lnTo>
                    <a:pt x="1708696" y="182346"/>
                  </a:lnTo>
                  <a:lnTo>
                    <a:pt x="1986838" y="182346"/>
                  </a:lnTo>
                  <a:lnTo>
                    <a:pt x="1986838" y="181076"/>
                  </a:lnTo>
                  <a:lnTo>
                    <a:pt x="1992617" y="181076"/>
                  </a:lnTo>
                  <a:lnTo>
                    <a:pt x="1992617" y="179806"/>
                  </a:lnTo>
                  <a:close/>
                </a:path>
                <a:path w="2124709" h="243204">
                  <a:moveTo>
                    <a:pt x="2085606" y="95897"/>
                  </a:moveTo>
                  <a:lnTo>
                    <a:pt x="1848624" y="95897"/>
                  </a:lnTo>
                  <a:lnTo>
                    <a:pt x="1848624" y="94627"/>
                  </a:lnTo>
                  <a:lnTo>
                    <a:pt x="1146111" y="94627"/>
                  </a:lnTo>
                  <a:lnTo>
                    <a:pt x="1146111" y="95897"/>
                  </a:lnTo>
                  <a:lnTo>
                    <a:pt x="865454" y="95897"/>
                  </a:lnTo>
                  <a:lnTo>
                    <a:pt x="865454" y="97167"/>
                  </a:lnTo>
                  <a:lnTo>
                    <a:pt x="859561" y="97167"/>
                  </a:lnTo>
                  <a:lnTo>
                    <a:pt x="859561" y="98437"/>
                  </a:lnTo>
                  <a:lnTo>
                    <a:pt x="1096543" y="98437"/>
                  </a:lnTo>
                  <a:lnTo>
                    <a:pt x="1096543" y="99707"/>
                  </a:lnTo>
                  <a:lnTo>
                    <a:pt x="1799056" y="99707"/>
                  </a:lnTo>
                  <a:lnTo>
                    <a:pt x="1799056" y="98437"/>
                  </a:lnTo>
                  <a:lnTo>
                    <a:pt x="2079713" y="98437"/>
                  </a:lnTo>
                  <a:lnTo>
                    <a:pt x="2079713" y="97167"/>
                  </a:lnTo>
                  <a:lnTo>
                    <a:pt x="2085606" y="97167"/>
                  </a:lnTo>
                  <a:lnTo>
                    <a:pt x="2085606" y="95897"/>
                  </a:lnTo>
                  <a:close/>
                </a:path>
                <a:path w="2124709" h="243204">
                  <a:moveTo>
                    <a:pt x="2124494" y="238975"/>
                  </a:moveTo>
                  <a:lnTo>
                    <a:pt x="1887512" y="238975"/>
                  </a:lnTo>
                  <a:lnTo>
                    <a:pt x="1887512" y="237705"/>
                  </a:lnTo>
                  <a:lnTo>
                    <a:pt x="1184998" y="237705"/>
                  </a:lnTo>
                  <a:lnTo>
                    <a:pt x="1184998" y="238975"/>
                  </a:lnTo>
                  <a:lnTo>
                    <a:pt x="904341" y="238975"/>
                  </a:lnTo>
                  <a:lnTo>
                    <a:pt x="904341" y="240245"/>
                  </a:lnTo>
                  <a:lnTo>
                    <a:pt x="898385" y="240245"/>
                  </a:lnTo>
                  <a:lnTo>
                    <a:pt x="898385" y="241515"/>
                  </a:lnTo>
                  <a:lnTo>
                    <a:pt x="1133690" y="241515"/>
                  </a:lnTo>
                  <a:lnTo>
                    <a:pt x="1133690" y="242785"/>
                  </a:lnTo>
                  <a:lnTo>
                    <a:pt x="1840572" y="242785"/>
                  </a:lnTo>
                  <a:lnTo>
                    <a:pt x="1840572" y="241515"/>
                  </a:lnTo>
                  <a:lnTo>
                    <a:pt x="2118715" y="241515"/>
                  </a:lnTo>
                  <a:lnTo>
                    <a:pt x="2118715" y="240245"/>
                  </a:lnTo>
                  <a:lnTo>
                    <a:pt x="2124494" y="240245"/>
                  </a:lnTo>
                  <a:lnTo>
                    <a:pt x="2124494" y="238975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34216" y="6882968"/>
              <a:ext cx="3021965" cy="513715"/>
            </a:xfrm>
            <a:custGeom>
              <a:avLst/>
              <a:gdLst/>
              <a:ahLst/>
              <a:cxnLst/>
              <a:rect l="l" t="t" r="r" b="b"/>
              <a:pathLst>
                <a:path w="3021965" h="513715">
                  <a:moveTo>
                    <a:pt x="3021406" y="0"/>
                  </a:moveTo>
                  <a:lnTo>
                    <a:pt x="1158951" y="0"/>
                  </a:lnTo>
                  <a:lnTo>
                    <a:pt x="924839" y="0"/>
                  </a:lnTo>
                  <a:lnTo>
                    <a:pt x="55702" y="0"/>
                  </a:lnTo>
                  <a:lnTo>
                    <a:pt x="34023" y="4381"/>
                  </a:lnTo>
                  <a:lnTo>
                    <a:pt x="16319" y="16319"/>
                  </a:lnTo>
                  <a:lnTo>
                    <a:pt x="4381" y="34023"/>
                  </a:lnTo>
                  <a:lnTo>
                    <a:pt x="0" y="55702"/>
                  </a:lnTo>
                  <a:lnTo>
                    <a:pt x="0" y="457555"/>
                  </a:lnTo>
                  <a:lnTo>
                    <a:pt x="4381" y="479247"/>
                  </a:lnTo>
                  <a:lnTo>
                    <a:pt x="16319" y="496951"/>
                  </a:lnTo>
                  <a:lnTo>
                    <a:pt x="34023" y="508889"/>
                  </a:lnTo>
                  <a:lnTo>
                    <a:pt x="55702" y="513257"/>
                  </a:lnTo>
                  <a:lnTo>
                    <a:pt x="927227" y="513257"/>
                  </a:lnTo>
                  <a:lnTo>
                    <a:pt x="1158951" y="513257"/>
                  </a:lnTo>
                  <a:lnTo>
                    <a:pt x="3012160" y="513257"/>
                  </a:lnTo>
                  <a:lnTo>
                    <a:pt x="3017266" y="513257"/>
                  </a:lnTo>
                  <a:lnTo>
                    <a:pt x="3021406" y="509130"/>
                  </a:lnTo>
                  <a:lnTo>
                    <a:pt x="3021406" y="432193"/>
                  </a:lnTo>
                  <a:lnTo>
                    <a:pt x="3017266" y="428053"/>
                  </a:lnTo>
                  <a:lnTo>
                    <a:pt x="1180541" y="428053"/>
                  </a:lnTo>
                  <a:lnTo>
                    <a:pt x="1180541" y="85204"/>
                  </a:lnTo>
                  <a:lnTo>
                    <a:pt x="3021406" y="85204"/>
                  </a:lnTo>
                  <a:lnTo>
                    <a:pt x="3021406" y="1879"/>
                  </a:lnTo>
                  <a:lnTo>
                    <a:pt x="3021406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21589" y="6968171"/>
              <a:ext cx="1971675" cy="342900"/>
            </a:xfrm>
            <a:custGeom>
              <a:avLst/>
              <a:gdLst/>
              <a:ahLst/>
              <a:cxnLst/>
              <a:rect l="l" t="t" r="r" b="b"/>
              <a:pathLst>
                <a:path w="1971675" h="342900">
                  <a:moveTo>
                    <a:pt x="1971509" y="0"/>
                  </a:moveTo>
                  <a:lnTo>
                    <a:pt x="171437" y="0"/>
                  </a:lnTo>
                  <a:lnTo>
                    <a:pt x="125863" y="6123"/>
                  </a:lnTo>
                  <a:lnTo>
                    <a:pt x="84911" y="23403"/>
                  </a:lnTo>
                  <a:lnTo>
                    <a:pt x="50214" y="50207"/>
                  </a:lnTo>
                  <a:lnTo>
                    <a:pt x="23407" y="84901"/>
                  </a:lnTo>
                  <a:lnTo>
                    <a:pt x="6124" y="125852"/>
                  </a:lnTo>
                  <a:lnTo>
                    <a:pt x="0" y="171424"/>
                  </a:lnTo>
                  <a:lnTo>
                    <a:pt x="6124" y="216997"/>
                  </a:lnTo>
                  <a:lnTo>
                    <a:pt x="23407" y="257947"/>
                  </a:lnTo>
                  <a:lnTo>
                    <a:pt x="50214" y="292641"/>
                  </a:lnTo>
                  <a:lnTo>
                    <a:pt x="84911" y="319445"/>
                  </a:lnTo>
                  <a:lnTo>
                    <a:pt x="125863" y="336725"/>
                  </a:lnTo>
                  <a:lnTo>
                    <a:pt x="171437" y="342849"/>
                  </a:lnTo>
                  <a:lnTo>
                    <a:pt x="1971509" y="342849"/>
                  </a:lnTo>
                  <a:lnTo>
                    <a:pt x="1953777" y="293873"/>
                  </a:lnTo>
                  <a:lnTo>
                    <a:pt x="1941955" y="244896"/>
                  </a:lnTo>
                  <a:lnTo>
                    <a:pt x="1936044" y="195918"/>
                  </a:lnTo>
                  <a:lnTo>
                    <a:pt x="1936044" y="146939"/>
                  </a:lnTo>
                  <a:lnTo>
                    <a:pt x="1941955" y="97960"/>
                  </a:lnTo>
                  <a:lnTo>
                    <a:pt x="1953777" y="48980"/>
                  </a:lnTo>
                  <a:lnTo>
                    <a:pt x="1971509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34217" y="6882967"/>
              <a:ext cx="1007110" cy="513715"/>
            </a:xfrm>
            <a:custGeom>
              <a:avLst/>
              <a:gdLst/>
              <a:ahLst/>
              <a:cxnLst/>
              <a:rect l="l" t="t" r="r" b="b"/>
              <a:pathLst>
                <a:path w="1007110" h="513715">
                  <a:moveTo>
                    <a:pt x="1006919" y="0"/>
                  </a:moveTo>
                  <a:lnTo>
                    <a:pt x="259384" y="0"/>
                  </a:lnTo>
                  <a:lnTo>
                    <a:pt x="212759" y="4178"/>
                  </a:lnTo>
                  <a:lnTo>
                    <a:pt x="168876" y="16226"/>
                  </a:lnTo>
                  <a:lnTo>
                    <a:pt x="128467" y="35410"/>
                  </a:lnTo>
                  <a:lnTo>
                    <a:pt x="92265" y="60999"/>
                  </a:lnTo>
                  <a:lnTo>
                    <a:pt x="61003" y="92260"/>
                  </a:lnTo>
                  <a:lnTo>
                    <a:pt x="35413" y="128461"/>
                  </a:lnTo>
                  <a:lnTo>
                    <a:pt x="16227" y="168871"/>
                  </a:lnTo>
                  <a:lnTo>
                    <a:pt x="4178" y="212756"/>
                  </a:lnTo>
                  <a:lnTo>
                    <a:pt x="0" y="259384"/>
                  </a:lnTo>
                  <a:lnTo>
                    <a:pt x="4090" y="305018"/>
                  </a:lnTo>
                  <a:lnTo>
                    <a:pt x="15884" y="347968"/>
                  </a:lnTo>
                  <a:lnTo>
                    <a:pt x="34664" y="387518"/>
                  </a:lnTo>
                  <a:lnTo>
                    <a:pt x="59713" y="422951"/>
                  </a:lnTo>
                  <a:lnTo>
                    <a:pt x="90314" y="453549"/>
                  </a:lnTo>
                  <a:lnTo>
                    <a:pt x="125748" y="478596"/>
                  </a:lnTo>
                  <a:lnTo>
                    <a:pt x="165300" y="497374"/>
                  </a:lnTo>
                  <a:lnTo>
                    <a:pt x="208251" y="509167"/>
                  </a:lnTo>
                  <a:lnTo>
                    <a:pt x="253885" y="513257"/>
                  </a:lnTo>
                  <a:lnTo>
                    <a:pt x="987374" y="513257"/>
                  </a:lnTo>
                  <a:lnTo>
                    <a:pt x="956856" y="483157"/>
                  </a:lnTo>
                  <a:lnTo>
                    <a:pt x="930713" y="449462"/>
                  </a:lnTo>
                  <a:lnTo>
                    <a:pt x="909078" y="412819"/>
                  </a:lnTo>
                  <a:lnTo>
                    <a:pt x="892085" y="373873"/>
                  </a:lnTo>
                  <a:lnTo>
                    <a:pt x="879868" y="333273"/>
                  </a:lnTo>
                  <a:lnTo>
                    <a:pt x="872561" y="291663"/>
                  </a:lnTo>
                  <a:lnTo>
                    <a:pt x="870297" y="249689"/>
                  </a:lnTo>
                  <a:lnTo>
                    <a:pt x="873211" y="208000"/>
                  </a:lnTo>
                  <a:lnTo>
                    <a:pt x="881436" y="167239"/>
                  </a:lnTo>
                  <a:lnTo>
                    <a:pt x="895107" y="128054"/>
                  </a:lnTo>
                  <a:lnTo>
                    <a:pt x="914356" y="91092"/>
                  </a:lnTo>
                  <a:lnTo>
                    <a:pt x="939319" y="56998"/>
                  </a:lnTo>
                  <a:lnTo>
                    <a:pt x="970129" y="26418"/>
                  </a:lnTo>
                  <a:lnTo>
                    <a:pt x="1006919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74272" y="6923036"/>
              <a:ext cx="2731135" cy="440055"/>
            </a:xfrm>
            <a:custGeom>
              <a:avLst/>
              <a:gdLst/>
              <a:ahLst/>
              <a:cxnLst/>
              <a:rect l="l" t="t" r="r" b="b"/>
              <a:pathLst>
                <a:path w="2731134" h="440054">
                  <a:moveTo>
                    <a:pt x="741349" y="435952"/>
                  </a:moveTo>
                  <a:lnTo>
                    <a:pt x="576440" y="435952"/>
                  </a:lnTo>
                  <a:lnTo>
                    <a:pt x="576440" y="434682"/>
                  </a:lnTo>
                  <a:lnTo>
                    <a:pt x="163944" y="434682"/>
                  </a:lnTo>
                  <a:lnTo>
                    <a:pt x="163944" y="435952"/>
                  </a:lnTo>
                  <a:lnTo>
                    <a:pt x="2768" y="435952"/>
                  </a:lnTo>
                  <a:lnTo>
                    <a:pt x="2768" y="437222"/>
                  </a:lnTo>
                  <a:lnTo>
                    <a:pt x="0" y="437222"/>
                  </a:lnTo>
                  <a:lnTo>
                    <a:pt x="0" y="438492"/>
                  </a:lnTo>
                  <a:lnTo>
                    <a:pt x="164922" y="438492"/>
                  </a:lnTo>
                  <a:lnTo>
                    <a:pt x="164922" y="439762"/>
                  </a:lnTo>
                  <a:lnTo>
                    <a:pt x="577418" y="439762"/>
                  </a:lnTo>
                  <a:lnTo>
                    <a:pt x="577418" y="438492"/>
                  </a:lnTo>
                  <a:lnTo>
                    <a:pt x="738593" y="438492"/>
                  </a:lnTo>
                  <a:lnTo>
                    <a:pt x="738593" y="437222"/>
                  </a:lnTo>
                  <a:lnTo>
                    <a:pt x="741349" y="437222"/>
                  </a:lnTo>
                  <a:lnTo>
                    <a:pt x="741349" y="435952"/>
                  </a:lnTo>
                  <a:close/>
                </a:path>
                <a:path w="2731134" h="440054">
                  <a:moveTo>
                    <a:pt x="741349" y="1270"/>
                  </a:moveTo>
                  <a:lnTo>
                    <a:pt x="576440" y="1270"/>
                  </a:lnTo>
                  <a:lnTo>
                    <a:pt x="576440" y="0"/>
                  </a:lnTo>
                  <a:lnTo>
                    <a:pt x="163944" y="0"/>
                  </a:lnTo>
                  <a:lnTo>
                    <a:pt x="163944" y="1270"/>
                  </a:lnTo>
                  <a:lnTo>
                    <a:pt x="2768" y="1270"/>
                  </a:lnTo>
                  <a:lnTo>
                    <a:pt x="2768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164922" y="3810"/>
                  </a:lnTo>
                  <a:lnTo>
                    <a:pt x="164922" y="5080"/>
                  </a:lnTo>
                  <a:lnTo>
                    <a:pt x="577418" y="5080"/>
                  </a:lnTo>
                  <a:lnTo>
                    <a:pt x="577418" y="3810"/>
                  </a:lnTo>
                  <a:lnTo>
                    <a:pt x="738593" y="3810"/>
                  </a:lnTo>
                  <a:lnTo>
                    <a:pt x="738593" y="2540"/>
                  </a:lnTo>
                  <a:lnTo>
                    <a:pt x="741349" y="2540"/>
                  </a:lnTo>
                  <a:lnTo>
                    <a:pt x="741349" y="1270"/>
                  </a:lnTo>
                  <a:close/>
                </a:path>
                <a:path w="2731134" h="440054">
                  <a:moveTo>
                    <a:pt x="2561247" y="231203"/>
                  </a:moveTo>
                  <a:lnTo>
                    <a:pt x="2195207" y="231203"/>
                  </a:lnTo>
                  <a:lnTo>
                    <a:pt x="2195207" y="229933"/>
                  </a:lnTo>
                  <a:lnTo>
                    <a:pt x="1588173" y="229933"/>
                  </a:lnTo>
                  <a:lnTo>
                    <a:pt x="1588173" y="231203"/>
                  </a:lnTo>
                  <a:lnTo>
                    <a:pt x="995299" y="231203"/>
                  </a:lnTo>
                  <a:lnTo>
                    <a:pt x="995299" y="232473"/>
                  </a:lnTo>
                  <a:lnTo>
                    <a:pt x="988504" y="232473"/>
                  </a:lnTo>
                  <a:lnTo>
                    <a:pt x="988504" y="233743"/>
                  </a:lnTo>
                  <a:lnTo>
                    <a:pt x="1351635" y="233743"/>
                  </a:lnTo>
                  <a:lnTo>
                    <a:pt x="1351635" y="235013"/>
                  </a:lnTo>
                  <a:lnTo>
                    <a:pt x="1976310" y="235013"/>
                  </a:lnTo>
                  <a:lnTo>
                    <a:pt x="1976310" y="233743"/>
                  </a:lnTo>
                  <a:lnTo>
                    <a:pt x="2554808" y="233743"/>
                  </a:lnTo>
                  <a:lnTo>
                    <a:pt x="2554808" y="232473"/>
                  </a:lnTo>
                  <a:lnTo>
                    <a:pt x="2561247" y="232473"/>
                  </a:lnTo>
                  <a:lnTo>
                    <a:pt x="2561247" y="231203"/>
                  </a:lnTo>
                  <a:close/>
                </a:path>
                <a:path w="2731134" h="440054">
                  <a:moveTo>
                    <a:pt x="2681109" y="160502"/>
                  </a:moveTo>
                  <a:lnTo>
                    <a:pt x="2317978" y="160502"/>
                  </a:lnTo>
                  <a:lnTo>
                    <a:pt x="2317978" y="159232"/>
                  </a:lnTo>
                  <a:lnTo>
                    <a:pt x="1693291" y="159232"/>
                  </a:lnTo>
                  <a:lnTo>
                    <a:pt x="1693291" y="160502"/>
                  </a:lnTo>
                  <a:lnTo>
                    <a:pt x="1114806" y="160502"/>
                  </a:lnTo>
                  <a:lnTo>
                    <a:pt x="1114806" y="161772"/>
                  </a:lnTo>
                  <a:lnTo>
                    <a:pt x="1108367" y="161772"/>
                  </a:lnTo>
                  <a:lnTo>
                    <a:pt x="1108367" y="163042"/>
                  </a:lnTo>
                  <a:lnTo>
                    <a:pt x="1474406" y="163042"/>
                  </a:lnTo>
                  <a:lnTo>
                    <a:pt x="1474406" y="164312"/>
                  </a:lnTo>
                  <a:lnTo>
                    <a:pt x="2081441" y="164312"/>
                  </a:lnTo>
                  <a:lnTo>
                    <a:pt x="2081441" y="163042"/>
                  </a:lnTo>
                  <a:lnTo>
                    <a:pt x="2674315" y="163042"/>
                  </a:lnTo>
                  <a:lnTo>
                    <a:pt x="2674315" y="161772"/>
                  </a:lnTo>
                  <a:lnTo>
                    <a:pt x="2681109" y="161772"/>
                  </a:lnTo>
                  <a:lnTo>
                    <a:pt x="2681109" y="160502"/>
                  </a:lnTo>
                  <a:close/>
                </a:path>
                <a:path w="2731134" h="440054">
                  <a:moveTo>
                    <a:pt x="2731071" y="307416"/>
                  </a:moveTo>
                  <a:lnTo>
                    <a:pt x="2365032" y="307416"/>
                  </a:lnTo>
                  <a:lnTo>
                    <a:pt x="2365032" y="306146"/>
                  </a:lnTo>
                  <a:lnTo>
                    <a:pt x="1757997" y="306146"/>
                  </a:lnTo>
                  <a:lnTo>
                    <a:pt x="1757997" y="307416"/>
                  </a:lnTo>
                  <a:lnTo>
                    <a:pt x="1165123" y="307416"/>
                  </a:lnTo>
                  <a:lnTo>
                    <a:pt x="1165123" y="308686"/>
                  </a:lnTo>
                  <a:lnTo>
                    <a:pt x="1158443" y="308686"/>
                  </a:lnTo>
                  <a:lnTo>
                    <a:pt x="1158443" y="309956"/>
                  </a:lnTo>
                  <a:lnTo>
                    <a:pt x="1524482" y="309956"/>
                  </a:lnTo>
                  <a:lnTo>
                    <a:pt x="1524482" y="311226"/>
                  </a:lnTo>
                  <a:lnTo>
                    <a:pt x="2131517" y="311226"/>
                  </a:lnTo>
                  <a:lnTo>
                    <a:pt x="2131517" y="309956"/>
                  </a:lnTo>
                  <a:lnTo>
                    <a:pt x="2724391" y="309956"/>
                  </a:lnTo>
                  <a:lnTo>
                    <a:pt x="2724391" y="308686"/>
                  </a:lnTo>
                  <a:lnTo>
                    <a:pt x="2731071" y="308686"/>
                  </a:lnTo>
                  <a:lnTo>
                    <a:pt x="2731071" y="307416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62181" y="6590969"/>
              <a:ext cx="2454910" cy="294005"/>
            </a:xfrm>
            <a:custGeom>
              <a:avLst/>
              <a:gdLst/>
              <a:ahLst/>
              <a:cxnLst/>
              <a:rect l="l" t="t" r="r" b="b"/>
              <a:pathLst>
                <a:path w="2454909" h="294004">
                  <a:moveTo>
                    <a:pt x="2454808" y="3352"/>
                  </a:moveTo>
                  <a:lnTo>
                    <a:pt x="2451443" y="0"/>
                  </a:lnTo>
                  <a:lnTo>
                    <a:pt x="958481" y="0"/>
                  </a:lnTo>
                  <a:lnTo>
                    <a:pt x="752932" y="0"/>
                  </a:lnTo>
                  <a:lnTo>
                    <a:pt x="31889" y="0"/>
                  </a:lnTo>
                  <a:lnTo>
                    <a:pt x="19481" y="2501"/>
                  </a:lnTo>
                  <a:lnTo>
                    <a:pt x="9334" y="9334"/>
                  </a:lnTo>
                  <a:lnTo>
                    <a:pt x="2501" y="19469"/>
                  </a:lnTo>
                  <a:lnTo>
                    <a:pt x="0" y="31889"/>
                  </a:lnTo>
                  <a:lnTo>
                    <a:pt x="0" y="261975"/>
                  </a:lnTo>
                  <a:lnTo>
                    <a:pt x="2501" y="274383"/>
                  </a:lnTo>
                  <a:lnTo>
                    <a:pt x="9334" y="284530"/>
                  </a:lnTo>
                  <a:lnTo>
                    <a:pt x="19481" y="291363"/>
                  </a:lnTo>
                  <a:lnTo>
                    <a:pt x="31889" y="293878"/>
                  </a:lnTo>
                  <a:lnTo>
                    <a:pt x="752932" y="293878"/>
                  </a:lnTo>
                  <a:lnTo>
                    <a:pt x="957668" y="293878"/>
                  </a:lnTo>
                  <a:lnTo>
                    <a:pt x="958481" y="293878"/>
                  </a:lnTo>
                  <a:lnTo>
                    <a:pt x="2447290" y="293878"/>
                  </a:lnTo>
                  <a:lnTo>
                    <a:pt x="2451443" y="293878"/>
                  </a:lnTo>
                  <a:lnTo>
                    <a:pt x="2454808" y="290499"/>
                  </a:lnTo>
                  <a:lnTo>
                    <a:pt x="2454808" y="228003"/>
                  </a:lnTo>
                  <a:lnTo>
                    <a:pt x="2451443" y="224650"/>
                  </a:lnTo>
                  <a:lnTo>
                    <a:pt x="959154" y="224650"/>
                  </a:lnTo>
                  <a:lnTo>
                    <a:pt x="959154" y="69215"/>
                  </a:lnTo>
                  <a:lnTo>
                    <a:pt x="2447290" y="69215"/>
                  </a:lnTo>
                  <a:lnTo>
                    <a:pt x="2451443" y="69215"/>
                  </a:lnTo>
                  <a:lnTo>
                    <a:pt x="2454808" y="65849"/>
                  </a:lnTo>
                  <a:lnTo>
                    <a:pt x="2454808" y="3352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64399" y="6660186"/>
              <a:ext cx="1602105" cy="155575"/>
            </a:xfrm>
            <a:custGeom>
              <a:avLst/>
              <a:gdLst/>
              <a:ahLst/>
              <a:cxnLst/>
              <a:rect l="l" t="t" r="r" b="b"/>
              <a:pathLst>
                <a:path w="1602104" h="155575">
                  <a:moveTo>
                    <a:pt x="1601787" y="0"/>
                  </a:moveTo>
                  <a:lnTo>
                    <a:pt x="77711" y="0"/>
                  </a:lnTo>
                  <a:lnTo>
                    <a:pt x="47459" y="6107"/>
                  </a:lnTo>
                  <a:lnTo>
                    <a:pt x="22758" y="22763"/>
                  </a:lnTo>
                  <a:lnTo>
                    <a:pt x="6105" y="47464"/>
                  </a:lnTo>
                  <a:lnTo>
                    <a:pt x="0" y="77711"/>
                  </a:lnTo>
                  <a:lnTo>
                    <a:pt x="6105" y="107963"/>
                  </a:lnTo>
                  <a:lnTo>
                    <a:pt x="22758" y="132664"/>
                  </a:lnTo>
                  <a:lnTo>
                    <a:pt x="47459" y="149316"/>
                  </a:lnTo>
                  <a:lnTo>
                    <a:pt x="77711" y="155422"/>
                  </a:lnTo>
                  <a:lnTo>
                    <a:pt x="1601787" y="155422"/>
                  </a:lnTo>
                  <a:lnTo>
                    <a:pt x="1579727" y="116569"/>
                  </a:lnTo>
                  <a:lnTo>
                    <a:pt x="1572374" y="77716"/>
                  </a:lnTo>
                  <a:lnTo>
                    <a:pt x="1579727" y="38859"/>
                  </a:lnTo>
                  <a:lnTo>
                    <a:pt x="1601787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62184" y="6590960"/>
              <a:ext cx="818515" cy="294005"/>
            </a:xfrm>
            <a:custGeom>
              <a:avLst/>
              <a:gdLst/>
              <a:ahLst/>
              <a:cxnLst/>
              <a:rect l="l" t="t" r="r" b="b"/>
              <a:pathLst>
                <a:path w="818514" h="294004">
                  <a:moveTo>
                    <a:pt x="818083" y="0"/>
                  </a:moveTo>
                  <a:lnTo>
                    <a:pt x="148120" y="0"/>
                  </a:lnTo>
                  <a:lnTo>
                    <a:pt x="101304" y="7551"/>
                  </a:lnTo>
                  <a:lnTo>
                    <a:pt x="60643" y="28578"/>
                  </a:lnTo>
                  <a:lnTo>
                    <a:pt x="28579" y="60641"/>
                  </a:lnTo>
                  <a:lnTo>
                    <a:pt x="7551" y="101297"/>
                  </a:lnTo>
                  <a:lnTo>
                    <a:pt x="0" y="148107"/>
                  </a:lnTo>
                  <a:lnTo>
                    <a:pt x="7430" y="194181"/>
                  </a:lnTo>
                  <a:lnTo>
                    <a:pt x="28121" y="234196"/>
                  </a:lnTo>
                  <a:lnTo>
                    <a:pt x="59672" y="265752"/>
                  </a:lnTo>
                  <a:lnTo>
                    <a:pt x="99685" y="286446"/>
                  </a:lnTo>
                  <a:lnTo>
                    <a:pt x="145757" y="293878"/>
                  </a:lnTo>
                  <a:lnTo>
                    <a:pt x="802208" y="293878"/>
                  </a:lnTo>
                  <a:lnTo>
                    <a:pt x="765169" y="266154"/>
                  </a:lnTo>
                  <a:lnTo>
                    <a:pt x="736875" y="233948"/>
                  </a:lnTo>
                  <a:lnTo>
                    <a:pt x="717737" y="198654"/>
                  </a:lnTo>
                  <a:lnTo>
                    <a:pt x="708162" y="161663"/>
                  </a:lnTo>
                  <a:lnTo>
                    <a:pt x="708561" y="124368"/>
                  </a:lnTo>
                  <a:lnTo>
                    <a:pt x="719343" y="88162"/>
                  </a:lnTo>
                  <a:lnTo>
                    <a:pt x="740918" y="54437"/>
                  </a:lnTo>
                  <a:lnTo>
                    <a:pt x="773695" y="24585"/>
                  </a:lnTo>
                  <a:lnTo>
                    <a:pt x="818083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74525" y="6588645"/>
              <a:ext cx="2322830" cy="269875"/>
            </a:xfrm>
            <a:custGeom>
              <a:avLst/>
              <a:gdLst/>
              <a:ahLst/>
              <a:cxnLst/>
              <a:rect l="l" t="t" r="r" b="b"/>
              <a:pathLst>
                <a:path w="2322829" h="269875">
                  <a:moveTo>
                    <a:pt x="605231" y="265696"/>
                  </a:moveTo>
                  <a:lnTo>
                    <a:pt x="480568" y="265696"/>
                  </a:lnTo>
                  <a:lnTo>
                    <a:pt x="480568" y="264426"/>
                  </a:lnTo>
                  <a:lnTo>
                    <a:pt x="124650" y="264426"/>
                  </a:lnTo>
                  <a:lnTo>
                    <a:pt x="124650" y="265696"/>
                  </a:lnTo>
                  <a:lnTo>
                    <a:pt x="0" y="265696"/>
                  </a:lnTo>
                  <a:lnTo>
                    <a:pt x="0" y="266966"/>
                  </a:lnTo>
                  <a:lnTo>
                    <a:pt x="0" y="268236"/>
                  </a:lnTo>
                  <a:lnTo>
                    <a:pt x="123558" y="268236"/>
                  </a:lnTo>
                  <a:lnTo>
                    <a:pt x="123558" y="269506"/>
                  </a:lnTo>
                  <a:lnTo>
                    <a:pt x="481672" y="269506"/>
                  </a:lnTo>
                  <a:lnTo>
                    <a:pt x="481672" y="268236"/>
                  </a:lnTo>
                  <a:lnTo>
                    <a:pt x="605231" y="268236"/>
                  </a:lnTo>
                  <a:lnTo>
                    <a:pt x="605231" y="266966"/>
                  </a:lnTo>
                  <a:lnTo>
                    <a:pt x="605231" y="265696"/>
                  </a:lnTo>
                  <a:close/>
                </a:path>
                <a:path w="2322829" h="269875">
                  <a:moveTo>
                    <a:pt x="605231" y="35674"/>
                  </a:moveTo>
                  <a:lnTo>
                    <a:pt x="481672" y="35674"/>
                  </a:lnTo>
                  <a:lnTo>
                    <a:pt x="481672" y="34404"/>
                  </a:lnTo>
                  <a:lnTo>
                    <a:pt x="123558" y="34404"/>
                  </a:lnTo>
                  <a:lnTo>
                    <a:pt x="123558" y="35674"/>
                  </a:lnTo>
                  <a:lnTo>
                    <a:pt x="0" y="35674"/>
                  </a:lnTo>
                  <a:lnTo>
                    <a:pt x="0" y="36944"/>
                  </a:lnTo>
                  <a:lnTo>
                    <a:pt x="0" y="38214"/>
                  </a:lnTo>
                  <a:lnTo>
                    <a:pt x="124650" y="38214"/>
                  </a:lnTo>
                  <a:lnTo>
                    <a:pt x="124650" y="39484"/>
                  </a:lnTo>
                  <a:lnTo>
                    <a:pt x="480568" y="39484"/>
                  </a:lnTo>
                  <a:lnTo>
                    <a:pt x="480568" y="38214"/>
                  </a:lnTo>
                  <a:lnTo>
                    <a:pt x="605231" y="38214"/>
                  </a:lnTo>
                  <a:lnTo>
                    <a:pt x="605231" y="36944"/>
                  </a:lnTo>
                  <a:lnTo>
                    <a:pt x="605231" y="35674"/>
                  </a:lnTo>
                  <a:close/>
                </a:path>
                <a:path w="2322829" h="269875">
                  <a:moveTo>
                    <a:pt x="2084946" y="135750"/>
                  </a:moveTo>
                  <a:lnTo>
                    <a:pt x="1836978" y="135750"/>
                  </a:lnTo>
                  <a:lnTo>
                    <a:pt x="1836978" y="134480"/>
                  </a:lnTo>
                  <a:lnTo>
                    <a:pt x="1101928" y="134480"/>
                  </a:lnTo>
                  <a:lnTo>
                    <a:pt x="1101928" y="135750"/>
                  </a:lnTo>
                  <a:lnTo>
                    <a:pt x="808266" y="135750"/>
                  </a:lnTo>
                  <a:lnTo>
                    <a:pt x="808266" y="137020"/>
                  </a:lnTo>
                  <a:lnTo>
                    <a:pt x="802030" y="137020"/>
                  </a:lnTo>
                  <a:lnTo>
                    <a:pt x="802030" y="138290"/>
                  </a:lnTo>
                  <a:lnTo>
                    <a:pt x="1048245" y="138290"/>
                  </a:lnTo>
                  <a:lnTo>
                    <a:pt x="1048245" y="139560"/>
                  </a:lnTo>
                  <a:lnTo>
                    <a:pt x="1787867" y="139560"/>
                  </a:lnTo>
                  <a:lnTo>
                    <a:pt x="1787867" y="138290"/>
                  </a:lnTo>
                  <a:lnTo>
                    <a:pt x="2078901" y="138290"/>
                  </a:lnTo>
                  <a:lnTo>
                    <a:pt x="2078901" y="137020"/>
                  </a:lnTo>
                  <a:lnTo>
                    <a:pt x="2084946" y="137020"/>
                  </a:lnTo>
                  <a:lnTo>
                    <a:pt x="2084946" y="135750"/>
                  </a:lnTo>
                  <a:close/>
                </a:path>
                <a:path w="2322829" h="269875">
                  <a:moveTo>
                    <a:pt x="2222931" y="177571"/>
                  </a:moveTo>
                  <a:lnTo>
                    <a:pt x="1974964" y="177571"/>
                  </a:lnTo>
                  <a:lnTo>
                    <a:pt x="1974964" y="176301"/>
                  </a:lnTo>
                  <a:lnTo>
                    <a:pt x="1239901" y="176301"/>
                  </a:lnTo>
                  <a:lnTo>
                    <a:pt x="1239901" y="177571"/>
                  </a:lnTo>
                  <a:lnTo>
                    <a:pt x="946238" y="177571"/>
                  </a:lnTo>
                  <a:lnTo>
                    <a:pt x="946238" y="178841"/>
                  </a:lnTo>
                  <a:lnTo>
                    <a:pt x="940079" y="178841"/>
                  </a:lnTo>
                  <a:lnTo>
                    <a:pt x="940079" y="180111"/>
                  </a:lnTo>
                  <a:lnTo>
                    <a:pt x="1188034" y="180111"/>
                  </a:lnTo>
                  <a:lnTo>
                    <a:pt x="1188034" y="181381"/>
                  </a:lnTo>
                  <a:lnTo>
                    <a:pt x="1923097" y="181381"/>
                  </a:lnTo>
                  <a:lnTo>
                    <a:pt x="1923097" y="180111"/>
                  </a:lnTo>
                  <a:lnTo>
                    <a:pt x="2216759" y="180111"/>
                  </a:lnTo>
                  <a:lnTo>
                    <a:pt x="2216759" y="178841"/>
                  </a:lnTo>
                  <a:lnTo>
                    <a:pt x="2222931" y="178841"/>
                  </a:lnTo>
                  <a:lnTo>
                    <a:pt x="2222931" y="177571"/>
                  </a:lnTo>
                  <a:close/>
                </a:path>
                <a:path w="2322829" h="269875">
                  <a:moveTo>
                    <a:pt x="2322461" y="2324"/>
                  </a:moveTo>
                  <a:lnTo>
                    <a:pt x="2297023" y="1828"/>
                  </a:lnTo>
                  <a:lnTo>
                    <a:pt x="1413040" y="0"/>
                  </a:lnTo>
                  <a:lnTo>
                    <a:pt x="64719" y="1663"/>
                  </a:lnTo>
                  <a:lnTo>
                    <a:pt x="20040" y="2324"/>
                  </a:lnTo>
                  <a:lnTo>
                    <a:pt x="45466" y="2832"/>
                  </a:lnTo>
                  <a:lnTo>
                    <a:pt x="929500" y="4648"/>
                  </a:lnTo>
                  <a:lnTo>
                    <a:pt x="2277770" y="2984"/>
                  </a:lnTo>
                  <a:lnTo>
                    <a:pt x="2322461" y="232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21629" y="3598305"/>
              <a:ext cx="873125" cy="455930"/>
            </a:xfrm>
            <a:custGeom>
              <a:avLst/>
              <a:gdLst/>
              <a:ahLst/>
              <a:cxnLst/>
              <a:rect l="l" t="t" r="r" b="b"/>
              <a:pathLst>
                <a:path w="873125" h="455929">
                  <a:moveTo>
                    <a:pt x="683196" y="0"/>
                  </a:moveTo>
                  <a:lnTo>
                    <a:pt x="189331" y="0"/>
                  </a:lnTo>
                  <a:lnTo>
                    <a:pt x="138997" y="6763"/>
                  </a:lnTo>
                  <a:lnTo>
                    <a:pt x="93769" y="25851"/>
                  </a:lnTo>
                  <a:lnTo>
                    <a:pt x="55451" y="55457"/>
                  </a:lnTo>
                  <a:lnTo>
                    <a:pt x="25847" y="93778"/>
                  </a:lnTo>
                  <a:lnTo>
                    <a:pt x="6762" y="139009"/>
                  </a:lnTo>
                  <a:lnTo>
                    <a:pt x="0" y="189344"/>
                  </a:lnTo>
                  <a:lnTo>
                    <a:pt x="6308" y="237958"/>
                  </a:lnTo>
                  <a:lnTo>
                    <a:pt x="24149" y="281855"/>
                  </a:lnTo>
                  <a:lnTo>
                    <a:pt x="51901" y="319427"/>
                  </a:lnTo>
                  <a:lnTo>
                    <a:pt x="87940" y="349067"/>
                  </a:lnTo>
                  <a:lnTo>
                    <a:pt x="130642" y="369171"/>
                  </a:lnTo>
                  <a:lnTo>
                    <a:pt x="178384" y="378129"/>
                  </a:lnTo>
                  <a:lnTo>
                    <a:pt x="223100" y="455498"/>
                  </a:lnTo>
                  <a:lnTo>
                    <a:pt x="278968" y="378688"/>
                  </a:lnTo>
                  <a:lnTo>
                    <a:pt x="683196" y="378688"/>
                  </a:lnTo>
                  <a:lnTo>
                    <a:pt x="733531" y="371925"/>
                  </a:lnTo>
                  <a:lnTo>
                    <a:pt x="778762" y="352837"/>
                  </a:lnTo>
                  <a:lnTo>
                    <a:pt x="817083" y="323230"/>
                  </a:lnTo>
                  <a:lnTo>
                    <a:pt x="846689" y="284909"/>
                  </a:lnTo>
                  <a:lnTo>
                    <a:pt x="865777" y="239679"/>
                  </a:lnTo>
                  <a:lnTo>
                    <a:pt x="872540" y="189344"/>
                  </a:lnTo>
                  <a:lnTo>
                    <a:pt x="865777" y="139009"/>
                  </a:lnTo>
                  <a:lnTo>
                    <a:pt x="846689" y="93778"/>
                  </a:lnTo>
                  <a:lnTo>
                    <a:pt x="817083" y="55457"/>
                  </a:lnTo>
                  <a:lnTo>
                    <a:pt x="778762" y="25851"/>
                  </a:lnTo>
                  <a:lnTo>
                    <a:pt x="733531" y="6763"/>
                  </a:lnTo>
                  <a:lnTo>
                    <a:pt x="683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19435" y="3595980"/>
              <a:ext cx="876300" cy="463550"/>
            </a:xfrm>
            <a:custGeom>
              <a:avLst/>
              <a:gdLst/>
              <a:ahLst/>
              <a:cxnLst/>
              <a:rect l="l" t="t" r="r" b="b"/>
              <a:pathLst>
                <a:path w="876300" h="463550">
                  <a:moveTo>
                    <a:pt x="184665" y="381876"/>
                  </a:moveTo>
                  <a:lnTo>
                    <a:pt x="178126" y="381876"/>
                  </a:lnTo>
                  <a:lnTo>
                    <a:pt x="180412" y="383285"/>
                  </a:lnTo>
                  <a:lnTo>
                    <a:pt x="178940" y="383285"/>
                  </a:lnTo>
                  <a:lnTo>
                    <a:pt x="225014" y="463016"/>
                  </a:lnTo>
                  <a:lnTo>
                    <a:pt x="229825" y="456399"/>
                  </a:lnTo>
                  <a:lnTo>
                    <a:pt x="227745" y="456399"/>
                  </a:lnTo>
                  <a:lnTo>
                    <a:pt x="222995" y="456145"/>
                  </a:lnTo>
                  <a:lnTo>
                    <a:pt x="225560" y="452620"/>
                  </a:lnTo>
                  <a:lnTo>
                    <a:pt x="185480" y="383285"/>
                  </a:lnTo>
                  <a:lnTo>
                    <a:pt x="180412" y="383285"/>
                  </a:lnTo>
                  <a:lnTo>
                    <a:pt x="178844" y="383119"/>
                  </a:lnTo>
                  <a:lnTo>
                    <a:pt x="185383" y="383119"/>
                  </a:lnTo>
                  <a:lnTo>
                    <a:pt x="184665" y="381876"/>
                  </a:lnTo>
                  <a:close/>
                </a:path>
                <a:path w="876300" h="463550">
                  <a:moveTo>
                    <a:pt x="225560" y="452620"/>
                  </a:moveTo>
                  <a:lnTo>
                    <a:pt x="222995" y="456145"/>
                  </a:lnTo>
                  <a:lnTo>
                    <a:pt x="227745" y="456399"/>
                  </a:lnTo>
                  <a:lnTo>
                    <a:pt x="225560" y="452620"/>
                  </a:lnTo>
                  <a:close/>
                </a:path>
                <a:path w="876300" h="463550">
                  <a:moveTo>
                    <a:pt x="279726" y="378193"/>
                  </a:moveTo>
                  <a:lnTo>
                    <a:pt x="225560" y="452620"/>
                  </a:lnTo>
                  <a:lnTo>
                    <a:pt x="227745" y="456399"/>
                  </a:lnTo>
                  <a:lnTo>
                    <a:pt x="229825" y="456399"/>
                  </a:lnTo>
                  <a:lnTo>
                    <a:pt x="282585" y="383832"/>
                  </a:lnTo>
                  <a:lnTo>
                    <a:pt x="281161" y="383832"/>
                  </a:lnTo>
                  <a:lnTo>
                    <a:pt x="283434" y="382663"/>
                  </a:lnTo>
                  <a:lnTo>
                    <a:pt x="699534" y="382663"/>
                  </a:lnTo>
                  <a:lnTo>
                    <a:pt x="719624" y="380203"/>
                  </a:lnTo>
                  <a:lnTo>
                    <a:pt x="726910" y="378498"/>
                  </a:lnTo>
                  <a:lnTo>
                    <a:pt x="674975" y="378498"/>
                  </a:lnTo>
                  <a:lnTo>
                    <a:pt x="279726" y="378193"/>
                  </a:lnTo>
                  <a:close/>
                </a:path>
                <a:path w="876300" h="463550">
                  <a:moveTo>
                    <a:pt x="283434" y="382663"/>
                  </a:moveTo>
                  <a:lnTo>
                    <a:pt x="281161" y="383832"/>
                  </a:lnTo>
                  <a:lnTo>
                    <a:pt x="282585" y="383830"/>
                  </a:lnTo>
                  <a:lnTo>
                    <a:pt x="283434" y="382663"/>
                  </a:lnTo>
                  <a:close/>
                </a:path>
                <a:path w="876300" h="463550">
                  <a:moveTo>
                    <a:pt x="699534" y="382663"/>
                  </a:moveTo>
                  <a:lnTo>
                    <a:pt x="283434" y="382663"/>
                  </a:lnTo>
                  <a:lnTo>
                    <a:pt x="282585" y="383830"/>
                  </a:lnTo>
                  <a:lnTo>
                    <a:pt x="674975" y="383527"/>
                  </a:lnTo>
                  <a:lnTo>
                    <a:pt x="697480" y="382915"/>
                  </a:lnTo>
                  <a:lnTo>
                    <a:pt x="699534" y="382663"/>
                  </a:lnTo>
                  <a:close/>
                </a:path>
                <a:path w="876300" h="463550">
                  <a:moveTo>
                    <a:pt x="178126" y="381876"/>
                  </a:moveTo>
                  <a:lnTo>
                    <a:pt x="178844" y="383119"/>
                  </a:lnTo>
                  <a:lnTo>
                    <a:pt x="180412" y="383285"/>
                  </a:lnTo>
                  <a:lnTo>
                    <a:pt x="178126" y="381876"/>
                  </a:lnTo>
                  <a:close/>
                </a:path>
                <a:path w="876300" h="463550">
                  <a:moveTo>
                    <a:pt x="176246" y="419"/>
                  </a:moveTo>
                  <a:lnTo>
                    <a:pt x="168817" y="1409"/>
                  </a:lnTo>
                  <a:lnTo>
                    <a:pt x="161438" y="2692"/>
                  </a:lnTo>
                  <a:lnTo>
                    <a:pt x="153843" y="3200"/>
                  </a:lnTo>
                  <a:lnTo>
                    <a:pt x="146528" y="5435"/>
                  </a:lnTo>
                  <a:lnTo>
                    <a:pt x="135388" y="8289"/>
                  </a:lnTo>
                  <a:lnTo>
                    <a:pt x="131758" y="9423"/>
                  </a:lnTo>
                  <a:lnTo>
                    <a:pt x="128177" y="10858"/>
                  </a:lnTo>
                  <a:lnTo>
                    <a:pt x="124519" y="12141"/>
                  </a:lnTo>
                  <a:lnTo>
                    <a:pt x="103109" y="21501"/>
                  </a:lnTo>
                  <a:lnTo>
                    <a:pt x="63933" y="48581"/>
                  </a:lnTo>
                  <a:lnTo>
                    <a:pt x="31749" y="85447"/>
                  </a:lnTo>
                  <a:lnTo>
                    <a:pt x="9692" y="130515"/>
                  </a:lnTo>
                  <a:lnTo>
                    <a:pt x="0" y="180884"/>
                  </a:lnTo>
                  <a:lnTo>
                    <a:pt x="259" y="207025"/>
                  </a:lnTo>
                  <a:lnTo>
                    <a:pt x="11680" y="258711"/>
                  </a:lnTo>
                  <a:lnTo>
                    <a:pt x="37454" y="306076"/>
                  </a:lnTo>
                  <a:lnTo>
                    <a:pt x="76145" y="344982"/>
                  </a:lnTo>
                  <a:lnTo>
                    <a:pt x="112064" y="366326"/>
                  </a:lnTo>
                  <a:lnTo>
                    <a:pt x="152246" y="379350"/>
                  </a:lnTo>
                  <a:lnTo>
                    <a:pt x="178844" y="383119"/>
                  </a:lnTo>
                  <a:lnTo>
                    <a:pt x="178126" y="381876"/>
                  </a:lnTo>
                  <a:lnTo>
                    <a:pt x="184665" y="381876"/>
                  </a:lnTo>
                  <a:lnTo>
                    <a:pt x="182279" y="377748"/>
                  </a:lnTo>
                  <a:lnTo>
                    <a:pt x="180742" y="377634"/>
                  </a:lnTo>
                  <a:lnTo>
                    <a:pt x="166978" y="376168"/>
                  </a:lnTo>
                  <a:lnTo>
                    <a:pt x="127008" y="366433"/>
                  </a:lnTo>
                  <a:lnTo>
                    <a:pt x="90632" y="348137"/>
                  </a:lnTo>
                  <a:lnTo>
                    <a:pt x="59302" y="322877"/>
                  </a:lnTo>
                  <a:lnTo>
                    <a:pt x="27652" y="280568"/>
                  </a:lnTo>
                  <a:lnTo>
                    <a:pt x="9409" y="231957"/>
                  </a:lnTo>
                  <a:lnTo>
                    <a:pt x="5398" y="182562"/>
                  </a:lnTo>
                  <a:lnTo>
                    <a:pt x="5418" y="180884"/>
                  </a:lnTo>
                  <a:lnTo>
                    <a:pt x="14721" y="132205"/>
                  </a:lnTo>
                  <a:lnTo>
                    <a:pt x="36078" y="88324"/>
                  </a:lnTo>
                  <a:lnTo>
                    <a:pt x="67323" y="52376"/>
                  </a:lnTo>
                  <a:lnTo>
                    <a:pt x="105406" y="25905"/>
                  </a:lnTo>
                  <a:lnTo>
                    <a:pt x="129790" y="15468"/>
                  </a:lnTo>
                  <a:lnTo>
                    <a:pt x="133269" y="14058"/>
                  </a:lnTo>
                  <a:lnTo>
                    <a:pt x="136838" y="12941"/>
                  </a:lnTo>
                  <a:lnTo>
                    <a:pt x="147658" y="10134"/>
                  </a:lnTo>
                  <a:lnTo>
                    <a:pt x="154770" y="7924"/>
                  </a:lnTo>
                  <a:lnTo>
                    <a:pt x="162187" y="7416"/>
                  </a:lnTo>
                  <a:lnTo>
                    <a:pt x="169375" y="6134"/>
                  </a:lnTo>
                  <a:lnTo>
                    <a:pt x="176614" y="5143"/>
                  </a:lnTo>
                  <a:lnTo>
                    <a:pt x="184952" y="5143"/>
                  </a:lnTo>
                  <a:lnTo>
                    <a:pt x="191067" y="4698"/>
                  </a:lnTo>
                  <a:lnTo>
                    <a:pt x="663710" y="2882"/>
                  </a:lnTo>
                  <a:lnTo>
                    <a:pt x="683522" y="2514"/>
                  </a:lnTo>
                  <a:lnTo>
                    <a:pt x="685389" y="2324"/>
                  </a:lnTo>
                  <a:lnTo>
                    <a:pt x="683522" y="2133"/>
                  </a:lnTo>
                  <a:lnTo>
                    <a:pt x="663710" y="1765"/>
                  </a:lnTo>
                  <a:lnTo>
                    <a:pt x="183714" y="495"/>
                  </a:lnTo>
                  <a:lnTo>
                    <a:pt x="176246" y="419"/>
                  </a:lnTo>
                  <a:close/>
                </a:path>
                <a:path w="876300" h="463550">
                  <a:moveTo>
                    <a:pt x="687091" y="2235"/>
                  </a:moveTo>
                  <a:lnTo>
                    <a:pt x="685389" y="2324"/>
                  </a:lnTo>
                  <a:lnTo>
                    <a:pt x="690369" y="2832"/>
                  </a:lnTo>
                  <a:lnTo>
                    <a:pt x="705160" y="3917"/>
                  </a:lnTo>
                  <a:lnTo>
                    <a:pt x="728652" y="8289"/>
                  </a:lnTo>
                  <a:lnTo>
                    <a:pt x="777166" y="27449"/>
                  </a:lnTo>
                  <a:lnTo>
                    <a:pt x="813290" y="54208"/>
                  </a:lnTo>
                  <a:lnTo>
                    <a:pt x="838707" y="83453"/>
                  </a:lnTo>
                  <a:lnTo>
                    <a:pt x="859176" y="121056"/>
                  </a:lnTo>
                  <a:lnTo>
                    <a:pt x="870947" y="166210"/>
                  </a:lnTo>
                  <a:lnTo>
                    <a:pt x="872384" y="182562"/>
                  </a:lnTo>
                  <a:lnTo>
                    <a:pt x="870945" y="216529"/>
                  </a:lnTo>
                  <a:lnTo>
                    <a:pt x="847565" y="284919"/>
                  </a:lnTo>
                  <a:lnTo>
                    <a:pt x="824873" y="316064"/>
                  </a:lnTo>
                  <a:lnTo>
                    <a:pt x="795250" y="342790"/>
                  </a:lnTo>
                  <a:lnTo>
                    <a:pt x="759494" y="363296"/>
                  </a:lnTo>
                  <a:lnTo>
                    <a:pt x="718777" y="375378"/>
                  </a:lnTo>
                  <a:lnTo>
                    <a:pt x="674975" y="378498"/>
                  </a:lnTo>
                  <a:lnTo>
                    <a:pt x="726910" y="378498"/>
                  </a:lnTo>
                  <a:lnTo>
                    <a:pt x="780409" y="358009"/>
                  </a:lnTo>
                  <a:lnTo>
                    <a:pt x="813955" y="333462"/>
                  </a:lnTo>
                  <a:lnTo>
                    <a:pt x="851299" y="287069"/>
                  </a:lnTo>
                  <a:lnTo>
                    <a:pt x="874873" y="217052"/>
                  </a:lnTo>
                  <a:lnTo>
                    <a:pt x="876149" y="182562"/>
                  </a:lnTo>
                  <a:lnTo>
                    <a:pt x="876015" y="180884"/>
                  </a:lnTo>
                  <a:lnTo>
                    <a:pt x="867658" y="134280"/>
                  </a:lnTo>
                  <a:lnTo>
                    <a:pt x="848913" y="93464"/>
                  </a:lnTo>
                  <a:lnTo>
                    <a:pt x="815167" y="52193"/>
                  </a:lnTo>
                  <a:lnTo>
                    <a:pt x="778286" y="25448"/>
                  </a:lnTo>
                  <a:lnTo>
                    <a:pt x="729058" y="6781"/>
                  </a:lnTo>
                  <a:lnTo>
                    <a:pt x="690418" y="2311"/>
                  </a:lnTo>
                  <a:lnTo>
                    <a:pt x="687091" y="2235"/>
                  </a:lnTo>
                  <a:close/>
                </a:path>
                <a:path w="876300" h="463550">
                  <a:moveTo>
                    <a:pt x="184952" y="5143"/>
                  </a:moveTo>
                  <a:lnTo>
                    <a:pt x="176614" y="5143"/>
                  </a:lnTo>
                  <a:lnTo>
                    <a:pt x="183904" y="5219"/>
                  </a:lnTo>
                  <a:lnTo>
                    <a:pt x="184952" y="5143"/>
                  </a:lnTo>
                  <a:close/>
                </a:path>
                <a:path w="876300" h="463550">
                  <a:moveTo>
                    <a:pt x="191054" y="0"/>
                  </a:moveTo>
                  <a:lnTo>
                    <a:pt x="183714" y="495"/>
                  </a:lnTo>
                  <a:lnTo>
                    <a:pt x="404645" y="495"/>
                  </a:lnTo>
                  <a:lnTo>
                    <a:pt x="205558" y="12"/>
                  </a:lnTo>
                  <a:lnTo>
                    <a:pt x="191054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83583" y="3728467"/>
              <a:ext cx="114604" cy="10899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33819" y="3728467"/>
              <a:ext cx="114604" cy="10899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84054" y="3728467"/>
              <a:ext cx="114604" cy="10899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4289" y="3728467"/>
              <a:ext cx="114604" cy="10899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295" y="3315040"/>
              <a:ext cx="2786162" cy="421618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59114" y="3340819"/>
              <a:ext cx="644565" cy="88805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996775" y="6996598"/>
              <a:ext cx="483870" cy="392430"/>
            </a:xfrm>
            <a:custGeom>
              <a:avLst/>
              <a:gdLst/>
              <a:ahLst/>
              <a:cxnLst/>
              <a:rect l="l" t="t" r="r" b="b"/>
              <a:pathLst>
                <a:path w="483870" h="392429">
                  <a:moveTo>
                    <a:pt x="1041" y="0"/>
                  </a:moveTo>
                  <a:lnTo>
                    <a:pt x="0" y="388543"/>
                  </a:lnTo>
                  <a:lnTo>
                    <a:pt x="483400" y="392302"/>
                  </a:lnTo>
                  <a:lnTo>
                    <a:pt x="478072" y="364120"/>
                  </a:lnTo>
                  <a:lnTo>
                    <a:pt x="450064" y="340055"/>
                  </a:lnTo>
                  <a:lnTo>
                    <a:pt x="375767" y="306903"/>
                  </a:lnTo>
                  <a:lnTo>
                    <a:pt x="231571" y="251459"/>
                  </a:lnTo>
                  <a:lnTo>
                    <a:pt x="242455" y="2539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65170" y="722520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5">
                  <a:moveTo>
                    <a:pt x="19085" y="0"/>
                  </a:moveTo>
                  <a:lnTo>
                    <a:pt x="13052" y="1148"/>
                  </a:lnTo>
                  <a:lnTo>
                    <a:pt x="7456" y="3959"/>
                  </a:lnTo>
                  <a:lnTo>
                    <a:pt x="2651" y="9335"/>
                  </a:lnTo>
                  <a:lnTo>
                    <a:pt x="0" y="16021"/>
                  </a:lnTo>
                  <a:lnTo>
                    <a:pt x="48" y="23168"/>
                  </a:lnTo>
                  <a:lnTo>
                    <a:pt x="3060" y="29663"/>
                  </a:lnTo>
                  <a:lnTo>
                    <a:pt x="8349" y="34540"/>
                  </a:lnTo>
                  <a:lnTo>
                    <a:pt x="15012" y="37204"/>
                  </a:lnTo>
                  <a:lnTo>
                    <a:pt x="22146" y="37062"/>
                  </a:lnTo>
                  <a:lnTo>
                    <a:pt x="28825" y="33655"/>
                  </a:lnTo>
                  <a:lnTo>
                    <a:pt x="34109" y="27726"/>
                  </a:lnTo>
                  <a:lnTo>
                    <a:pt x="37041" y="20508"/>
                  </a:lnTo>
                  <a:lnTo>
                    <a:pt x="36662" y="13237"/>
                  </a:lnTo>
                  <a:lnTo>
                    <a:pt x="32697" y="6873"/>
                  </a:lnTo>
                  <a:lnTo>
                    <a:pt x="26400" y="2153"/>
                  </a:lnTo>
                  <a:lnTo>
                    <a:pt x="19085" y="0"/>
                  </a:lnTo>
                  <a:close/>
                </a:path>
                <a:path w="37464" h="37465">
                  <a:moveTo>
                    <a:pt x="13866" y="740"/>
                  </a:moveTo>
                  <a:lnTo>
                    <a:pt x="12062" y="1337"/>
                  </a:lnTo>
                  <a:lnTo>
                    <a:pt x="13052" y="1148"/>
                  </a:lnTo>
                  <a:lnTo>
                    <a:pt x="13866" y="74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96778" y="7345982"/>
              <a:ext cx="485140" cy="43180"/>
            </a:xfrm>
            <a:custGeom>
              <a:avLst/>
              <a:gdLst/>
              <a:ahLst/>
              <a:cxnLst/>
              <a:rect l="l" t="t" r="r" b="b"/>
              <a:pathLst>
                <a:path w="485139" h="43179">
                  <a:moveTo>
                    <a:pt x="1638" y="0"/>
                  </a:moveTo>
                  <a:lnTo>
                    <a:pt x="0" y="39154"/>
                  </a:lnTo>
                  <a:lnTo>
                    <a:pt x="483400" y="42925"/>
                  </a:lnTo>
                  <a:lnTo>
                    <a:pt x="484540" y="34017"/>
                  </a:lnTo>
                  <a:lnTo>
                    <a:pt x="482952" y="28478"/>
                  </a:lnTo>
                  <a:lnTo>
                    <a:pt x="476863" y="23993"/>
                  </a:lnTo>
                  <a:lnTo>
                    <a:pt x="464502" y="18249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82226" y="7180049"/>
              <a:ext cx="299406" cy="209147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926631" y="5263405"/>
              <a:ext cx="576580" cy="1929130"/>
            </a:xfrm>
            <a:custGeom>
              <a:avLst/>
              <a:gdLst/>
              <a:ahLst/>
              <a:cxnLst/>
              <a:rect l="l" t="t" r="r" b="b"/>
              <a:pathLst>
                <a:path w="576579" h="1929129">
                  <a:moveTo>
                    <a:pt x="0" y="0"/>
                  </a:moveTo>
                  <a:lnTo>
                    <a:pt x="0" y="225590"/>
                  </a:lnTo>
                  <a:lnTo>
                    <a:pt x="88988" y="945972"/>
                  </a:lnTo>
                  <a:lnTo>
                    <a:pt x="62142" y="1265424"/>
                  </a:lnTo>
                  <a:lnTo>
                    <a:pt x="53914" y="1358991"/>
                  </a:lnTo>
                  <a:lnTo>
                    <a:pt x="43459" y="1474520"/>
                  </a:lnTo>
                  <a:lnTo>
                    <a:pt x="38608" y="1615333"/>
                  </a:lnTo>
                  <a:lnTo>
                    <a:pt x="42595" y="1763641"/>
                  </a:lnTo>
                  <a:lnTo>
                    <a:pt x="49402" y="1880894"/>
                  </a:lnTo>
                  <a:lnTo>
                    <a:pt x="53009" y="1928545"/>
                  </a:lnTo>
                  <a:lnTo>
                    <a:pt x="316839" y="1928545"/>
                  </a:lnTo>
                  <a:lnTo>
                    <a:pt x="411238" y="966660"/>
                  </a:lnTo>
                  <a:lnTo>
                    <a:pt x="469836" y="366776"/>
                  </a:lnTo>
                  <a:lnTo>
                    <a:pt x="576110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67958" y="6896721"/>
              <a:ext cx="470534" cy="495300"/>
            </a:xfrm>
            <a:custGeom>
              <a:avLst/>
              <a:gdLst/>
              <a:ahLst/>
              <a:cxnLst/>
              <a:rect l="l" t="t" r="r" b="b"/>
              <a:pathLst>
                <a:path w="470535" h="495300">
                  <a:moveTo>
                    <a:pt x="92354" y="0"/>
                  </a:moveTo>
                  <a:lnTo>
                    <a:pt x="0" y="377405"/>
                  </a:lnTo>
                  <a:lnTo>
                    <a:pt x="468947" y="494715"/>
                  </a:lnTo>
                  <a:lnTo>
                    <a:pt x="470405" y="466069"/>
                  </a:lnTo>
                  <a:lnTo>
                    <a:pt x="448844" y="436092"/>
                  </a:lnTo>
                  <a:lnTo>
                    <a:pt x="384424" y="386398"/>
                  </a:lnTo>
                  <a:lnTo>
                    <a:pt x="257301" y="298602"/>
                  </a:lnTo>
                  <a:lnTo>
                    <a:pt x="326402" y="59220"/>
                  </a:lnTo>
                  <a:lnTo>
                    <a:pt x="92354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66618" y="7138727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5">
                  <a:moveTo>
                    <a:pt x="17847" y="202"/>
                  </a:moveTo>
                  <a:lnTo>
                    <a:pt x="11730" y="1623"/>
                  </a:lnTo>
                  <a:lnTo>
                    <a:pt x="5797" y="5713"/>
                  </a:lnTo>
                  <a:lnTo>
                    <a:pt x="1646" y="11581"/>
                  </a:lnTo>
                  <a:lnTo>
                    <a:pt x="0" y="18541"/>
                  </a:lnTo>
                  <a:lnTo>
                    <a:pt x="1408" y="25565"/>
                  </a:lnTo>
                  <a:lnTo>
                    <a:pt x="5407" y="31553"/>
                  </a:lnTo>
                  <a:lnTo>
                    <a:pt x="11258" y="35712"/>
                  </a:lnTo>
                  <a:lnTo>
                    <a:pt x="18224" y="37249"/>
                  </a:lnTo>
                  <a:lnTo>
                    <a:pt x="25522" y="35508"/>
                  </a:lnTo>
                  <a:lnTo>
                    <a:pt x="32051" y="30991"/>
                  </a:lnTo>
                  <a:lnTo>
                    <a:pt x="36594" y="24668"/>
                  </a:lnTo>
                  <a:lnTo>
                    <a:pt x="37934" y="17513"/>
                  </a:lnTo>
                  <a:lnTo>
                    <a:pt x="35579" y="10389"/>
                  </a:lnTo>
                  <a:lnTo>
                    <a:pt x="30572" y="4317"/>
                  </a:lnTo>
                  <a:lnTo>
                    <a:pt x="23968" y="504"/>
                  </a:lnTo>
                  <a:lnTo>
                    <a:pt x="17847" y="202"/>
                  </a:lnTo>
                  <a:close/>
                </a:path>
                <a:path w="38100" h="37465">
                  <a:moveTo>
                    <a:pt x="18719" y="0"/>
                  </a:moveTo>
                  <a:lnTo>
                    <a:pt x="16827" y="152"/>
                  </a:lnTo>
                  <a:lnTo>
                    <a:pt x="17847" y="202"/>
                  </a:lnTo>
                  <a:lnTo>
                    <a:pt x="18719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067955" y="7236442"/>
              <a:ext cx="472440" cy="155575"/>
            </a:xfrm>
            <a:custGeom>
              <a:avLst/>
              <a:gdLst/>
              <a:ahLst/>
              <a:cxnLst/>
              <a:rect l="l" t="t" r="r" b="b"/>
              <a:pathLst>
                <a:path w="472439" h="155575">
                  <a:moveTo>
                    <a:pt x="10795" y="0"/>
                  </a:moveTo>
                  <a:lnTo>
                    <a:pt x="0" y="37680"/>
                  </a:lnTo>
                  <a:lnTo>
                    <a:pt x="468947" y="154990"/>
                  </a:lnTo>
                  <a:lnTo>
                    <a:pt x="472151" y="146609"/>
                  </a:lnTo>
                  <a:lnTo>
                    <a:pt x="471911" y="140855"/>
                  </a:lnTo>
                  <a:lnTo>
                    <a:pt x="467049" y="135063"/>
                  </a:lnTo>
                  <a:lnTo>
                    <a:pt x="456387" y="126568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84589" y="7189924"/>
              <a:ext cx="134952" cy="10376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073209" y="5278805"/>
              <a:ext cx="543560" cy="1903095"/>
            </a:xfrm>
            <a:custGeom>
              <a:avLst/>
              <a:gdLst/>
              <a:ahLst/>
              <a:cxnLst/>
              <a:rect l="l" t="t" r="r" b="b"/>
              <a:pathLst>
                <a:path w="543560" h="1903095">
                  <a:moveTo>
                    <a:pt x="543534" y="122694"/>
                  </a:moveTo>
                  <a:lnTo>
                    <a:pt x="531418" y="0"/>
                  </a:lnTo>
                  <a:lnTo>
                    <a:pt x="207746" y="254"/>
                  </a:lnTo>
                  <a:lnTo>
                    <a:pt x="0" y="1852117"/>
                  </a:lnTo>
                  <a:lnTo>
                    <a:pt x="269506" y="1902866"/>
                  </a:lnTo>
                  <a:lnTo>
                    <a:pt x="528904" y="1013625"/>
                  </a:lnTo>
                  <a:lnTo>
                    <a:pt x="543534" y="122694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70288" y="5529243"/>
              <a:ext cx="526415" cy="1655445"/>
            </a:xfrm>
            <a:custGeom>
              <a:avLst/>
              <a:gdLst/>
              <a:ahLst/>
              <a:cxnLst/>
              <a:rect l="l" t="t" r="r" b="b"/>
              <a:pathLst>
                <a:path w="526414" h="1655445">
                  <a:moveTo>
                    <a:pt x="163641" y="741498"/>
                  </a:moveTo>
                  <a:lnTo>
                    <a:pt x="43243" y="1375308"/>
                  </a:lnTo>
                  <a:lnTo>
                    <a:pt x="0" y="1603667"/>
                  </a:lnTo>
                  <a:lnTo>
                    <a:pt x="274104" y="1655152"/>
                  </a:lnTo>
                  <a:lnTo>
                    <a:pt x="275087" y="1651761"/>
                  </a:lnTo>
                  <a:lnTo>
                    <a:pt x="270154" y="1651761"/>
                  </a:lnTo>
                  <a:lnTo>
                    <a:pt x="270762" y="1649687"/>
                  </a:lnTo>
                  <a:lnTo>
                    <a:pt x="18926" y="1602130"/>
                  </a:lnTo>
                  <a:lnTo>
                    <a:pt x="5397" y="1602130"/>
                  </a:lnTo>
                  <a:lnTo>
                    <a:pt x="3390" y="1599196"/>
                  </a:lnTo>
                  <a:lnTo>
                    <a:pt x="5953" y="1599196"/>
                  </a:lnTo>
                  <a:lnTo>
                    <a:pt x="48234" y="1376260"/>
                  </a:lnTo>
                  <a:lnTo>
                    <a:pt x="168161" y="741883"/>
                  </a:lnTo>
                  <a:lnTo>
                    <a:pt x="163702" y="741883"/>
                  </a:lnTo>
                  <a:lnTo>
                    <a:pt x="163641" y="741498"/>
                  </a:lnTo>
                  <a:close/>
                </a:path>
                <a:path w="526414" h="1655445">
                  <a:moveTo>
                    <a:pt x="270762" y="1649687"/>
                  </a:moveTo>
                  <a:lnTo>
                    <a:pt x="270154" y="1651761"/>
                  </a:lnTo>
                  <a:lnTo>
                    <a:pt x="272872" y="1650085"/>
                  </a:lnTo>
                  <a:lnTo>
                    <a:pt x="270762" y="1649687"/>
                  </a:lnTo>
                  <a:close/>
                </a:path>
                <a:path w="526414" h="1655445">
                  <a:moveTo>
                    <a:pt x="526199" y="781837"/>
                  </a:moveTo>
                  <a:lnTo>
                    <a:pt x="506704" y="845934"/>
                  </a:lnTo>
                  <a:lnTo>
                    <a:pt x="453669" y="1025474"/>
                  </a:lnTo>
                  <a:lnTo>
                    <a:pt x="270762" y="1649687"/>
                  </a:lnTo>
                  <a:lnTo>
                    <a:pt x="272872" y="1650085"/>
                  </a:lnTo>
                  <a:lnTo>
                    <a:pt x="270154" y="1651761"/>
                  </a:lnTo>
                  <a:lnTo>
                    <a:pt x="275087" y="1651761"/>
                  </a:lnTo>
                  <a:lnTo>
                    <a:pt x="456463" y="1026286"/>
                  </a:lnTo>
                  <a:lnTo>
                    <a:pt x="508325" y="845934"/>
                  </a:lnTo>
                  <a:lnTo>
                    <a:pt x="521842" y="798220"/>
                  </a:lnTo>
                  <a:lnTo>
                    <a:pt x="525934" y="783208"/>
                  </a:lnTo>
                  <a:lnTo>
                    <a:pt x="526199" y="781837"/>
                  </a:lnTo>
                  <a:close/>
                </a:path>
                <a:path w="526414" h="1655445">
                  <a:moveTo>
                    <a:pt x="3390" y="1599196"/>
                  </a:moveTo>
                  <a:lnTo>
                    <a:pt x="5397" y="1602130"/>
                  </a:lnTo>
                  <a:lnTo>
                    <a:pt x="5865" y="1599663"/>
                  </a:lnTo>
                  <a:lnTo>
                    <a:pt x="3390" y="1599196"/>
                  </a:lnTo>
                  <a:close/>
                </a:path>
                <a:path w="526414" h="1655445">
                  <a:moveTo>
                    <a:pt x="5865" y="1599663"/>
                  </a:moveTo>
                  <a:lnTo>
                    <a:pt x="5397" y="1602130"/>
                  </a:lnTo>
                  <a:lnTo>
                    <a:pt x="18926" y="1602130"/>
                  </a:lnTo>
                  <a:lnTo>
                    <a:pt x="5865" y="1599663"/>
                  </a:lnTo>
                  <a:close/>
                </a:path>
                <a:path w="526414" h="1655445">
                  <a:moveTo>
                    <a:pt x="5953" y="1599196"/>
                  </a:moveTo>
                  <a:lnTo>
                    <a:pt x="3390" y="1599196"/>
                  </a:lnTo>
                  <a:lnTo>
                    <a:pt x="5865" y="1599663"/>
                  </a:lnTo>
                  <a:lnTo>
                    <a:pt x="5953" y="1599196"/>
                  </a:lnTo>
                  <a:close/>
                </a:path>
                <a:path w="526414" h="1655445">
                  <a:moveTo>
                    <a:pt x="168151" y="741108"/>
                  </a:moveTo>
                  <a:lnTo>
                    <a:pt x="163715" y="741108"/>
                  </a:lnTo>
                  <a:lnTo>
                    <a:pt x="163702" y="741883"/>
                  </a:lnTo>
                  <a:lnTo>
                    <a:pt x="168161" y="741883"/>
                  </a:lnTo>
                  <a:lnTo>
                    <a:pt x="168151" y="741108"/>
                  </a:lnTo>
                  <a:close/>
                </a:path>
                <a:path w="526414" h="1655445">
                  <a:moveTo>
                    <a:pt x="65147" y="110007"/>
                  </a:moveTo>
                  <a:lnTo>
                    <a:pt x="63042" y="110007"/>
                  </a:lnTo>
                  <a:lnTo>
                    <a:pt x="63157" y="110337"/>
                  </a:lnTo>
                  <a:lnTo>
                    <a:pt x="163641" y="741498"/>
                  </a:lnTo>
                  <a:lnTo>
                    <a:pt x="163715" y="741108"/>
                  </a:lnTo>
                  <a:lnTo>
                    <a:pt x="168151" y="741108"/>
                  </a:lnTo>
                  <a:lnTo>
                    <a:pt x="65147" y="110007"/>
                  </a:lnTo>
                  <a:close/>
                </a:path>
                <a:path w="526414" h="1655445">
                  <a:moveTo>
                    <a:pt x="63070" y="110179"/>
                  </a:moveTo>
                  <a:lnTo>
                    <a:pt x="63095" y="110337"/>
                  </a:lnTo>
                  <a:lnTo>
                    <a:pt x="63070" y="110179"/>
                  </a:lnTo>
                  <a:close/>
                </a:path>
                <a:path w="526414" h="1655445">
                  <a:moveTo>
                    <a:pt x="2933" y="0"/>
                  </a:moveTo>
                  <a:lnTo>
                    <a:pt x="4114" y="2501"/>
                  </a:lnTo>
                  <a:lnTo>
                    <a:pt x="6667" y="7277"/>
                  </a:lnTo>
                  <a:lnTo>
                    <a:pt x="18148" y="28447"/>
                  </a:lnTo>
                  <a:lnTo>
                    <a:pt x="63070" y="110179"/>
                  </a:lnTo>
                  <a:lnTo>
                    <a:pt x="63042" y="110007"/>
                  </a:lnTo>
                  <a:lnTo>
                    <a:pt x="65147" y="110007"/>
                  </a:lnTo>
                  <a:lnTo>
                    <a:pt x="65062" y="109486"/>
                  </a:lnTo>
                  <a:lnTo>
                    <a:pt x="19088" y="27927"/>
                  </a:lnTo>
                  <a:lnTo>
                    <a:pt x="7137" y="6997"/>
                  </a:lnTo>
                  <a:lnTo>
                    <a:pt x="4432" y="2324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09570" y="5351860"/>
              <a:ext cx="146646" cy="8959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77401" y="3990387"/>
              <a:ext cx="231289" cy="21480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3972377" y="3990041"/>
              <a:ext cx="248920" cy="364490"/>
            </a:xfrm>
            <a:custGeom>
              <a:avLst/>
              <a:gdLst/>
              <a:ahLst/>
              <a:cxnLst/>
              <a:rect l="l" t="t" r="r" b="b"/>
              <a:pathLst>
                <a:path w="248920" h="364489">
                  <a:moveTo>
                    <a:pt x="183865" y="0"/>
                  </a:moveTo>
                  <a:lnTo>
                    <a:pt x="175931" y="3040"/>
                  </a:lnTo>
                  <a:lnTo>
                    <a:pt x="162775" y="10618"/>
                  </a:lnTo>
                  <a:lnTo>
                    <a:pt x="107962" y="90158"/>
                  </a:lnTo>
                  <a:lnTo>
                    <a:pt x="66446" y="120740"/>
                  </a:lnTo>
                  <a:lnTo>
                    <a:pt x="0" y="274092"/>
                  </a:lnTo>
                  <a:lnTo>
                    <a:pt x="99288" y="363983"/>
                  </a:lnTo>
                  <a:lnTo>
                    <a:pt x="123202" y="313869"/>
                  </a:lnTo>
                  <a:lnTo>
                    <a:pt x="129231" y="310932"/>
                  </a:lnTo>
                  <a:lnTo>
                    <a:pt x="179196" y="282030"/>
                  </a:lnTo>
                  <a:lnTo>
                    <a:pt x="215290" y="238215"/>
                  </a:lnTo>
                  <a:lnTo>
                    <a:pt x="243344" y="186437"/>
                  </a:lnTo>
                  <a:lnTo>
                    <a:pt x="248381" y="161401"/>
                  </a:lnTo>
                  <a:lnTo>
                    <a:pt x="243367" y="151370"/>
                  </a:lnTo>
                  <a:lnTo>
                    <a:pt x="231901" y="136793"/>
                  </a:lnTo>
                  <a:lnTo>
                    <a:pt x="231457" y="127915"/>
                  </a:lnTo>
                  <a:lnTo>
                    <a:pt x="235813" y="117667"/>
                  </a:lnTo>
                  <a:lnTo>
                    <a:pt x="238260" y="111424"/>
                  </a:lnTo>
                  <a:lnTo>
                    <a:pt x="239052" y="106256"/>
                  </a:lnTo>
                  <a:lnTo>
                    <a:pt x="238167" y="99382"/>
                  </a:lnTo>
                  <a:lnTo>
                    <a:pt x="235584" y="88025"/>
                  </a:lnTo>
                  <a:lnTo>
                    <a:pt x="236596" y="83920"/>
                  </a:lnTo>
                  <a:lnTo>
                    <a:pt x="238653" y="74112"/>
                  </a:lnTo>
                  <a:lnTo>
                    <a:pt x="240294" y="62361"/>
                  </a:lnTo>
                  <a:lnTo>
                    <a:pt x="240055" y="52427"/>
                  </a:lnTo>
                  <a:lnTo>
                    <a:pt x="238294" y="46320"/>
                  </a:lnTo>
                  <a:lnTo>
                    <a:pt x="234251" y="42435"/>
                  </a:lnTo>
                  <a:lnTo>
                    <a:pt x="224817" y="39107"/>
                  </a:lnTo>
                  <a:lnTo>
                    <a:pt x="206882" y="34672"/>
                  </a:lnTo>
                  <a:lnTo>
                    <a:pt x="209228" y="26738"/>
                  </a:lnTo>
                  <a:lnTo>
                    <a:pt x="208253" y="19251"/>
                  </a:lnTo>
                  <a:lnTo>
                    <a:pt x="204084" y="12226"/>
                  </a:lnTo>
                  <a:lnTo>
                    <a:pt x="196849" y="5678"/>
                  </a:lnTo>
                  <a:lnTo>
                    <a:pt x="189773" y="1033"/>
                  </a:lnTo>
                  <a:lnTo>
                    <a:pt x="183865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51603" y="4003995"/>
              <a:ext cx="156282" cy="14764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987389" y="4080414"/>
              <a:ext cx="20955" cy="33020"/>
            </a:xfrm>
            <a:custGeom>
              <a:avLst/>
              <a:gdLst/>
              <a:ahLst/>
              <a:cxnLst/>
              <a:rect l="l" t="t" r="r" b="b"/>
              <a:pathLst>
                <a:path w="20954" h="33020">
                  <a:moveTo>
                    <a:pt x="2628" y="0"/>
                  </a:moveTo>
                  <a:lnTo>
                    <a:pt x="0" y="609"/>
                  </a:lnTo>
                  <a:lnTo>
                    <a:pt x="25" y="1155"/>
                  </a:lnTo>
                  <a:lnTo>
                    <a:pt x="2565" y="1104"/>
                  </a:lnTo>
                  <a:lnTo>
                    <a:pt x="9690" y="4013"/>
                  </a:lnTo>
                  <a:lnTo>
                    <a:pt x="14350" y="7391"/>
                  </a:lnTo>
                  <a:lnTo>
                    <a:pt x="18592" y="18287"/>
                  </a:lnTo>
                  <a:lnTo>
                    <a:pt x="17297" y="23914"/>
                  </a:lnTo>
                  <a:lnTo>
                    <a:pt x="13728" y="30708"/>
                  </a:lnTo>
                  <a:lnTo>
                    <a:pt x="11696" y="32257"/>
                  </a:lnTo>
                  <a:lnTo>
                    <a:pt x="11937" y="32524"/>
                  </a:lnTo>
                  <a:lnTo>
                    <a:pt x="12026" y="32715"/>
                  </a:lnTo>
                  <a:lnTo>
                    <a:pt x="14477" y="31534"/>
                  </a:lnTo>
                  <a:lnTo>
                    <a:pt x="19011" y="24549"/>
                  </a:lnTo>
                  <a:lnTo>
                    <a:pt x="20777" y="18313"/>
                  </a:lnTo>
                  <a:lnTo>
                    <a:pt x="15938" y="5930"/>
                  </a:lnTo>
                  <a:lnTo>
                    <a:pt x="10591" y="2425"/>
                  </a:lnTo>
                  <a:lnTo>
                    <a:pt x="2628" y="0"/>
                  </a:lnTo>
                  <a:close/>
                </a:path>
              </a:pathLst>
            </a:custGeom>
            <a:solidFill>
              <a:srgbClr val="37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27761" y="4210210"/>
              <a:ext cx="699135" cy="571500"/>
            </a:xfrm>
            <a:custGeom>
              <a:avLst/>
              <a:gdLst/>
              <a:ahLst/>
              <a:cxnLst/>
              <a:rect l="l" t="t" r="r" b="b"/>
              <a:pathLst>
                <a:path w="699135" h="571500">
                  <a:moveTo>
                    <a:pt x="573252" y="0"/>
                  </a:moveTo>
                  <a:lnTo>
                    <a:pt x="379933" y="288810"/>
                  </a:lnTo>
                  <a:lnTo>
                    <a:pt x="222453" y="154025"/>
                  </a:lnTo>
                  <a:lnTo>
                    <a:pt x="0" y="278282"/>
                  </a:lnTo>
                  <a:lnTo>
                    <a:pt x="37582" y="315564"/>
                  </a:lnTo>
                  <a:lnTo>
                    <a:pt x="125193" y="399861"/>
                  </a:lnTo>
                  <a:lnTo>
                    <a:pt x="225124" y="489846"/>
                  </a:lnTo>
                  <a:lnTo>
                    <a:pt x="299669" y="544194"/>
                  </a:lnTo>
                  <a:lnTo>
                    <a:pt x="345171" y="562683"/>
                  </a:lnTo>
                  <a:lnTo>
                    <a:pt x="385065" y="570914"/>
                  </a:lnTo>
                  <a:lnTo>
                    <a:pt x="422218" y="566274"/>
                  </a:lnTo>
                  <a:lnTo>
                    <a:pt x="459498" y="546150"/>
                  </a:lnTo>
                  <a:lnTo>
                    <a:pt x="491957" y="517216"/>
                  </a:lnTo>
                  <a:lnTo>
                    <a:pt x="527719" y="458404"/>
                  </a:lnTo>
                  <a:lnTo>
                    <a:pt x="589232" y="325467"/>
                  </a:lnTo>
                  <a:lnTo>
                    <a:pt x="698944" y="74155"/>
                  </a:lnTo>
                  <a:lnTo>
                    <a:pt x="573252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06790" y="4497087"/>
              <a:ext cx="12700" cy="121920"/>
            </a:xfrm>
            <a:custGeom>
              <a:avLst/>
              <a:gdLst/>
              <a:ahLst/>
              <a:cxnLst/>
              <a:rect l="l" t="t" r="r" b="b"/>
              <a:pathLst>
                <a:path w="12700" h="121920">
                  <a:moveTo>
                    <a:pt x="0" y="0"/>
                  </a:moveTo>
                  <a:lnTo>
                    <a:pt x="273" y="4912"/>
                  </a:lnTo>
                  <a:lnTo>
                    <a:pt x="2474" y="17860"/>
                  </a:lnTo>
                  <a:lnTo>
                    <a:pt x="5273" y="37045"/>
                  </a:lnTo>
                  <a:lnTo>
                    <a:pt x="7340" y="60667"/>
                  </a:lnTo>
                  <a:lnTo>
                    <a:pt x="7795" y="84375"/>
                  </a:lnTo>
                  <a:lnTo>
                    <a:pt x="7054" y="103749"/>
                  </a:lnTo>
                  <a:lnTo>
                    <a:pt x="6247" y="116860"/>
                  </a:lnTo>
                  <a:lnTo>
                    <a:pt x="6502" y="121780"/>
                  </a:lnTo>
                  <a:lnTo>
                    <a:pt x="8207" y="117160"/>
                  </a:lnTo>
                  <a:lnTo>
                    <a:pt x="10636" y="104097"/>
                  </a:lnTo>
                  <a:lnTo>
                    <a:pt x="12474" y="84531"/>
                  </a:lnTo>
                  <a:lnTo>
                    <a:pt x="12407" y="60401"/>
                  </a:lnTo>
                  <a:lnTo>
                    <a:pt x="9903" y="36395"/>
                  </a:lnTo>
                  <a:lnTo>
                    <a:pt x="5989" y="17137"/>
                  </a:lnTo>
                  <a:lnTo>
                    <a:pt x="2183" y="4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A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66632" y="4475199"/>
              <a:ext cx="167640" cy="612140"/>
            </a:xfrm>
            <a:custGeom>
              <a:avLst/>
              <a:gdLst/>
              <a:ahLst/>
              <a:cxnLst/>
              <a:rect l="l" t="t" r="r" b="b"/>
              <a:pathLst>
                <a:path w="167639" h="612139">
                  <a:moveTo>
                    <a:pt x="77293" y="0"/>
                  </a:moveTo>
                  <a:lnTo>
                    <a:pt x="31002" y="258516"/>
                  </a:lnTo>
                  <a:lnTo>
                    <a:pt x="7622" y="395495"/>
                  </a:lnTo>
                  <a:lnTo>
                    <a:pt x="0" y="456662"/>
                  </a:lnTo>
                  <a:lnTo>
                    <a:pt x="979" y="487743"/>
                  </a:lnTo>
                  <a:lnTo>
                    <a:pt x="21077" y="558838"/>
                  </a:lnTo>
                  <a:lnTo>
                    <a:pt x="74550" y="607187"/>
                  </a:lnTo>
                  <a:lnTo>
                    <a:pt x="109474" y="611982"/>
                  </a:lnTo>
                  <a:lnTo>
                    <a:pt x="139141" y="611449"/>
                  </a:lnTo>
                  <a:lnTo>
                    <a:pt x="159737" y="608785"/>
                  </a:lnTo>
                  <a:lnTo>
                    <a:pt x="167450" y="607187"/>
                  </a:lnTo>
                  <a:lnTo>
                    <a:pt x="109373" y="59309"/>
                  </a:lnTo>
                  <a:lnTo>
                    <a:pt x="77293" y="0"/>
                  </a:lnTo>
                  <a:close/>
                </a:path>
              </a:pathLst>
            </a:custGeom>
            <a:solidFill>
              <a:srgbClr val="FF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67469" y="4023550"/>
              <a:ext cx="854075" cy="1329690"/>
            </a:xfrm>
            <a:custGeom>
              <a:avLst/>
              <a:gdLst/>
              <a:ahLst/>
              <a:cxnLst/>
              <a:rect l="l" t="t" r="r" b="b"/>
              <a:pathLst>
                <a:path w="854075" h="1329689">
                  <a:moveTo>
                    <a:pt x="853478" y="1255496"/>
                  </a:moveTo>
                  <a:lnTo>
                    <a:pt x="851039" y="1182090"/>
                  </a:lnTo>
                  <a:lnTo>
                    <a:pt x="766381" y="384543"/>
                  </a:lnTo>
                  <a:lnTo>
                    <a:pt x="779068" y="263779"/>
                  </a:lnTo>
                  <a:lnTo>
                    <a:pt x="775335" y="195668"/>
                  </a:lnTo>
                  <a:lnTo>
                    <a:pt x="748004" y="155181"/>
                  </a:lnTo>
                  <a:lnTo>
                    <a:pt x="689927" y="117246"/>
                  </a:lnTo>
                  <a:lnTo>
                    <a:pt x="590613" y="60553"/>
                  </a:lnTo>
                  <a:lnTo>
                    <a:pt x="303517" y="0"/>
                  </a:lnTo>
                  <a:lnTo>
                    <a:pt x="299262" y="27203"/>
                  </a:lnTo>
                  <a:lnTo>
                    <a:pt x="193509" y="97459"/>
                  </a:lnTo>
                  <a:lnTo>
                    <a:pt x="138163" y="136690"/>
                  </a:lnTo>
                  <a:lnTo>
                    <a:pt x="115125" y="159131"/>
                  </a:lnTo>
                  <a:lnTo>
                    <a:pt x="114465" y="160629"/>
                  </a:lnTo>
                  <a:lnTo>
                    <a:pt x="111379" y="163131"/>
                  </a:lnTo>
                  <a:lnTo>
                    <a:pt x="78587" y="218655"/>
                  </a:lnTo>
                  <a:lnTo>
                    <a:pt x="56997" y="275234"/>
                  </a:lnTo>
                  <a:lnTo>
                    <a:pt x="41617" y="335775"/>
                  </a:lnTo>
                  <a:lnTo>
                    <a:pt x="25069" y="437781"/>
                  </a:lnTo>
                  <a:lnTo>
                    <a:pt x="0" y="618782"/>
                  </a:lnTo>
                  <a:lnTo>
                    <a:pt x="128651" y="641464"/>
                  </a:lnTo>
                  <a:lnTo>
                    <a:pt x="130695" y="662736"/>
                  </a:lnTo>
                  <a:lnTo>
                    <a:pt x="135978" y="712584"/>
                  </a:lnTo>
                  <a:lnTo>
                    <a:pt x="140614" y="750874"/>
                  </a:lnTo>
                  <a:lnTo>
                    <a:pt x="150012" y="857529"/>
                  </a:lnTo>
                  <a:lnTo>
                    <a:pt x="155663" y="979449"/>
                  </a:lnTo>
                  <a:lnTo>
                    <a:pt x="158432" y="1079690"/>
                  </a:lnTo>
                  <a:lnTo>
                    <a:pt x="159156" y="1121308"/>
                  </a:lnTo>
                  <a:lnTo>
                    <a:pt x="150622" y="1143533"/>
                  </a:lnTo>
                  <a:lnTo>
                    <a:pt x="142443" y="1166329"/>
                  </a:lnTo>
                  <a:lnTo>
                    <a:pt x="135585" y="1191348"/>
                  </a:lnTo>
                  <a:lnTo>
                    <a:pt x="130987" y="1220266"/>
                  </a:lnTo>
                  <a:lnTo>
                    <a:pt x="133629" y="1250200"/>
                  </a:lnTo>
                  <a:lnTo>
                    <a:pt x="154165" y="1293126"/>
                  </a:lnTo>
                  <a:lnTo>
                    <a:pt x="201803" y="1311706"/>
                  </a:lnTo>
                  <a:lnTo>
                    <a:pt x="245732" y="1320482"/>
                  </a:lnTo>
                  <a:lnTo>
                    <a:pt x="290880" y="1326248"/>
                  </a:lnTo>
                  <a:lnTo>
                    <a:pt x="337197" y="1329220"/>
                  </a:lnTo>
                  <a:lnTo>
                    <a:pt x="384644" y="1329651"/>
                  </a:lnTo>
                  <a:lnTo>
                    <a:pt x="433158" y="1327734"/>
                  </a:lnTo>
                  <a:lnTo>
                    <a:pt x="482688" y="1323721"/>
                  </a:lnTo>
                  <a:lnTo>
                    <a:pt x="533184" y="1317815"/>
                  </a:lnTo>
                  <a:lnTo>
                    <a:pt x="584581" y="1310259"/>
                  </a:lnTo>
                  <a:lnTo>
                    <a:pt x="636854" y="1301267"/>
                  </a:lnTo>
                  <a:lnTo>
                    <a:pt x="689927" y="1291069"/>
                  </a:lnTo>
                  <a:lnTo>
                    <a:pt x="743762" y="1279893"/>
                  </a:lnTo>
                  <a:lnTo>
                    <a:pt x="798296" y="1267955"/>
                  </a:lnTo>
                  <a:lnTo>
                    <a:pt x="853478" y="1255496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364687" y="4369258"/>
              <a:ext cx="213995" cy="459740"/>
            </a:xfrm>
            <a:custGeom>
              <a:avLst/>
              <a:gdLst/>
              <a:ahLst/>
              <a:cxnLst/>
              <a:rect l="l" t="t" r="r" b="b"/>
              <a:pathLst>
                <a:path w="213995" h="459739">
                  <a:moveTo>
                    <a:pt x="0" y="0"/>
                  </a:moveTo>
                  <a:lnTo>
                    <a:pt x="47" y="68409"/>
                  </a:lnTo>
                  <a:lnTo>
                    <a:pt x="6330" y="116838"/>
                  </a:lnTo>
                  <a:lnTo>
                    <a:pt x="24492" y="168351"/>
                  </a:lnTo>
                  <a:lnTo>
                    <a:pt x="60172" y="246011"/>
                  </a:lnTo>
                  <a:lnTo>
                    <a:pt x="110230" y="334680"/>
                  </a:lnTo>
                  <a:lnTo>
                    <a:pt x="160142" y="401815"/>
                  </a:lnTo>
                  <a:lnTo>
                    <a:pt x="198473" y="444347"/>
                  </a:lnTo>
                  <a:lnTo>
                    <a:pt x="213791" y="459206"/>
                  </a:lnTo>
                  <a:lnTo>
                    <a:pt x="186410" y="220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36135" y="4140356"/>
              <a:ext cx="439420" cy="503555"/>
            </a:xfrm>
            <a:custGeom>
              <a:avLst/>
              <a:gdLst/>
              <a:ahLst/>
              <a:cxnLst/>
              <a:rect l="l" t="t" r="r" b="b"/>
              <a:pathLst>
                <a:path w="439420" h="503554">
                  <a:moveTo>
                    <a:pt x="85819" y="0"/>
                  </a:moveTo>
                  <a:lnTo>
                    <a:pt x="44746" y="19684"/>
                  </a:lnTo>
                  <a:lnTo>
                    <a:pt x="15149" y="61611"/>
                  </a:lnTo>
                  <a:lnTo>
                    <a:pt x="2984" y="113016"/>
                  </a:lnTo>
                  <a:lnTo>
                    <a:pt x="0" y="164517"/>
                  </a:lnTo>
                  <a:lnTo>
                    <a:pt x="4252" y="214680"/>
                  </a:lnTo>
                  <a:lnTo>
                    <a:pt x="13798" y="262073"/>
                  </a:lnTo>
                  <a:lnTo>
                    <a:pt x="26694" y="305260"/>
                  </a:lnTo>
                  <a:lnTo>
                    <a:pt x="57626" y="364752"/>
                  </a:lnTo>
                  <a:lnTo>
                    <a:pt x="103068" y="429649"/>
                  </a:lnTo>
                  <a:lnTo>
                    <a:pt x="144162" y="481856"/>
                  </a:lnTo>
                  <a:lnTo>
                    <a:pt x="162050" y="503279"/>
                  </a:lnTo>
                  <a:lnTo>
                    <a:pt x="439126" y="335105"/>
                  </a:lnTo>
                  <a:lnTo>
                    <a:pt x="234326" y="87087"/>
                  </a:lnTo>
                  <a:lnTo>
                    <a:pt x="211006" y="58175"/>
                  </a:lnTo>
                  <a:lnTo>
                    <a:pt x="196185" y="41221"/>
                  </a:lnTo>
                  <a:lnTo>
                    <a:pt x="181913" y="27549"/>
                  </a:lnTo>
                  <a:lnTo>
                    <a:pt x="153568" y="10737"/>
                  </a:lnTo>
                  <a:lnTo>
                    <a:pt x="119877" y="756"/>
                  </a:lnTo>
                  <a:lnTo>
                    <a:pt x="85819" y="0"/>
                  </a:lnTo>
                  <a:close/>
                </a:path>
              </a:pathLst>
            </a:custGeom>
            <a:solidFill>
              <a:srgbClr val="FF72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869933" y="4138269"/>
              <a:ext cx="909319" cy="1156970"/>
            </a:xfrm>
            <a:custGeom>
              <a:avLst/>
              <a:gdLst/>
              <a:ahLst/>
              <a:cxnLst/>
              <a:rect l="l" t="t" r="r" b="b"/>
              <a:pathLst>
                <a:path w="909320" h="1156970">
                  <a:moveTo>
                    <a:pt x="35750" y="634542"/>
                  </a:moveTo>
                  <a:lnTo>
                    <a:pt x="26492" y="529323"/>
                  </a:lnTo>
                  <a:lnTo>
                    <a:pt x="23291" y="488759"/>
                  </a:lnTo>
                  <a:lnTo>
                    <a:pt x="16764" y="395719"/>
                  </a:lnTo>
                  <a:lnTo>
                    <a:pt x="6032" y="226656"/>
                  </a:lnTo>
                  <a:lnTo>
                    <a:pt x="2324" y="175425"/>
                  </a:lnTo>
                  <a:lnTo>
                    <a:pt x="431" y="156654"/>
                  </a:lnTo>
                  <a:lnTo>
                    <a:pt x="254" y="156667"/>
                  </a:lnTo>
                  <a:lnTo>
                    <a:pt x="76" y="156679"/>
                  </a:lnTo>
                  <a:lnTo>
                    <a:pt x="4114" y="262280"/>
                  </a:lnTo>
                  <a:lnTo>
                    <a:pt x="8712" y="347853"/>
                  </a:lnTo>
                  <a:lnTo>
                    <a:pt x="11696" y="396062"/>
                  </a:lnTo>
                  <a:lnTo>
                    <a:pt x="15062" y="444271"/>
                  </a:lnTo>
                  <a:lnTo>
                    <a:pt x="18630" y="489127"/>
                  </a:lnTo>
                  <a:lnTo>
                    <a:pt x="22301" y="529691"/>
                  </a:lnTo>
                  <a:lnTo>
                    <a:pt x="27686" y="580377"/>
                  </a:lnTo>
                  <a:lnTo>
                    <a:pt x="35407" y="634593"/>
                  </a:lnTo>
                  <a:lnTo>
                    <a:pt x="35750" y="634542"/>
                  </a:lnTo>
                  <a:close/>
                </a:path>
                <a:path w="909320" h="1156970">
                  <a:moveTo>
                    <a:pt x="612990" y="1125321"/>
                  </a:moveTo>
                  <a:lnTo>
                    <a:pt x="612952" y="1125143"/>
                  </a:lnTo>
                  <a:lnTo>
                    <a:pt x="612914" y="1124966"/>
                  </a:lnTo>
                  <a:lnTo>
                    <a:pt x="585939" y="1129741"/>
                  </a:lnTo>
                  <a:lnTo>
                    <a:pt x="518236" y="1140079"/>
                  </a:lnTo>
                  <a:lnTo>
                    <a:pt x="453605" y="1146797"/>
                  </a:lnTo>
                  <a:lnTo>
                    <a:pt x="404291" y="1149832"/>
                  </a:lnTo>
                  <a:lnTo>
                    <a:pt x="351269" y="1151420"/>
                  </a:lnTo>
                  <a:lnTo>
                    <a:pt x="324345" y="1151369"/>
                  </a:lnTo>
                  <a:lnTo>
                    <a:pt x="272999" y="1149972"/>
                  </a:lnTo>
                  <a:lnTo>
                    <a:pt x="204279" y="1145095"/>
                  </a:lnTo>
                  <a:lnTo>
                    <a:pt x="156921" y="1139520"/>
                  </a:lnTo>
                  <a:lnTo>
                    <a:pt x="116344" y="1133271"/>
                  </a:lnTo>
                  <a:lnTo>
                    <a:pt x="109816" y="1131963"/>
                  </a:lnTo>
                  <a:lnTo>
                    <a:pt x="89357" y="1128547"/>
                  </a:lnTo>
                  <a:lnTo>
                    <a:pt x="148221" y="1141539"/>
                  </a:lnTo>
                  <a:lnTo>
                    <a:pt x="203835" y="1149273"/>
                  </a:lnTo>
                  <a:lnTo>
                    <a:pt x="248526" y="1153426"/>
                  </a:lnTo>
                  <a:lnTo>
                    <a:pt x="298069" y="1155839"/>
                  </a:lnTo>
                  <a:lnTo>
                    <a:pt x="351307" y="1156500"/>
                  </a:lnTo>
                  <a:lnTo>
                    <a:pt x="378320" y="1155890"/>
                  </a:lnTo>
                  <a:lnTo>
                    <a:pt x="429806" y="1153299"/>
                  </a:lnTo>
                  <a:lnTo>
                    <a:pt x="476973" y="1149108"/>
                  </a:lnTo>
                  <a:lnTo>
                    <a:pt x="518769" y="1143952"/>
                  </a:lnTo>
                  <a:lnTo>
                    <a:pt x="586371" y="1131976"/>
                  </a:lnTo>
                  <a:lnTo>
                    <a:pt x="612990" y="1125321"/>
                  </a:lnTo>
                  <a:close/>
                </a:path>
                <a:path w="909320" h="1156970">
                  <a:moveTo>
                    <a:pt x="908773" y="337769"/>
                  </a:moveTo>
                  <a:lnTo>
                    <a:pt x="906665" y="335229"/>
                  </a:lnTo>
                  <a:lnTo>
                    <a:pt x="901877" y="329476"/>
                  </a:lnTo>
                  <a:lnTo>
                    <a:pt x="901877" y="336600"/>
                  </a:lnTo>
                  <a:lnTo>
                    <a:pt x="628789" y="502069"/>
                  </a:lnTo>
                  <a:lnTo>
                    <a:pt x="585558" y="448856"/>
                  </a:lnTo>
                  <a:lnTo>
                    <a:pt x="544766" y="393725"/>
                  </a:lnTo>
                  <a:lnTo>
                    <a:pt x="517601" y="352031"/>
                  </a:lnTo>
                  <a:lnTo>
                    <a:pt x="499084" y="316458"/>
                  </a:lnTo>
                  <a:lnTo>
                    <a:pt x="486549" y="279514"/>
                  </a:lnTo>
                  <a:lnTo>
                    <a:pt x="473316" y="220967"/>
                  </a:lnTo>
                  <a:lnTo>
                    <a:pt x="468350" y="164655"/>
                  </a:lnTo>
                  <a:lnTo>
                    <a:pt x="471551" y="112115"/>
                  </a:lnTo>
                  <a:lnTo>
                    <a:pt x="482828" y="64897"/>
                  </a:lnTo>
                  <a:lnTo>
                    <a:pt x="505980" y="28422"/>
                  </a:lnTo>
                  <a:lnTo>
                    <a:pt x="538048" y="6883"/>
                  </a:lnTo>
                  <a:lnTo>
                    <a:pt x="563486" y="2489"/>
                  </a:lnTo>
                  <a:lnTo>
                    <a:pt x="571500" y="2527"/>
                  </a:lnTo>
                  <a:lnTo>
                    <a:pt x="611555" y="10502"/>
                  </a:lnTo>
                  <a:lnTo>
                    <a:pt x="647890" y="29933"/>
                  </a:lnTo>
                  <a:lnTo>
                    <a:pt x="647992" y="29806"/>
                  </a:lnTo>
                  <a:lnTo>
                    <a:pt x="649973" y="31394"/>
                  </a:lnTo>
                  <a:lnTo>
                    <a:pt x="653453" y="34861"/>
                  </a:lnTo>
                  <a:lnTo>
                    <a:pt x="656971" y="38303"/>
                  </a:lnTo>
                  <a:lnTo>
                    <a:pt x="661987" y="43599"/>
                  </a:lnTo>
                  <a:lnTo>
                    <a:pt x="668159" y="50800"/>
                  </a:lnTo>
                  <a:lnTo>
                    <a:pt x="678294" y="63017"/>
                  </a:lnTo>
                  <a:lnTo>
                    <a:pt x="703935" y="95250"/>
                  </a:lnTo>
                  <a:lnTo>
                    <a:pt x="760857" y="164706"/>
                  </a:lnTo>
                  <a:lnTo>
                    <a:pt x="901877" y="336600"/>
                  </a:lnTo>
                  <a:lnTo>
                    <a:pt x="901877" y="329476"/>
                  </a:lnTo>
                  <a:lnTo>
                    <a:pt x="764895" y="164655"/>
                  </a:lnTo>
                  <a:lnTo>
                    <a:pt x="705815" y="93700"/>
                  </a:lnTo>
                  <a:lnTo>
                    <a:pt x="679678" y="61887"/>
                  </a:lnTo>
                  <a:lnTo>
                    <a:pt x="669251" y="49847"/>
                  </a:lnTo>
                  <a:lnTo>
                    <a:pt x="662876" y="42760"/>
                  </a:lnTo>
                  <a:lnTo>
                    <a:pt x="657656" y="37604"/>
                  </a:lnTo>
                  <a:lnTo>
                    <a:pt x="653961" y="34315"/>
                  </a:lnTo>
                  <a:lnTo>
                    <a:pt x="650290" y="31000"/>
                  </a:lnTo>
                  <a:lnTo>
                    <a:pt x="648106" y="29641"/>
                  </a:lnTo>
                  <a:lnTo>
                    <a:pt x="644728" y="26149"/>
                  </a:lnTo>
                  <a:lnTo>
                    <a:pt x="636955" y="21247"/>
                  </a:lnTo>
                  <a:lnTo>
                    <a:pt x="600303" y="5041"/>
                  </a:lnTo>
                  <a:lnTo>
                    <a:pt x="589673" y="2489"/>
                  </a:lnTo>
                  <a:lnTo>
                    <a:pt x="586816" y="1892"/>
                  </a:lnTo>
                  <a:lnTo>
                    <a:pt x="579424" y="812"/>
                  </a:lnTo>
                  <a:lnTo>
                    <a:pt x="571614" y="152"/>
                  </a:lnTo>
                  <a:lnTo>
                    <a:pt x="563422" y="0"/>
                  </a:lnTo>
                  <a:lnTo>
                    <a:pt x="554888" y="495"/>
                  </a:lnTo>
                  <a:lnTo>
                    <a:pt x="511632" y="19240"/>
                  </a:lnTo>
                  <a:lnTo>
                    <a:pt x="483958" y="52895"/>
                  </a:lnTo>
                  <a:lnTo>
                    <a:pt x="467715" y="111531"/>
                  </a:lnTo>
                  <a:lnTo>
                    <a:pt x="464185" y="164706"/>
                  </a:lnTo>
                  <a:lnTo>
                    <a:pt x="468947" y="221653"/>
                  </a:lnTo>
                  <a:lnTo>
                    <a:pt x="482092" y="280784"/>
                  </a:lnTo>
                  <a:lnTo>
                    <a:pt x="494703" y="318312"/>
                  </a:lnTo>
                  <a:lnTo>
                    <a:pt x="513435" y="354507"/>
                  </a:lnTo>
                  <a:lnTo>
                    <a:pt x="540689" y="396557"/>
                  </a:lnTo>
                  <a:lnTo>
                    <a:pt x="581583" y="451942"/>
                  </a:lnTo>
                  <a:lnTo>
                    <a:pt x="627697" y="508673"/>
                  </a:lnTo>
                  <a:lnTo>
                    <a:pt x="635850" y="503720"/>
                  </a:lnTo>
                  <a:lnTo>
                    <a:pt x="907338" y="338645"/>
                  </a:lnTo>
                  <a:lnTo>
                    <a:pt x="908773" y="337769"/>
                  </a:lnTo>
                  <a:close/>
                </a:path>
              </a:pathLst>
            </a:custGeom>
            <a:solidFill>
              <a:srgbClr val="192E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35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M O D E L O D E N E G O C I 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INFOGRAFIA 05-22 [Recuperado]</dc:title>
  <dc:creator>Luis Mercado</dc:creator>
  <cp:lastModifiedBy>user</cp:lastModifiedBy>
  <cp:revision>3</cp:revision>
  <dcterms:created xsi:type="dcterms:W3CDTF">2022-09-22T16:11:18Z</dcterms:created>
  <dcterms:modified xsi:type="dcterms:W3CDTF">2022-10-31T01:47:39Z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Adobe Illustrator CC 22.0 (Windows)</vt:lpwstr>
  </property>
  <property fmtid="{D5CDD505-2E9C-101B-9397-08002B2CF9AE}" pid="4" name="LastSaved">
    <vt:filetime>2022-09-22T00:00:00Z</vt:filetime>
  </property>
</Properties>
</file>