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1.png"/><Relationship Id="rId68" Type="http://schemas.openxmlformats.org/officeDocument/2006/relationships/image" Target="../media/image76.png"/><Relationship Id="rId84" Type="http://schemas.openxmlformats.org/officeDocument/2006/relationships/image" Target="../media/image92.png"/><Relationship Id="rId89" Type="http://schemas.openxmlformats.org/officeDocument/2006/relationships/image" Target="../media/image9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82.png"/><Relationship Id="rId79" Type="http://schemas.openxmlformats.org/officeDocument/2006/relationships/image" Target="../media/image87.png"/><Relationship Id="rId102" Type="http://schemas.openxmlformats.org/officeDocument/2006/relationships/image" Target="../media/image110.png"/><Relationship Id="rId5" Type="http://schemas.openxmlformats.org/officeDocument/2006/relationships/image" Target="../media/image4.png"/><Relationship Id="rId90" Type="http://schemas.openxmlformats.org/officeDocument/2006/relationships/image" Target="../media/image98.png"/><Relationship Id="rId95" Type="http://schemas.openxmlformats.org/officeDocument/2006/relationships/image" Target="../media/image10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80" Type="http://schemas.openxmlformats.org/officeDocument/2006/relationships/image" Target="../media/image88.png"/><Relationship Id="rId85" Type="http://schemas.openxmlformats.org/officeDocument/2006/relationships/image" Target="../media/image93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67.png"/><Relationship Id="rId67" Type="http://schemas.openxmlformats.org/officeDocument/2006/relationships/image" Target="../media/image75.png"/><Relationship Id="rId103" Type="http://schemas.openxmlformats.org/officeDocument/2006/relationships/image" Target="../media/image111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0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83" Type="http://schemas.openxmlformats.org/officeDocument/2006/relationships/image" Target="../media/image91.png"/><Relationship Id="rId88" Type="http://schemas.openxmlformats.org/officeDocument/2006/relationships/image" Target="../media/image96.png"/><Relationship Id="rId91" Type="http://schemas.openxmlformats.org/officeDocument/2006/relationships/image" Target="../media/image99.png"/><Relationship Id="rId9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8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78" Type="http://schemas.openxmlformats.org/officeDocument/2006/relationships/image" Target="../media/image86.png"/><Relationship Id="rId81" Type="http://schemas.openxmlformats.org/officeDocument/2006/relationships/image" Target="../media/image89.png"/><Relationship Id="rId86" Type="http://schemas.openxmlformats.org/officeDocument/2006/relationships/image" Target="../media/image94.png"/><Relationship Id="rId94" Type="http://schemas.openxmlformats.org/officeDocument/2006/relationships/image" Target="../media/image102.png"/><Relationship Id="rId99" Type="http://schemas.openxmlformats.org/officeDocument/2006/relationships/image" Target="../media/image107.png"/><Relationship Id="rId101" Type="http://schemas.openxmlformats.org/officeDocument/2006/relationships/image" Target="../media/image109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84.png"/><Relationship Id="rId97" Type="http://schemas.openxmlformats.org/officeDocument/2006/relationships/image" Target="../media/image105.png"/><Relationship Id="rId104" Type="http://schemas.openxmlformats.org/officeDocument/2006/relationships/image" Target="../media/image112.png"/><Relationship Id="rId7" Type="http://schemas.openxmlformats.org/officeDocument/2006/relationships/image" Target="../media/image6.png"/><Relationship Id="rId71" Type="http://schemas.openxmlformats.org/officeDocument/2006/relationships/image" Target="../media/image79.png"/><Relationship Id="rId92" Type="http://schemas.openxmlformats.org/officeDocument/2006/relationships/image" Target="../media/image100.png"/><Relationship Id="rId2" Type="http://schemas.openxmlformats.org/officeDocument/2006/relationships/image" Target="../media/image1.png"/><Relationship Id="rId29" Type="http://schemas.openxmlformats.org/officeDocument/2006/relationships/image" Target="../media/image62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74.png"/><Relationship Id="rId87" Type="http://schemas.openxmlformats.org/officeDocument/2006/relationships/image" Target="../media/image95.png"/><Relationship Id="rId61" Type="http://schemas.openxmlformats.org/officeDocument/2006/relationships/image" Target="../media/image69.png"/><Relationship Id="rId82" Type="http://schemas.openxmlformats.org/officeDocument/2006/relationships/image" Target="../media/image9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85.png"/><Relationship Id="rId100" Type="http://schemas.openxmlformats.org/officeDocument/2006/relationships/image" Target="../media/image10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0.png"/><Relationship Id="rId93" Type="http://schemas.openxmlformats.org/officeDocument/2006/relationships/image" Target="../media/image101.png"/><Relationship Id="rId98" Type="http://schemas.openxmlformats.org/officeDocument/2006/relationships/image" Target="../media/image10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58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57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58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903"/>
              <a:ext cx="1111859" cy="8611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903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709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903"/>
              <a:ext cx="519201" cy="8611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903"/>
              <a:ext cx="1241424" cy="8611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903"/>
              <a:ext cx="1106843" cy="8611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709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708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409"/>
              <a:ext cx="1079258" cy="8801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409"/>
              <a:ext cx="1079246" cy="88010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409"/>
              <a:ext cx="1079246" cy="880102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4739322" y="3394819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6581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6564" y="3394819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4">
                <a:moveTo>
                  <a:pt x="6581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97513" y="1828632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65820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39322" y="194232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6581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2308" y="194232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4">
                <a:moveTo>
                  <a:pt x="6581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09202" y="5667735"/>
            <a:ext cx="1147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168910" indent="33020" algn="ctr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latin typeface="Arial"/>
                <a:cs typeface="Arial"/>
              </a:rPr>
              <a:t>Investiga  </a:t>
            </a:r>
            <a:r>
              <a:rPr sz="1200" b="1" spc="100" dirty="0">
                <a:latin typeface="Arial"/>
                <a:cs typeface="Arial"/>
              </a:rPr>
              <a:t>mercado,</a:t>
            </a:r>
            <a:endParaRPr sz="1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200" b="1" spc="90" dirty="0">
                <a:latin typeface="Arial"/>
                <a:cs typeface="Arial"/>
              </a:rPr>
              <a:t>competencia,  </a:t>
            </a:r>
            <a:r>
              <a:rPr sz="1200" b="1" spc="50" dirty="0">
                <a:latin typeface="Arial"/>
                <a:cs typeface="Arial"/>
              </a:rPr>
              <a:t>riesgo,</a:t>
            </a:r>
            <a:endParaRPr sz="1200">
              <a:latin typeface="Arial"/>
              <a:cs typeface="Arial"/>
            </a:endParaRPr>
          </a:p>
          <a:p>
            <a:pPr marL="53340" marR="49530" algn="ctr">
              <a:lnSpc>
                <a:spcPct val="100000"/>
              </a:lnSpc>
            </a:pPr>
            <a:r>
              <a:rPr sz="1200" b="1" spc="80" dirty="0">
                <a:latin typeface="Arial"/>
                <a:cs typeface="Arial"/>
              </a:rPr>
              <a:t>facilidades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50" dirty="0">
                <a:latin typeface="Arial"/>
                <a:cs typeface="Arial"/>
              </a:rPr>
              <a:t>recursos.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98614" y="6043249"/>
            <a:ext cx="1046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latin typeface="Arial"/>
                <a:cs typeface="Arial"/>
              </a:rPr>
              <a:t>Crea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35" dirty="0">
                <a:latin typeface="Arial"/>
                <a:cs typeface="Arial"/>
              </a:rPr>
              <a:t>su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idea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 </a:t>
            </a:r>
            <a:r>
              <a:rPr sz="1200" b="1" spc="65" dirty="0">
                <a:latin typeface="Arial"/>
                <a:cs typeface="Arial"/>
              </a:rPr>
              <a:t>negocio, 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define</a:t>
            </a:r>
            <a:endParaRPr sz="1200">
              <a:latin typeface="Arial"/>
              <a:cs typeface="Arial"/>
            </a:endParaRPr>
          </a:p>
          <a:p>
            <a:pPr marL="85725" marR="78105" algn="ctr">
              <a:lnSpc>
                <a:spcPct val="100000"/>
              </a:lnSpc>
            </a:pPr>
            <a:r>
              <a:rPr sz="1200" b="1" spc="65" dirty="0">
                <a:latin typeface="Arial"/>
                <a:cs typeface="Arial"/>
              </a:rPr>
              <a:t>productos,  </a:t>
            </a:r>
            <a:r>
              <a:rPr sz="1200" b="1" spc="55" dirty="0">
                <a:latin typeface="Arial"/>
                <a:cs typeface="Arial"/>
              </a:rPr>
              <a:t>objetivos,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80" dirty="0">
                <a:latin typeface="Arial"/>
                <a:cs typeface="Arial"/>
              </a:rPr>
              <a:t>estrategias.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9133" y="6385539"/>
            <a:ext cx="1564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latin typeface="Arial"/>
                <a:cs typeface="Arial"/>
              </a:rPr>
              <a:t>Descubre</a:t>
            </a:r>
            <a:endParaRPr sz="1200">
              <a:latin typeface="Arial"/>
              <a:cs typeface="Arial"/>
            </a:endParaRPr>
          </a:p>
          <a:p>
            <a:pPr marL="60960" marR="53340" indent="99695">
              <a:lnSpc>
                <a:spcPct val="100000"/>
              </a:lnSpc>
            </a:pPr>
            <a:r>
              <a:rPr sz="1200" b="1" spc="75" dirty="0">
                <a:latin typeface="Arial"/>
                <a:cs typeface="Arial"/>
              </a:rPr>
              <a:t>oportunidades, 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visualiza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45" dirty="0">
                <a:latin typeface="Arial"/>
                <a:cs typeface="Arial"/>
              </a:rPr>
              <a:t>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futuro,</a:t>
            </a:r>
            <a:endParaRPr sz="1200">
              <a:latin typeface="Arial"/>
              <a:cs typeface="Arial"/>
            </a:endParaRPr>
          </a:p>
          <a:p>
            <a:pPr marL="31750" marR="5080" indent="-19685">
              <a:lnSpc>
                <a:spcPct val="100000"/>
              </a:lnSpc>
            </a:pPr>
            <a:r>
              <a:rPr sz="1200" b="1" spc="105" dirty="0">
                <a:latin typeface="Arial"/>
                <a:cs typeface="Arial"/>
              </a:rPr>
              <a:t>campos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acción,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aprovechamiento.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36773" y="277977"/>
            <a:ext cx="9386570" cy="1777364"/>
            <a:chOff x="336773" y="277977"/>
            <a:chExt cx="9386570" cy="1777364"/>
          </a:xfrm>
        </p:grpSpPr>
        <p:sp>
          <p:nvSpPr>
            <p:cNvPr id="69" name="object 69"/>
            <p:cNvSpPr/>
            <p:nvPr/>
          </p:nvSpPr>
          <p:spPr>
            <a:xfrm>
              <a:off x="35582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85545" y="277977"/>
              <a:ext cx="8286902" cy="1777057"/>
            </a:xfrm>
            <a:prstGeom prst="rect">
              <a:avLst/>
            </a:prstGeom>
          </p:spPr>
        </p:pic>
      </p:grp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2787215" y="409674"/>
            <a:ext cx="41852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0" algn="l"/>
                <a:tab pos="3202305" algn="l"/>
              </a:tabLst>
            </a:pPr>
            <a:r>
              <a:rPr spc="-90" dirty="0"/>
              <a:t>P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95" dirty="0"/>
              <a:t>A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994265" y="851634"/>
            <a:ext cx="59150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1005" algn="l"/>
                <a:tab pos="3724910" algn="l"/>
              </a:tabLst>
            </a:pP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2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36918" y="1425506"/>
            <a:ext cx="9197975" cy="4944110"/>
            <a:chOff x="436918" y="1425506"/>
            <a:chExt cx="9197975" cy="4944110"/>
          </a:xfrm>
        </p:grpSpPr>
        <p:pic>
          <p:nvPicPr>
            <p:cNvPr id="74" name="object 7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541082" y="1876731"/>
              <a:ext cx="2237612" cy="150744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72728" y="2466430"/>
              <a:ext cx="2749401" cy="184374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170917" y="2777037"/>
              <a:ext cx="292735" cy="469900"/>
            </a:xfrm>
            <a:custGeom>
              <a:avLst/>
              <a:gdLst/>
              <a:ahLst/>
              <a:cxnLst/>
              <a:rect l="l" t="t" r="r" b="b"/>
              <a:pathLst>
                <a:path w="292734" h="469900">
                  <a:moveTo>
                    <a:pt x="165965" y="0"/>
                  </a:moveTo>
                  <a:lnTo>
                    <a:pt x="122246" y="3356"/>
                  </a:lnTo>
                  <a:lnTo>
                    <a:pt x="79455" y="14782"/>
                  </a:lnTo>
                  <a:lnTo>
                    <a:pt x="38633" y="34293"/>
                  </a:lnTo>
                  <a:lnTo>
                    <a:pt x="0" y="454777"/>
                  </a:lnTo>
                  <a:lnTo>
                    <a:pt x="180822" y="469585"/>
                  </a:lnTo>
                  <a:lnTo>
                    <a:pt x="186829" y="363172"/>
                  </a:lnTo>
                  <a:lnTo>
                    <a:pt x="229173" y="361356"/>
                  </a:lnTo>
                  <a:lnTo>
                    <a:pt x="263241" y="330482"/>
                  </a:lnTo>
                  <a:lnTo>
                    <a:pt x="270687" y="287175"/>
                  </a:lnTo>
                  <a:lnTo>
                    <a:pt x="278668" y="216676"/>
                  </a:lnTo>
                  <a:lnTo>
                    <a:pt x="285578" y="134599"/>
                  </a:lnTo>
                  <a:lnTo>
                    <a:pt x="290440" y="66564"/>
                  </a:lnTo>
                  <a:lnTo>
                    <a:pt x="292277" y="38192"/>
                  </a:lnTo>
                  <a:lnTo>
                    <a:pt x="252021" y="17433"/>
                  </a:lnTo>
                  <a:lnTo>
                    <a:pt x="209570" y="4697"/>
                  </a:lnTo>
                  <a:lnTo>
                    <a:pt x="165965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68688" y="3097603"/>
              <a:ext cx="89535" cy="62865"/>
            </a:xfrm>
            <a:custGeom>
              <a:avLst/>
              <a:gdLst/>
              <a:ahLst/>
              <a:cxnLst/>
              <a:rect l="l" t="t" r="r" b="b"/>
              <a:pathLst>
                <a:path w="89534" h="62864">
                  <a:moveTo>
                    <a:pt x="0" y="0"/>
                  </a:moveTo>
                  <a:lnTo>
                    <a:pt x="10267" y="34104"/>
                  </a:lnTo>
                  <a:lnTo>
                    <a:pt x="22850" y="52000"/>
                  </a:lnTo>
                  <a:lnTo>
                    <a:pt x="45991" y="59561"/>
                  </a:lnTo>
                  <a:lnTo>
                    <a:pt x="87934" y="62661"/>
                  </a:lnTo>
                  <a:lnTo>
                    <a:pt x="89319" y="41541"/>
                  </a:lnTo>
                  <a:lnTo>
                    <a:pt x="62263" y="39313"/>
                  </a:lnTo>
                  <a:lnTo>
                    <a:pt x="43940" y="34243"/>
                  </a:lnTo>
                  <a:lnTo>
                    <a:pt x="25977" y="22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43932" y="2892246"/>
              <a:ext cx="52705" cy="80010"/>
            </a:xfrm>
            <a:custGeom>
              <a:avLst/>
              <a:gdLst/>
              <a:ahLst/>
              <a:cxnLst/>
              <a:rect l="l" t="t" r="r" b="b"/>
              <a:pathLst>
                <a:path w="52705" h="80010">
                  <a:moveTo>
                    <a:pt x="27711" y="0"/>
                  </a:moveTo>
                  <a:lnTo>
                    <a:pt x="10250" y="7733"/>
                  </a:lnTo>
                  <a:lnTo>
                    <a:pt x="0" y="34102"/>
                  </a:lnTo>
                  <a:lnTo>
                    <a:pt x="4800" y="63073"/>
                  </a:lnTo>
                  <a:lnTo>
                    <a:pt x="20542" y="76477"/>
                  </a:lnTo>
                  <a:lnTo>
                    <a:pt x="37322" y="79949"/>
                  </a:lnTo>
                  <a:lnTo>
                    <a:pt x="45237" y="79124"/>
                  </a:lnTo>
                  <a:lnTo>
                    <a:pt x="52298" y="5083"/>
                  </a:lnTo>
                  <a:lnTo>
                    <a:pt x="44391" y="2062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56224" y="2908139"/>
              <a:ext cx="20955" cy="46355"/>
            </a:xfrm>
            <a:custGeom>
              <a:avLst/>
              <a:gdLst/>
              <a:ahLst/>
              <a:cxnLst/>
              <a:rect l="l" t="t" r="r" b="b"/>
              <a:pathLst>
                <a:path w="20955" h="46355">
                  <a:moveTo>
                    <a:pt x="10375" y="0"/>
                  </a:moveTo>
                  <a:lnTo>
                    <a:pt x="6591" y="3276"/>
                  </a:lnTo>
                  <a:lnTo>
                    <a:pt x="4432" y="7124"/>
                  </a:lnTo>
                  <a:lnTo>
                    <a:pt x="2082" y="10985"/>
                  </a:lnTo>
                  <a:lnTo>
                    <a:pt x="406" y="15874"/>
                  </a:lnTo>
                  <a:lnTo>
                    <a:pt x="0" y="21158"/>
                  </a:lnTo>
                  <a:lnTo>
                    <a:pt x="308" y="28832"/>
                  </a:lnTo>
                  <a:lnTo>
                    <a:pt x="2233" y="35783"/>
                  </a:lnTo>
                  <a:lnTo>
                    <a:pt x="5584" y="41337"/>
                  </a:lnTo>
                  <a:lnTo>
                    <a:pt x="10172" y="44818"/>
                  </a:lnTo>
                  <a:lnTo>
                    <a:pt x="13512" y="46151"/>
                  </a:lnTo>
                  <a:lnTo>
                    <a:pt x="16509" y="45389"/>
                  </a:lnTo>
                  <a:lnTo>
                    <a:pt x="19761" y="43243"/>
                  </a:lnTo>
                  <a:lnTo>
                    <a:pt x="20142" y="42125"/>
                  </a:lnTo>
                  <a:lnTo>
                    <a:pt x="19977" y="42011"/>
                  </a:lnTo>
                  <a:lnTo>
                    <a:pt x="19773" y="41821"/>
                  </a:lnTo>
                  <a:lnTo>
                    <a:pt x="19062" y="42544"/>
                  </a:lnTo>
                  <a:lnTo>
                    <a:pt x="16065" y="43586"/>
                  </a:lnTo>
                  <a:lnTo>
                    <a:pt x="13601" y="43776"/>
                  </a:lnTo>
                  <a:lnTo>
                    <a:pt x="6172" y="39890"/>
                  </a:lnTo>
                  <a:lnTo>
                    <a:pt x="2717" y="30759"/>
                  </a:lnTo>
                  <a:lnTo>
                    <a:pt x="3784" y="16751"/>
                  </a:lnTo>
                  <a:lnTo>
                    <a:pt x="5181" y="12382"/>
                  </a:lnTo>
                  <a:lnTo>
                    <a:pt x="7137" y="8877"/>
                  </a:lnTo>
                  <a:lnTo>
                    <a:pt x="9029" y="5270"/>
                  </a:lnTo>
                  <a:lnTo>
                    <a:pt x="11620" y="2908"/>
                  </a:lnTo>
                  <a:lnTo>
                    <a:pt x="14274" y="2717"/>
                  </a:lnTo>
                  <a:lnTo>
                    <a:pt x="16929" y="2374"/>
                  </a:lnTo>
                  <a:lnTo>
                    <a:pt x="18605" y="4229"/>
                  </a:lnTo>
                  <a:lnTo>
                    <a:pt x="19570" y="7264"/>
                  </a:lnTo>
                  <a:lnTo>
                    <a:pt x="19151" y="8254"/>
                  </a:lnTo>
                  <a:lnTo>
                    <a:pt x="19519" y="8508"/>
                  </a:lnTo>
                  <a:lnTo>
                    <a:pt x="20535" y="7619"/>
                  </a:lnTo>
                  <a:lnTo>
                    <a:pt x="20256" y="4406"/>
                  </a:lnTo>
                  <a:lnTo>
                    <a:pt x="19811" y="3124"/>
                  </a:lnTo>
                  <a:lnTo>
                    <a:pt x="17691" y="863"/>
                  </a:lnTo>
                  <a:lnTo>
                    <a:pt x="16014" y="165"/>
                  </a:lnTo>
                  <a:lnTo>
                    <a:pt x="14185" y="165"/>
                  </a:lnTo>
                  <a:lnTo>
                    <a:pt x="10375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75791" y="2682239"/>
              <a:ext cx="329565" cy="355600"/>
            </a:xfrm>
            <a:custGeom>
              <a:avLst/>
              <a:gdLst/>
              <a:ahLst/>
              <a:cxnLst/>
              <a:rect l="l" t="t" r="r" b="b"/>
              <a:pathLst>
                <a:path w="329565" h="355600">
                  <a:moveTo>
                    <a:pt x="150495" y="232219"/>
                  </a:moveTo>
                  <a:lnTo>
                    <a:pt x="146367" y="227203"/>
                  </a:lnTo>
                  <a:lnTo>
                    <a:pt x="135064" y="226174"/>
                  </a:lnTo>
                  <a:lnTo>
                    <a:pt x="130022" y="230365"/>
                  </a:lnTo>
                  <a:lnTo>
                    <a:pt x="128879" y="241731"/>
                  </a:lnTo>
                  <a:lnTo>
                    <a:pt x="133007" y="246748"/>
                  </a:lnTo>
                  <a:lnTo>
                    <a:pt x="144322" y="247777"/>
                  </a:lnTo>
                  <a:lnTo>
                    <a:pt x="149364" y="243586"/>
                  </a:lnTo>
                  <a:lnTo>
                    <a:pt x="149936" y="237909"/>
                  </a:lnTo>
                  <a:lnTo>
                    <a:pt x="150495" y="232219"/>
                  </a:lnTo>
                  <a:close/>
                </a:path>
                <a:path w="329565" h="355600">
                  <a:moveTo>
                    <a:pt x="152387" y="222211"/>
                  </a:moveTo>
                  <a:lnTo>
                    <a:pt x="151574" y="219519"/>
                  </a:lnTo>
                  <a:lnTo>
                    <a:pt x="145630" y="213106"/>
                  </a:lnTo>
                  <a:lnTo>
                    <a:pt x="140246" y="209613"/>
                  </a:lnTo>
                  <a:lnTo>
                    <a:pt x="126580" y="207530"/>
                  </a:lnTo>
                  <a:lnTo>
                    <a:pt x="120345" y="209257"/>
                  </a:lnTo>
                  <a:lnTo>
                    <a:pt x="112674" y="213575"/>
                  </a:lnTo>
                  <a:lnTo>
                    <a:pt x="111061" y="215912"/>
                  </a:lnTo>
                  <a:lnTo>
                    <a:pt x="112560" y="218211"/>
                  </a:lnTo>
                  <a:lnTo>
                    <a:pt x="121399" y="213474"/>
                  </a:lnTo>
                  <a:lnTo>
                    <a:pt x="132346" y="215226"/>
                  </a:lnTo>
                  <a:lnTo>
                    <a:pt x="143306" y="216814"/>
                  </a:lnTo>
                  <a:lnTo>
                    <a:pt x="150228" y="223964"/>
                  </a:lnTo>
                  <a:lnTo>
                    <a:pt x="151688" y="222745"/>
                  </a:lnTo>
                  <a:lnTo>
                    <a:pt x="152387" y="222211"/>
                  </a:lnTo>
                  <a:close/>
                </a:path>
                <a:path w="329565" h="355600">
                  <a:moveTo>
                    <a:pt x="161226" y="176568"/>
                  </a:moveTo>
                  <a:lnTo>
                    <a:pt x="159169" y="173761"/>
                  </a:lnTo>
                  <a:lnTo>
                    <a:pt x="150291" y="168363"/>
                  </a:lnTo>
                  <a:lnTo>
                    <a:pt x="143395" y="166027"/>
                  </a:lnTo>
                  <a:lnTo>
                    <a:pt x="127711" y="165531"/>
                  </a:lnTo>
                  <a:lnTo>
                    <a:pt x="120675" y="167436"/>
                  </a:lnTo>
                  <a:lnTo>
                    <a:pt x="111518" y="172262"/>
                  </a:lnTo>
                  <a:lnTo>
                    <a:pt x="109321" y="174942"/>
                  </a:lnTo>
                  <a:lnTo>
                    <a:pt x="109905" y="176403"/>
                  </a:lnTo>
                  <a:lnTo>
                    <a:pt x="112585" y="177800"/>
                  </a:lnTo>
                  <a:lnTo>
                    <a:pt x="118148" y="177939"/>
                  </a:lnTo>
                  <a:lnTo>
                    <a:pt x="125933" y="177609"/>
                  </a:lnTo>
                  <a:lnTo>
                    <a:pt x="135216" y="177584"/>
                  </a:lnTo>
                  <a:lnTo>
                    <a:pt x="144487" y="178181"/>
                  </a:lnTo>
                  <a:lnTo>
                    <a:pt x="152234" y="179006"/>
                  </a:lnTo>
                  <a:lnTo>
                    <a:pt x="157797" y="179222"/>
                  </a:lnTo>
                  <a:lnTo>
                    <a:pt x="160553" y="177990"/>
                  </a:lnTo>
                  <a:lnTo>
                    <a:pt x="161226" y="176568"/>
                  </a:lnTo>
                  <a:close/>
                </a:path>
                <a:path w="329565" h="355600">
                  <a:moveTo>
                    <a:pt x="177698" y="351269"/>
                  </a:moveTo>
                  <a:lnTo>
                    <a:pt x="148577" y="325031"/>
                  </a:lnTo>
                  <a:lnTo>
                    <a:pt x="147624" y="319544"/>
                  </a:lnTo>
                  <a:lnTo>
                    <a:pt x="146697" y="317334"/>
                  </a:lnTo>
                  <a:lnTo>
                    <a:pt x="145897" y="317131"/>
                  </a:lnTo>
                  <a:lnTo>
                    <a:pt x="144157" y="320040"/>
                  </a:lnTo>
                  <a:lnTo>
                    <a:pt x="143624" y="330542"/>
                  </a:lnTo>
                  <a:lnTo>
                    <a:pt x="145326" y="338201"/>
                  </a:lnTo>
                  <a:lnTo>
                    <a:pt x="156324" y="350926"/>
                  </a:lnTo>
                  <a:lnTo>
                    <a:pt x="163753" y="353822"/>
                  </a:lnTo>
                  <a:lnTo>
                    <a:pt x="174421" y="355053"/>
                  </a:lnTo>
                  <a:lnTo>
                    <a:pt x="177634" y="353847"/>
                  </a:lnTo>
                  <a:lnTo>
                    <a:pt x="177571" y="353047"/>
                  </a:lnTo>
                  <a:lnTo>
                    <a:pt x="177698" y="351269"/>
                  </a:lnTo>
                  <a:close/>
                </a:path>
                <a:path w="329565" h="355600">
                  <a:moveTo>
                    <a:pt x="210146" y="308952"/>
                  </a:moveTo>
                  <a:lnTo>
                    <a:pt x="208838" y="304888"/>
                  </a:lnTo>
                  <a:lnTo>
                    <a:pt x="208229" y="301396"/>
                  </a:lnTo>
                  <a:lnTo>
                    <a:pt x="198031" y="254012"/>
                  </a:lnTo>
                  <a:lnTo>
                    <a:pt x="193370" y="234784"/>
                  </a:lnTo>
                  <a:lnTo>
                    <a:pt x="189814" y="221907"/>
                  </a:lnTo>
                  <a:lnTo>
                    <a:pt x="187871" y="217347"/>
                  </a:lnTo>
                  <a:lnTo>
                    <a:pt x="187998" y="222326"/>
                  </a:lnTo>
                  <a:lnTo>
                    <a:pt x="190068" y="235534"/>
                  </a:lnTo>
                  <a:lnTo>
                    <a:pt x="193725" y="254990"/>
                  </a:lnTo>
                  <a:lnTo>
                    <a:pt x="198640" y="278726"/>
                  </a:lnTo>
                  <a:lnTo>
                    <a:pt x="205562" y="309333"/>
                  </a:lnTo>
                  <a:lnTo>
                    <a:pt x="203873" y="313309"/>
                  </a:lnTo>
                  <a:lnTo>
                    <a:pt x="201142" y="313499"/>
                  </a:lnTo>
                  <a:lnTo>
                    <a:pt x="187071" y="313245"/>
                  </a:lnTo>
                  <a:lnTo>
                    <a:pt x="180086" y="313474"/>
                  </a:lnTo>
                  <a:lnTo>
                    <a:pt x="180047" y="314134"/>
                  </a:lnTo>
                  <a:lnTo>
                    <a:pt x="179997" y="314794"/>
                  </a:lnTo>
                  <a:lnTo>
                    <a:pt x="186905" y="315760"/>
                  </a:lnTo>
                  <a:lnTo>
                    <a:pt x="201079" y="317093"/>
                  </a:lnTo>
                  <a:lnTo>
                    <a:pt x="204812" y="316534"/>
                  </a:lnTo>
                  <a:lnTo>
                    <a:pt x="207086" y="315252"/>
                  </a:lnTo>
                  <a:lnTo>
                    <a:pt x="210146" y="308952"/>
                  </a:lnTo>
                  <a:close/>
                </a:path>
                <a:path w="329565" h="355600">
                  <a:moveTo>
                    <a:pt x="257175" y="245198"/>
                  </a:moveTo>
                  <a:lnTo>
                    <a:pt x="253047" y="240182"/>
                  </a:lnTo>
                  <a:lnTo>
                    <a:pt x="241731" y="239153"/>
                  </a:lnTo>
                  <a:lnTo>
                    <a:pt x="236689" y="243344"/>
                  </a:lnTo>
                  <a:lnTo>
                    <a:pt x="235559" y="254711"/>
                  </a:lnTo>
                  <a:lnTo>
                    <a:pt x="239687" y="259727"/>
                  </a:lnTo>
                  <a:lnTo>
                    <a:pt x="251002" y="260756"/>
                  </a:lnTo>
                  <a:lnTo>
                    <a:pt x="256044" y="256565"/>
                  </a:lnTo>
                  <a:lnTo>
                    <a:pt x="256603" y="250888"/>
                  </a:lnTo>
                  <a:lnTo>
                    <a:pt x="257175" y="245198"/>
                  </a:lnTo>
                  <a:close/>
                </a:path>
                <a:path w="329565" h="355600">
                  <a:moveTo>
                    <a:pt x="260489" y="236004"/>
                  </a:moveTo>
                  <a:lnTo>
                    <a:pt x="259676" y="233311"/>
                  </a:lnTo>
                  <a:lnTo>
                    <a:pt x="253733" y="226898"/>
                  </a:lnTo>
                  <a:lnTo>
                    <a:pt x="248348" y="223405"/>
                  </a:lnTo>
                  <a:lnTo>
                    <a:pt x="234683" y="221310"/>
                  </a:lnTo>
                  <a:lnTo>
                    <a:pt x="228447" y="223050"/>
                  </a:lnTo>
                  <a:lnTo>
                    <a:pt x="220789" y="227368"/>
                  </a:lnTo>
                  <a:lnTo>
                    <a:pt x="219163" y="229692"/>
                  </a:lnTo>
                  <a:lnTo>
                    <a:pt x="220662" y="232003"/>
                  </a:lnTo>
                  <a:lnTo>
                    <a:pt x="229501" y="227266"/>
                  </a:lnTo>
                  <a:lnTo>
                    <a:pt x="240449" y="229006"/>
                  </a:lnTo>
                  <a:lnTo>
                    <a:pt x="251409" y="230606"/>
                  </a:lnTo>
                  <a:lnTo>
                    <a:pt x="258330" y="237744"/>
                  </a:lnTo>
                  <a:lnTo>
                    <a:pt x="259778" y="236537"/>
                  </a:lnTo>
                  <a:lnTo>
                    <a:pt x="260489" y="236004"/>
                  </a:lnTo>
                  <a:close/>
                </a:path>
                <a:path w="329565" h="355600">
                  <a:moveTo>
                    <a:pt x="261226" y="201422"/>
                  </a:moveTo>
                  <a:lnTo>
                    <a:pt x="260527" y="198577"/>
                  </a:lnTo>
                  <a:lnTo>
                    <a:pt x="254889" y="192265"/>
                  </a:lnTo>
                  <a:lnTo>
                    <a:pt x="249796" y="189090"/>
                  </a:lnTo>
                  <a:lnTo>
                    <a:pt x="237363" y="186829"/>
                  </a:lnTo>
                  <a:lnTo>
                    <a:pt x="231546" y="188036"/>
                  </a:lnTo>
                  <a:lnTo>
                    <a:pt x="224218" y="191998"/>
                  </a:lnTo>
                  <a:lnTo>
                    <a:pt x="222656" y="194437"/>
                  </a:lnTo>
                  <a:lnTo>
                    <a:pt x="223253" y="195884"/>
                  </a:lnTo>
                  <a:lnTo>
                    <a:pt x="224650" y="198882"/>
                  </a:lnTo>
                  <a:lnTo>
                    <a:pt x="232651" y="197802"/>
                  </a:lnTo>
                  <a:lnTo>
                    <a:pt x="241668" y="199605"/>
                  </a:lnTo>
                  <a:lnTo>
                    <a:pt x="250736" y="201079"/>
                  </a:lnTo>
                  <a:lnTo>
                    <a:pt x="257924" y="204914"/>
                  </a:lnTo>
                  <a:lnTo>
                    <a:pt x="260210" y="202577"/>
                  </a:lnTo>
                  <a:lnTo>
                    <a:pt x="261226" y="201422"/>
                  </a:lnTo>
                  <a:close/>
                </a:path>
                <a:path w="329565" h="355600">
                  <a:moveTo>
                    <a:pt x="329260" y="83731"/>
                  </a:moveTo>
                  <a:lnTo>
                    <a:pt x="309968" y="59004"/>
                  </a:lnTo>
                  <a:lnTo>
                    <a:pt x="303403" y="59677"/>
                  </a:lnTo>
                  <a:lnTo>
                    <a:pt x="297624" y="62928"/>
                  </a:lnTo>
                  <a:lnTo>
                    <a:pt x="299110" y="53441"/>
                  </a:lnTo>
                  <a:lnTo>
                    <a:pt x="296583" y="44119"/>
                  </a:lnTo>
                  <a:lnTo>
                    <a:pt x="290817" y="36563"/>
                  </a:lnTo>
                  <a:lnTo>
                    <a:pt x="282600" y="32359"/>
                  </a:lnTo>
                  <a:lnTo>
                    <a:pt x="274002" y="32156"/>
                  </a:lnTo>
                  <a:lnTo>
                    <a:pt x="265468" y="34251"/>
                  </a:lnTo>
                  <a:lnTo>
                    <a:pt x="256895" y="37122"/>
                  </a:lnTo>
                  <a:lnTo>
                    <a:pt x="248221" y="39204"/>
                  </a:lnTo>
                  <a:lnTo>
                    <a:pt x="208102" y="25476"/>
                  </a:lnTo>
                  <a:lnTo>
                    <a:pt x="193713" y="15481"/>
                  </a:lnTo>
                  <a:lnTo>
                    <a:pt x="186283" y="10896"/>
                  </a:lnTo>
                  <a:lnTo>
                    <a:pt x="169684" y="3733"/>
                  </a:lnTo>
                  <a:lnTo>
                    <a:pt x="152069" y="76"/>
                  </a:lnTo>
                  <a:lnTo>
                    <a:pt x="134124" y="0"/>
                  </a:lnTo>
                  <a:lnTo>
                    <a:pt x="116509" y="3568"/>
                  </a:lnTo>
                  <a:lnTo>
                    <a:pt x="99910" y="10756"/>
                  </a:lnTo>
                  <a:lnTo>
                    <a:pt x="84950" y="21183"/>
                  </a:lnTo>
                  <a:lnTo>
                    <a:pt x="72148" y="34404"/>
                  </a:lnTo>
                  <a:lnTo>
                    <a:pt x="62026" y="49974"/>
                  </a:lnTo>
                  <a:lnTo>
                    <a:pt x="50266" y="46761"/>
                  </a:lnTo>
                  <a:lnTo>
                    <a:pt x="9347" y="71005"/>
                  </a:lnTo>
                  <a:lnTo>
                    <a:pt x="0" y="108445"/>
                  </a:lnTo>
                  <a:lnTo>
                    <a:pt x="152" y="117221"/>
                  </a:lnTo>
                  <a:lnTo>
                    <a:pt x="901" y="125958"/>
                  </a:lnTo>
                  <a:lnTo>
                    <a:pt x="2108" y="134645"/>
                  </a:lnTo>
                  <a:lnTo>
                    <a:pt x="3657" y="143306"/>
                  </a:lnTo>
                  <a:lnTo>
                    <a:pt x="3200" y="146177"/>
                  </a:lnTo>
                  <a:lnTo>
                    <a:pt x="368" y="177800"/>
                  </a:lnTo>
                  <a:lnTo>
                    <a:pt x="76" y="207251"/>
                  </a:lnTo>
                  <a:lnTo>
                    <a:pt x="3810" y="229463"/>
                  </a:lnTo>
                  <a:lnTo>
                    <a:pt x="13081" y="239369"/>
                  </a:lnTo>
                  <a:lnTo>
                    <a:pt x="30022" y="232956"/>
                  </a:lnTo>
                  <a:lnTo>
                    <a:pt x="38938" y="214160"/>
                  </a:lnTo>
                  <a:lnTo>
                    <a:pt x="42392" y="194462"/>
                  </a:lnTo>
                  <a:lnTo>
                    <a:pt x="42976" y="185343"/>
                  </a:lnTo>
                  <a:lnTo>
                    <a:pt x="64046" y="170764"/>
                  </a:lnTo>
                  <a:lnTo>
                    <a:pt x="74371" y="147154"/>
                  </a:lnTo>
                  <a:lnTo>
                    <a:pt x="79502" y="123939"/>
                  </a:lnTo>
                  <a:lnTo>
                    <a:pt x="85039" y="110490"/>
                  </a:lnTo>
                  <a:lnTo>
                    <a:pt x="95300" y="104432"/>
                  </a:lnTo>
                  <a:lnTo>
                    <a:pt x="113271" y="102019"/>
                  </a:lnTo>
                  <a:lnTo>
                    <a:pt x="142379" y="110604"/>
                  </a:lnTo>
                  <a:lnTo>
                    <a:pt x="186118" y="137502"/>
                  </a:lnTo>
                  <a:lnTo>
                    <a:pt x="208140" y="149821"/>
                  </a:lnTo>
                  <a:lnTo>
                    <a:pt x="231876" y="157340"/>
                  </a:lnTo>
                  <a:lnTo>
                    <a:pt x="254635" y="160743"/>
                  </a:lnTo>
                  <a:lnTo>
                    <a:pt x="276745" y="160439"/>
                  </a:lnTo>
                  <a:lnTo>
                    <a:pt x="315455" y="138531"/>
                  </a:lnTo>
                  <a:lnTo>
                    <a:pt x="318363" y="126174"/>
                  </a:lnTo>
                  <a:lnTo>
                    <a:pt x="317347" y="119951"/>
                  </a:lnTo>
                  <a:lnTo>
                    <a:pt x="314490" y="114439"/>
                  </a:lnTo>
                  <a:lnTo>
                    <a:pt x="319138" y="109308"/>
                  </a:lnTo>
                  <a:lnTo>
                    <a:pt x="323189" y="103632"/>
                  </a:lnTo>
                  <a:lnTo>
                    <a:pt x="326390" y="97447"/>
                  </a:lnTo>
                  <a:lnTo>
                    <a:pt x="328510" y="90779"/>
                  </a:lnTo>
                  <a:lnTo>
                    <a:pt x="329260" y="8373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73653" y="3067392"/>
              <a:ext cx="184785" cy="436245"/>
            </a:xfrm>
            <a:custGeom>
              <a:avLst/>
              <a:gdLst/>
              <a:ahLst/>
              <a:cxnLst/>
              <a:rect l="l" t="t" r="r" b="b"/>
              <a:pathLst>
                <a:path w="184784" h="436245">
                  <a:moveTo>
                    <a:pt x="4419" y="0"/>
                  </a:moveTo>
                  <a:lnTo>
                    <a:pt x="0" y="36931"/>
                  </a:lnTo>
                  <a:lnTo>
                    <a:pt x="176288" y="435838"/>
                  </a:lnTo>
                  <a:lnTo>
                    <a:pt x="184353" y="138023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89206" y="5025067"/>
              <a:ext cx="297729" cy="37247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089202" y="4087329"/>
              <a:ext cx="517525" cy="1310640"/>
            </a:xfrm>
            <a:custGeom>
              <a:avLst/>
              <a:gdLst/>
              <a:ahLst/>
              <a:cxnLst/>
              <a:rect l="l" t="t" r="r" b="b"/>
              <a:pathLst>
                <a:path w="517525" h="1310639">
                  <a:moveTo>
                    <a:pt x="297434" y="1300835"/>
                  </a:moveTo>
                  <a:lnTo>
                    <a:pt x="294779" y="1296428"/>
                  </a:lnTo>
                  <a:lnTo>
                    <a:pt x="288607" y="1289659"/>
                  </a:lnTo>
                  <a:lnTo>
                    <a:pt x="10312" y="1162138"/>
                  </a:lnTo>
                  <a:lnTo>
                    <a:pt x="0" y="1186853"/>
                  </a:lnTo>
                  <a:lnTo>
                    <a:pt x="294271" y="1310220"/>
                  </a:lnTo>
                  <a:lnTo>
                    <a:pt x="297091" y="1304785"/>
                  </a:lnTo>
                  <a:lnTo>
                    <a:pt x="297434" y="1300835"/>
                  </a:lnTo>
                  <a:close/>
                </a:path>
                <a:path w="517525" h="1310639">
                  <a:moveTo>
                    <a:pt x="517105" y="470852"/>
                  </a:moveTo>
                  <a:lnTo>
                    <a:pt x="493356" y="412407"/>
                  </a:lnTo>
                  <a:lnTo>
                    <a:pt x="464413" y="369328"/>
                  </a:lnTo>
                  <a:lnTo>
                    <a:pt x="427507" y="320281"/>
                  </a:lnTo>
                  <a:lnTo>
                    <a:pt x="385178" y="267741"/>
                  </a:lnTo>
                  <a:lnTo>
                    <a:pt x="339991" y="214160"/>
                  </a:lnTo>
                  <a:lnTo>
                    <a:pt x="294487" y="161975"/>
                  </a:lnTo>
                  <a:lnTo>
                    <a:pt x="251244" y="113677"/>
                  </a:lnTo>
                  <a:lnTo>
                    <a:pt x="212801" y="71704"/>
                  </a:lnTo>
                  <a:lnTo>
                    <a:pt x="181711" y="38531"/>
                  </a:lnTo>
                  <a:lnTo>
                    <a:pt x="151841" y="8369"/>
                  </a:lnTo>
                  <a:lnTo>
                    <a:pt x="31445" y="0"/>
                  </a:lnTo>
                  <a:lnTo>
                    <a:pt x="20027" y="296024"/>
                  </a:lnTo>
                  <a:lnTo>
                    <a:pt x="233730" y="480098"/>
                  </a:lnTo>
                  <a:lnTo>
                    <a:pt x="236029" y="508317"/>
                  </a:lnTo>
                  <a:lnTo>
                    <a:pt x="61150" y="963345"/>
                  </a:lnTo>
                  <a:lnTo>
                    <a:pt x="247561" y="1059967"/>
                  </a:lnTo>
                  <a:lnTo>
                    <a:pt x="288518" y="977773"/>
                  </a:lnTo>
                  <a:lnTo>
                    <a:pt x="379234" y="791679"/>
                  </a:lnTo>
                  <a:lnTo>
                    <a:pt x="471512" y="592455"/>
                  </a:lnTo>
                  <a:lnTo>
                    <a:pt x="517105" y="47085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52301" y="5230342"/>
              <a:ext cx="284527" cy="394121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552297" y="4025645"/>
              <a:ext cx="610235" cy="1598930"/>
            </a:xfrm>
            <a:custGeom>
              <a:avLst/>
              <a:gdLst/>
              <a:ahLst/>
              <a:cxnLst/>
              <a:rect l="l" t="t" r="r" b="b"/>
              <a:pathLst>
                <a:path w="610235" h="1598929">
                  <a:moveTo>
                    <a:pt x="283133" y="1589887"/>
                  </a:moveTo>
                  <a:lnTo>
                    <a:pt x="280974" y="1585201"/>
                  </a:lnTo>
                  <a:lnTo>
                    <a:pt x="275577" y="1577721"/>
                  </a:lnTo>
                  <a:lnTo>
                    <a:pt x="12941" y="1417713"/>
                  </a:lnTo>
                  <a:lnTo>
                    <a:pt x="0" y="1441030"/>
                  </a:lnTo>
                  <a:lnTo>
                    <a:pt x="278980" y="1598828"/>
                  </a:lnTo>
                  <a:lnTo>
                    <a:pt x="282359" y="1593773"/>
                  </a:lnTo>
                  <a:lnTo>
                    <a:pt x="283133" y="1589887"/>
                  </a:lnTo>
                  <a:close/>
                </a:path>
                <a:path w="610235" h="1598929">
                  <a:moveTo>
                    <a:pt x="609612" y="146939"/>
                  </a:moveTo>
                  <a:lnTo>
                    <a:pt x="568350" y="61671"/>
                  </a:lnTo>
                  <a:lnTo>
                    <a:pt x="282168" y="0"/>
                  </a:lnTo>
                  <a:lnTo>
                    <a:pt x="267893" y="153708"/>
                  </a:lnTo>
                  <a:lnTo>
                    <a:pt x="294259" y="698042"/>
                  </a:lnTo>
                  <a:lnTo>
                    <a:pt x="62852" y="1273175"/>
                  </a:lnTo>
                  <a:lnTo>
                    <a:pt x="252412" y="1353451"/>
                  </a:lnTo>
                  <a:lnTo>
                    <a:pt x="475005" y="898537"/>
                  </a:lnTo>
                  <a:lnTo>
                    <a:pt x="524751" y="798423"/>
                  </a:lnTo>
                  <a:lnTo>
                    <a:pt x="535533" y="746836"/>
                  </a:lnTo>
                  <a:lnTo>
                    <a:pt x="542671" y="698195"/>
                  </a:lnTo>
                  <a:lnTo>
                    <a:pt x="550608" y="638657"/>
                  </a:lnTo>
                  <a:lnTo>
                    <a:pt x="559028" y="571436"/>
                  </a:lnTo>
                  <a:lnTo>
                    <a:pt x="567664" y="499808"/>
                  </a:lnTo>
                  <a:lnTo>
                    <a:pt x="603821" y="188798"/>
                  </a:lnTo>
                  <a:lnTo>
                    <a:pt x="607618" y="158724"/>
                  </a:lnTo>
                  <a:lnTo>
                    <a:pt x="609612" y="14693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22706" y="4203877"/>
              <a:ext cx="563880" cy="641350"/>
            </a:xfrm>
            <a:custGeom>
              <a:avLst/>
              <a:gdLst/>
              <a:ahLst/>
              <a:cxnLst/>
              <a:rect l="l" t="t" r="r" b="b"/>
              <a:pathLst>
                <a:path w="563880" h="641350">
                  <a:moveTo>
                    <a:pt x="28575" y="548322"/>
                  </a:moveTo>
                  <a:lnTo>
                    <a:pt x="27990" y="538911"/>
                  </a:lnTo>
                  <a:lnTo>
                    <a:pt x="26860" y="527418"/>
                  </a:lnTo>
                  <a:lnTo>
                    <a:pt x="24866" y="520560"/>
                  </a:lnTo>
                  <a:lnTo>
                    <a:pt x="24422" y="520674"/>
                  </a:lnTo>
                  <a:lnTo>
                    <a:pt x="24384" y="525665"/>
                  </a:lnTo>
                  <a:lnTo>
                    <a:pt x="25107" y="539127"/>
                  </a:lnTo>
                  <a:lnTo>
                    <a:pt x="24752" y="558927"/>
                  </a:lnTo>
                  <a:lnTo>
                    <a:pt x="21501" y="582955"/>
                  </a:lnTo>
                  <a:lnTo>
                    <a:pt x="15151" y="606272"/>
                  </a:lnTo>
                  <a:lnTo>
                    <a:pt x="7785" y="624484"/>
                  </a:lnTo>
                  <a:lnTo>
                    <a:pt x="1905" y="636460"/>
                  </a:lnTo>
                  <a:lnTo>
                    <a:pt x="0" y="641057"/>
                  </a:lnTo>
                  <a:lnTo>
                    <a:pt x="18656" y="607618"/>
                  </a:lnTo>
                  <a:lnTo>
                    <a:pt x="28486" y="559168"/>
                  </a:lnTo>
                  <a:lnTo>
                    <a:pt x="28575" y="548322"/>
                  </a:lnTo>
                  <a:close/>
                </a:path>
                <a:path w="563880" h="641350">
                  <a:moveTo>
                    <a:pt x="54635" y="598208"/>
                  </a:moveTo>
                  <a:lnTo>
                    <a:pt x="43611" y="549617"/>
                  </a:lnTo>
                  <a:lnTo>
                    <a:pt x="30441" y="505764"/>
                  </a:lnTo>
                  <a:lnTo>
                    <a:pt x="28663" y="502221"/>
                  </a:lnTo>
                  <a:lnTo>
                    <a:pt x="28917" y="506222"/>
                  </a:lnTo>
                  <a:lnTo>
                    <a:pt x="39687" y="550799"/>
                  </a:lnTo>
                  <a:lnTo>
                    <a:pt x="52844" y="594664"/>
                  </a:lnTo>
                  <a:lnTo>
                    <a:pt x="54635" y="598208"/>
                  </a:lnTo>
                  <a:close/>
                </a:path>
                <a:path w="563880" h="641350">
                  <a:moveTo>
                    <a:pt x="339496" y="38"/>
                  </a:moveTo>
                  <a:lnTo>
                    <a:pt x="325970" y="89027"/>
                  </a:lnTo>
                  <a:lnTo>
                    <a:pt x="296494" y="304419"/>
                  </a:lnTo>
                  <a:lnTo>
                    <a:pt x="268198" y="519950"/>
                  </a:lnTo>
                  <a:lnTo>
                    <a:pt x="257530" y="609384"/>
                  </a:lnTo>
                  <a:lnTo>
                    <a:pt x="257670" y="609409"/>
                  </a:lnTo>
                  <a:lnTo>
                    <a:pt x="257810" y="609422"/>
                  </a:lnTo>
                  <a:lnTo>
                    <a:pt x="261658" y="585571"/>
                  </a:lnTo>
                  <a:lnTo>
                    <a:pt x="271068" y="520357"/>
                  </a:lnTo>
                  <a:lnTo>
                    <a:pt x="300532" y="305015"/>
                  </a:lnTo>
                  <a:lnTo>
                    <a:pt x="328828" y="89471"/>
                  </a:lnTo>
                  <a:lnTo>
                    <a:pt x="339496" y="38"/>
                  </a:lnTo>
                  <a:close/>
                </a:path>
                <a:path w="563880" h="641350">
                  <a:moveTo>
                    <a:pt x="534885" y="307644"/>
                  </a:moveTo>
                  <a:lnTo>
                    <a:pt x="511670" y="339064"/>
                  </a:lnTo>
                  <a:lnTo>
                    <a:pt x="506577" y="355828"/>
                  </a:lnTo>
                  <a:lnTo>
                    <a:pt x="508088" y="354050"/>
                  </a:lnTo>
                  <a:lnTo>
                    <a:pt x="515010" y="340868"/>
                  </a:lnTo>
                  <a:lnTo>
                    <a:pt x="520280" y="331444"/>
                  </a:lnTo>
                  <a:lnTo>
                    <a:pt x="525932" y="322275"/>
                  </a:lnTo>
                  <a:lnTo>
                    <a:pt x="534047" y="309867"/>
                  </a:lnTo>
                  <a:lnTo>
                    <a:pt x="534885" y="307644"/>
                  </a:lnTo>
                  <a:close/>
                </a:path>
                <a:path w="563880" h="641350">
                  <a:moveTo>
                    <a:pt x="563664" y="325755"/>
                  </a:moveTo>
                  <a:lnTo>
                    <a:pt x="523189" y="356489"/>
                  </a:lnTo>
                  <a:lnTo>
                    <a:pt x="511225" y="376021"/>
                  </a:lnTo>
                  <a:lnTo>
                    <a:pt x="513461" y="374027"/>
                  </a:lnTo>
                  <a:lnTo>
                    <a:pt x="518452" y="367944"/>
                  </a:lnTo>
                  <a:lnTo>
                    <a:pt x="525983" y="359130"/>
                  </a:lnTo>
                  <a:lnTo>
                    <a:pt x="535813" y="348996"/>
                  </a:lnTo>
                  <a:lnTo>
                    <a:pt x="546315" y="339648"/>
                  </a:lnTo>
                  <a:lnTo>
                    <a:pt x="555345" y="332574"/>
                  </a:lnTo>
                  <a:lnTo>
                    <a:pt x="561581" y="327901"/>
                  </a:lnTo>
                  <a:lnTo>
                    <a:pt x="563664" y="325755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04875" y="3084410"/>
              <a:ext cx="843419" cy="111900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084664" y="3566081"/>
              <a:ext cx="205740" cy="307340"/>
            </a:xfrm>
            <a:custGeom>
              <a:avLst/>
              <a:gdLst/>
              <a:ahLst/>
              <a:cxnLst/>
              <a:rect l="l" t="t" r="r" b="b"/>
              <a:pathLst>
                <a:path w="205740" h="307339">
                  <a:moveTo>
                    <a:pt x="16069" y="0"/>
                  </a:moveTo>
                  <a:lnTo>
                    <a:pt x="9868" y="20708"/>
                  </a:lnTo>
                  <a:lnTo>
                    <a:pt x="3893" y="45521"/>
                  </a:lnTo>
                  <a:lnTo>
                    <a:pt x="0" y="70532"/>
                  </a:lnTo>
                  <a:lnTo>
                    <a:pt x="42" y="91833"/>
                  </a:lnTo>
                  <a:lnTo>
                    <a:pt x="6168" y="128025"/>
                  </a:lnTo>
                  <a:lnTo>
                    <a:pt x="8927" y="146147"/>
                  </a:lnTo>
                  <a:lnTo>
                    <a:pt x="10646" y="164388"/>
                  </a:lnTo>
                  <a:lnTo>
                    <a:pt x="11028" y="185664"/>
                  </a:lnTo>
                  <a:lnTo>
                    <a:pt x="11140" y="206990"/>
                  </a:lnTo>
                  <a:lnTo>
                    <a:pt x="12859" y="227936"/>
                  </a:lnTo>
                  <a:lnTo>
                    <a:pt x="31772" y="270964"/>
                  </a:lnTo>
                  <a:lnTo>
                    <a:pt x="75676" y="299989"/>
                  </a:lnTo>
                  <a:lnTo>
                    <a:pt x="127089" y="307132"/>
                  </a:lnTo>
                  <a:lnTo>
                    <a:pt x="151707" y="306281"/>
                  </a:lnTo>
                  <a:lnTo>
                    <a:pt x="176032" y="302669"/>
                  </a:lnTo>
                  <a:lnTo>
                    <a:pt x="200664" y="295897"/>
                  </a:lnTo>
                  <a:lnTo>
                    <a:pt x="205312" y="271017"/>
                  </a:lnTo>
                  <a:lnTo>
                    <a:pt x="163264" y="273461"/>
                  </a:lnTo>
                  <a:lnTo>
                    <a:pt x="127693" y="274409"/>
                  </a:lnTo>
                  <a:lnTo>
                    <a:pt x="88954" y="272371"/>
                  </a:lnTo>
                  <a:lnTo>
                    <a:pt x="55954" y="252268"/>
                  </a:lnTo>
                  <a:lnTo>
                    <a:pt x="35299" y="194872"/>
                  </a:lnTo>
                  <a:lnTo>
                    <a:pt x="26923" y="155611"/>
                  </a:lnTo>
                  <a:lnTo>
                    <a:pt x="21569" y="98098"/>
                  </a:lnTo>
                  <a:lnTo>
                    <a:pt x="1606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86485" y="3336010"/>
              <a:ext cx="464184" cy="505459"/>
            </a:xfrm>
            <a:custGeom>
              <a:avLst/>
              <a:gdLst/>
              <a:ahLst/>
              <a:cxnLst/>
              <a:rect l="l" t="t" r="r" b="b"/>
              <a:pathLst>
                <a:path w="464184" h="505460">
                  <a:moveTo>
                    <a:pt x="414870" y="406107"/>
                  </a:moveTo>
                  <a:lnTo>
                    <a:pt x="414566" y="376847"/>
                  </a:lnTo>
                  <a:lnTo>
                    <a:pt x="414007" y="352945"/>
                  </a:lnTo>
                  <a:lnTo>
                    <a:pt x="413283" y="336842"/>
                  </a:lnTo>
                  <a:lnTo>
                    <a:pt x="412457" y="330936"/>
                  </a:lnTo>
                  <a:lnTo>
                    <a:pt x="411708" y="336854"/>
                  </a:lnTo>
                  <a:lnTo>
                    <a:pt x="411137" y="352971"/>
                  </a:lnTo>
                  <a:lnTo>
                    <a:pt x="410819" y="376872"/>
                  </a:lnTo>
                  <a:lnTo>
                    <a:pt x="410806" y="406133"/>
                  </a:lnTo>
                  <a:lnTo>
                    <a:pt x="411111" y="435394"/>
                  </a:lnTo>
                  <a:lnTo>
                    <a:pt x="411670" y="459282"/>
                  </a:lnTo>
                  <a:lnTo>
                    <a:pt x="412394" y="475386"/>
                  </a:lnTo>
                  <a:lnTo>
                    <a:pt x="413207" y="481291"/>
                  </a:lnTo>
                  <a:lnTo>
                    <a:pt x="413981" y="475386"/>
                  </a:lnTo>
                  <a:lnTo>
                    <a:pt x="414540" y="459270"/>
                  </a:lnTo>
                  <a:lnTo>
                    <a:pt x="414858" y="435368"/>
                  </a:lnTo>
                  <a:lnTo>
                    <a:pt x="414870" y="406107"/>
                  </a:lnTo>
                  <a:close/>
                </a:path>
                <a:path w="464184" h="505460">
                  <a:moveTo>
                    <a:pt x="445655" y="361315"/>
                  </a:moveTo>
                  <a:lnTo>
                    <a:pt x="444030" y="354114"/>
                  </a:lnTo>
                  <a:lnTo>
                    <a:pt x="440791" y="353060"/>
                  </a:lnTo>
                  <a:lnTo>
                    <a:pt x="440677" y="353568"/>
                  </a:lnTo>
                  <a:lnTo>
                    <a:pt x="440270" y="354037"/>
                  </a:lnTo>
                  <a:lnTo>
                    <a:pt x="442226" y="355854"/>
                  </a:lnTo>
                  <a:lnTo>
                    <a:pt x="442315" y="361099"/>
                  </a:lnTo>
                  <a:lnTo>
                    <a:pt x="441756" y="363029"/>
                  </a:lnTo>
                  <a:lnTo>
                    <a:pt x="440245" y="364261"/>
                  </a:lnTo>
                  <a:lnTo>
                    <a:pt x="438759" y="365544"/>
                  </a:lnTo>
                  <a:lnTo>
                    <a:pt x="436308" y="366128"/>
                  </a:lnTo>
                  <a:lnTo>
                    <a:pt x="432638" y="364375"/>
                  </a:lnTo>
                  <a:lnTo>
                    <a:pt x="431457" y="362013"/>
                  </a:lnTo>
                  <a:lnTo>
                    <a:pt x="431495" y="360070"/>
                  </a:lnTo>
                  <a:lnTo>
                    <a:pt x="431457" y="358101"/>
                  </a:lnTo>
                  <a:lnTo>
                    <a:pt x="432600" y="356577"/>
                  </a:lnTo>
                  <a:lnTo>
                    <a:pt x="436816" y="353936"/>
                  </a:lnTo>
                  <a:lnTo>
                    <a:pt x="439204" y="355053"/>
                  </a:lnTo>
                  <a:lnTo>
                    <a:pt x="439470" y="354495"/>
                  </a:lnTo>
                  <a:lnTo>
                    <a:pt x="439940" y="354215"/>
                  </a:lnTo>
                  <a:lnTo>
                    <a:pt x="437476" y="351320"/>
                  </a:lnTo>
                  <a:lnTo>
                    <a:pt x="430606" y="353682"/>
                  </a:lnTo>
                  <a:lnTo>
                    <a:pt x="427977" y="356222"/>
                  </a:lnTo>
                  <a:lnTo>
                    <a:pt x="427748" y="359841"/>
                  </a:lnTo>
                  <a:lnTo>
                    <a:pt x="427469" y="363270"/>
                  </a:lnTo>
                  <a:lnTo>
                    <a:pt x="429082" y="367284"/>
                  </a:lnTo>
                  <a:lnTo>
                    <a:pt x="432777" y="369138"/>
                  </a:lnTo>
                  <a:lnTo>
                    <a:pt x="436511" y="370840"/>
                  </a:lnTo>
                  <a:lnTo>
                    <a:pt x="440410" y="369531"/>
                  </a:lnTo>
                  <a:lnTo>
                    <a:pt x="442734" y="367207"/>
                  </a:lnTo>
                  <a:lnTo>
                    <a:pt x="445211" y="364807"/>
                  </a:lnTo>
                  <a:lnTo>
                    <a:pt x="445655" y="361315"/>
                  </a:lnTo>
                  <a:close/>
                </a:path>
                <a:path w="464184" h="505460">
                  <a:moveTo>
                    <a:pt x="463765" y="485482"/>
                  </a:moveTo>
                  <a:lnTo>
                    <a:pt x="463753" y="483590"/>
                  </a:lnTo>
                  <a:lnTo>
                    <a:pt x="463740" y="481545"/>
                  </a:lnTo>
                  <a:lnTo>
                    <a:pt x="462876" y="330619"/>
                  </a:lnTo>
                  <a:lnTo>
                    <a:pt x="462864" y="328803"/>
                  </a:lnTo>
                  <a:lnTo>
                    <a:pt x="462851" y="326986"/>
                  </a:lnTo>
                  <a:lnTo>
                    <a:pt x="155384" y="320332"/>
                  </a:lnTo>
                  <a:lnTo>
                    <a:pt x="133794" y="320141"/>
                  </a:lnTo>
                  <a:lnTo>
                    <a:pt x="131737" y="320281"/>
                  </a:lnTo>
                  <a:lnTo>
                    <a:pt x="133794" y="320535"/>
                  </a:lnTo>
                  <a:lnTo>
                    <a:pt x="155371" y="321462"/>
                  </a:lnTo>
                  <a:lnTo>
                    <a:pt x="459384" y="330568"/>
                  </a:lnTo>
                  <a:lnTo>
                    <a:pt x="459854" y="481672"/>
                  </a:lnTo>
                  <a:lnTo>
                    <a:pt x="260451" y="494703"/>
                  </a:lnTo>
                  <a:lnTo>
                    <a:pt x="157314" y="499859"/>
                  </a:lnTo>
                  <a:lnTo>
                    <a:pt x="123964" y="500976"/>
                  </a:lnTo>
                  <a:lnTo>
                    <a:pt x="99352" y="501281"/>
                  </a:lnTo>
                  <a:lnTo>
                    <a:pt x="91262" y="501192"/>
                  </a:lnTo>
                  <a:lnTo>
                    <a:pt x="52717" y="478701"/>
                  </a:lnTo>
                  <a:lnTo>
                    <a:pt x="40805" y="440956"/>
                  </a:lnTo>
                  <a:lnTo>
                    <a:pt x="34645" y="401993"/>
                  </a:lnTo>
                  <a:lnTo>
                    <a:pt x="27152" y="341960"/>
                  </a:lnTo>
                  <a:lnTo>
                    <a:pt x="21107" y="285457"/>
                  </a:lnTo>
                  <a:lnTo>
                    <a:pt x="16014" y="232930"/>
                  </a:lnTo>
                  <a:lnTo>
                    <a:pt x="11772" y="184785"/>
                  </a:lnTo>
                  <a:lnTo>
                    <a:pt x="9093" y="141312"/>
                  </a:lnTo>
                  <a:lnTo>
                    <a:pt x="3949" y="55892"/>
                  </a:lnTo>
                  <a:lnTo>
                    <a:pt x="1282" y="14439"/>
                  </a:lnTo>
                  <a:lnTo>
                    <a:pt x="482" y="3670"/>
                  </a:lnTo>
                  <a:lnTo>
                    <a:pt x="279" y="1244"/>
                  </a:lnTo>
                  <a:lnTo>
                    <a:pt x="139" y="0"/>
                  </a:lnTo>
                  <a:lnTo>
                    <a:pt x="0" y="0"/>
                  </a:lnTo>
                  <a:lnTo>
                    <a:pt x="2362" y="55994"/>
                  </a:lnTo>
                  <a:lnTo>
                    <a:pt x="5626" y="121666"/>
                  </a:lnTo>
                  <a:lnTo>
                    <a:pt x="6667" y="141516"/>
                  </a:lnTo>
                  <a:lnTo>
                    <a:pt x="7708" y="162661"/>
                  </a:lnTo>
                  <a:lnTo>
                    <a:pt x="10922" y="208572"/>
                  </a:lnTo>
                  <a:lnTo>
                    <a:pt x="15328" y="259003"/>
                  </a:lnTo>
                  <a:lnTo>
                    <a:pt x="20612" y="313626"/>
                  </a:lnTo>
                  <a:lnTo>
                    <a:pt x="27089" y="372046"/>
                  </a:lnTo>
                  <a:lnTo>
                    <a:pt x="35687" y="433806"/>
                  </a:lnTo>
                  <a:lnTo>
                    <a:pt x="45504" y="473481"/>
                  </a:lnTo>
                  <a:lnTo>
                    <a:pt x="74676" y="502577"/>
                  </a:lnTo>
                  <a:lnTo>
                    <a:pt x="99326" y="505447"/>
                  </a:lnTo>
                  <a:lnTo>
                    <a:pt x="124053" y="505167"/>
                  </a:lnTo>
                  <a:lnTo>
                    <a:pt x="157467" y="504088"/>
                  </a:lnTo>
                  <a:lnTo>
                    <a:pt x="218503" y="501281"/>
                  </a:lnTo>
                  <a:lnTo>
                    <a:pt x="463765" y="48548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25428" y="3371062"/>
              <a:ext cx="151239" cy="39806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906847" y="3751968"/>
              <a:ext cx="65405" cy="12700"/>
            </a:xfrm>
            <a:custGeom>
              <a:avLst/>
              <a:gdLst/>
              <a:ahLst/>
              <a:cxnLst/>
              <a:rect l="l" t="t" r="r" b="b"/>
              <a:pathLst>
                <a:path w="65405" h="12700">
                  <a:moveTo>
                    <a:pt x="2704" y="0"/>
                  </a:moveTo>
                  <a:lnTo>
                    <a:pt x="0" y="360"/>
                  </a:lnTo>
                  <a:lnTo>
                    <a:pt x="2429" y="1646"/>
                  </a:lnTo>
                  <a:lnTo>
                    <a:pt x="9310" y="3578"/>
                  </a:lnTo>
                  <a:lnTo>
                    <a:pt x="55441" y="11892"/>
                  </a:lnTo>
                  <a:lnTo>
                    <a:pt x="62542" y="12481"/>
                  </a:lnTo>
                  <a:lnTo>
                    <a:pt x="65239" y="12120"/>
                  </a:lnTo>
                  <a:lnTo>
                    <a:pt x="20248" y="2007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61099" y="3882744"/>
              <a:ext cx="121259" cy="22584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68881" y="3397743"/>
              <a:ext cx="97155" cy="368300"/>
            </a:xfrm>
            <a:custGeom>
              <a:avLst/>
              <a:gdLst/>
              <a:ahLst/>
              <a:cxnLst/>
              <a:rect l="l" t="t" r="r" b="b"/>
              <a:pathLst>
                <a:path w="97155" h="368300">
                  <a:moveTo>
                    <a:pt x="96972" y="0"/>
                  </a:moveTo>
                  <a:lnTo>
                    <a:pt x="71569" y="99966"/>
                  </a:lnTo>
                  <a:lnTo>
                    <a:pt x="57257" y="148007"/>
                  </a:lnTo>
                  <a:lnTo>
                    <a:pt x="40829" y="194936"/>
                  </a:lnTo>
                  <a:lnTo>
                    <a:pt x="21661" y="242468"/>
                  </a:lnTo>
                  <a:lnTo>
                    <a:pt x="14920" y="258115"/>
                  </a:lnTo>
                  <a:lnTo>
                    <a:pt x="8600" y="273954"/>
                  </a:lnTo>
                  <a:lnTo>
                    <a:pt x="3464" y="290142"/>
                  </a:lnTo>
                  <a:lnTo>
                    <a:pt x="274" y="306832"/>
                  </a:lnTo>
                  <a:lnTo>
                    <a:pt x="0" y="324097"/>
                  </a:lnTo>
                  <a:lnTo>
                    <a:pt x="3270" y="340988"/>
                  </a:lnTo>
                  <a:lnTo>
                    <a:pt x="10338" y="356127"/>
                  </a:lnTo>
                  <a:lnTo>
                    <a:pt x="21458" y="368134"/>
                  </a:lnTo>
                  <a:lnTo>
                    <a:pt x="33269" y="350304"/>
                  </a:lnTo>
                  <a:lnTo>
                    <a:pt x="96972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61186" y="3127265"/>
              <a:ext cx="48260" cy="50800"/>
            </a:xfrm>
            <a:custGeom>
              <a:avLst/>
              <a:gdLst/>
              <a:ahLst/>
              <a:cxnLst/>
              <a:rect l="l" t="t" r="r" b="b"/>
              <a:pathLst>
                <a:path w="48259" h="50800">
                  <a:moveTo>
                    <a:pt x="0" y="0"/>
                  </a:moveTo>
                  <a:lnTo>
                    <a:pt x="30851" y="37821"/>
                  </a:lnTo>
                  <a:lnTo>
                    <a:pt x="47967" y="50444"/>
                  </a:lnTo>
                  <a:lnTo>
                    <a:pt x="46373" y="48044"/>
                  </a:lnTo>
                  <a:lnTo>
                    <a:pt x="41171" y="42678"/>
                  </a:lnTo>
                  <a:lnTo>
                    <a:pt x="33367" y="34892"/>
                  </a:lnTo>
                  <a:lnTo>
                    <a:pt x="23964" y="25234"/>
                  </a:lnTo>
                  <a:lnTo>
                    <a:pt x="14778" y="15351"/>
                  </a:lnTo>
                  <a:lnTo>
                    <a:pt x="7377" y="7150"/>
                  </a:lnTo>
                  <a:lnTo>
                    <a:pt x="2278" y="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21973" y="3207419"/>
              <a:ext cx="96062" cy="10214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76173" y="3331158"/>
              <a:ext cx="456565" cy="470534"/>
            </a:xfrm>
            <a:custGeom>
              <a:avLst/>
              <a:gdLst/>
              <a:ahLst/>
              <a:cxnLst/>
              <a:rect l="l" t="t" r="r" b="b"/>
              <a:pathLst>
                <a:path w="456565" h="470535">
                  <a:moveTo>
                    <a:pt x="98348" y="43713"/>
                  </a:moveTo>
                  <a:lnTo>
                    <a:pt x="84251" y="107111"/>
                  </a:lnTo>
                  <a:lnTo>
                    <a:pt x="53797" y="258775"/>
                  </a:lnTo>
                  <a:lnTo>
                    <a:pt x="44818" y="304609"/>
                  </a:lnTo>
                  <a:lnTo>
                    <a:pt x="36601" y="347040"/>
                  </a:lnTo>
                  <a:lnTo>
                    <a:pt x="29337" y="384962"/>
                  </a:lnTo>
                  <a:lnTo>
                    <a:pt x="23279" y="417182"/>
                  </a:lnTo>
                  <a:lnTo>
                    <a:pt x="23368" y="416991"/>
                  </a:lnTo>
                  <a:lnTo>
                    <a:pt x="23253" y="417334"/>
                  </a:lnTo>
                  <a:lnTo>
                    <a:pt x="5956" y="455676"/>
                  </a:lnTo>
                  <a:lnTo>
                    <a:pt x="0" y="469874"/>
                  </a:lnTo>
                  <a:lnTo>
                    <a:pt x="254" y="470001"/>
                  </a:lnTo>
                  <a:lnTo>
                    <a:pt x="25908" y="418122"/>
                  </a:lnTo>
                  <a:lnTo>
                    <a:pt x="26136" y="416991"/>
                  </a:lnTo>
                  <a:lnTo>
                    <a:pt x="32575" y="385673"/>
                  </a:lnTo>
                  <a:lnTo>
                    <a:pt x="40246" y="347827"/>
                  </a:lnTo>
                  <a:lnTo>
                    <a:pt x="48717" y="305460"/>
                  </a:lnTo>
                  <a:lnTo>
                    <a:pt x="57785" y="259638"/>
                  </a:lnTo>
                  <a:lnTo>
                    <a:pt x="87299" y="106489"/>
                  </a:lnTo>
                  <a:lnTo>
                    <a:pt x="95707" y="60452"/>
                  </a:lnTo>
                  <a:lnTo>
                    <a:pt x="98196" y="45135"/>
                  </a:lnTo>
                  <a:lnTo>
                    <a:pt x="98348" y="43713"/>
                  </a:lnTo>
                  <a:close/>
                </a:path>
                <a:path w="456565" h="470535">
                  <a:moveTo>
                    <a:pt x="456222" y="38"/>
                  </a:moveTo>
                  <a:lnTo>
                    <a:pt x="450430" y="47980"/>
                  </a:lnTo>
                  <a:lnTo>
                    <a:pt x="442823" y="130937"/>
                  </a:lnTo>
                  <a:lnTo>
                    <a:pt x="432536" y="255828"/>
                  </a:lnTo>
                  <a:lnTo>
                    <a:pt x="427913" y="323710"/>
                  </a:lnTo>
                  <a:lnTo>
                    <a:pt x="427799" y="328333"/>
                  </a:lnTo>
                  <a:lnTo>
                    <a:pt x="428078" y="328358"/>
                  </a:lnTo>
                  <a:lnTo>
                    <a:pt x="428358" y="328383"/>
                  </a:lnTo>
                  <a:lnTo>
                    <a:pt x="433603" y="280416"/>
                  </a:lnTo>
                  <a:lnTo>
                    <a:pt x="444042" y="164376"/>
                  </a:lnTo>
                  <a:lnTo>
                    <a:pt x="455637" y="12979"/>
                  </a:lnTo>
                  <a:lnTo>
                    <a:pt x="456222" y="3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43783" y="3598861"/>
              <a:ext cx="184894" cy="211775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68351" y="4098176"/>
              <a:ext cx="63500" cy="45720"/>
            </a:xfrm>
            <a:custGeom>
              <a:avLst/>
              <a:gdLst/>
              <a:ahLst/>
              <a:cxnLst/>
              <a:rect l="l" t="t" r="r" b="b"/>
              <a:pathLst>
                <a:path w="63500" h="45720">
                  <a:moveTo>
                    <a:pt x="6451" y="0"/>
                  </a:moveTo>
                  <a:lnTo>
                    <a:pt x="4737" y="12"/>
                  </a:lnTo>
                  <a:lnTo>
                    <a:pt x="2832" y="165"/>
                  </a:lnTo>
                  <a:lnTo>
                    <a:pt x="0" y="3505"/>
                  </a:lnTo>
                  <a:lnTo>
                    <a:pt x="1117" y="6629"/>
                  </a:lnTo>
                  <a:lnTo>
                    <a:pt x="40755" y="41442"/>
                  </a:lnTo>
                  <a:lnTo>
                    <a:pt x="57099" y="45135"/>
                  </a:lnTo>
                  <a:lnTo>
                    <a:pt x="56057" y="44411"/>
                  </a:lnTo>
                  <a:lnTo>
                    <a:pt x="63436" y="14427"/>
                  </a:lnTo>
                  <a:lnTo>
                    <a:pt x="19652" y="499"/>
                  </a:lnTo>
                  <a:lnTo>
                    <a:pt x="6451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8351" y="4098176"/>
              <a:ext cx="63500" cy="45720"/>
            </a:xfrm>
            <a:custGeom>
              <a:avLst/>
              <a:gdLst/>
              <a:ahLst/>
              <a:cxnLst/>
              <a:rect l="l" t="t" r="r" b="b"/>
              <a:pathLst>
                <a:path w="63500" h="45720">
                  <a:moveTo>
                    <a:pt x="6451" y="0"/>
                  </a:moveTo>
                  <a:lnTo>
                    <a:pt x="4737" y="12"/>
                  </a:lnTo>
                  <a:lnTo>
                    <a:pt x="2832" y="165"/>
                  </a:lnTo>
                  <a:lnTo>
                    <a:pt x="0" y="3505"/>
                  </a:lnTo>
                  <a:lnTo>
                    <a:pt x="1117" y="6629"/>
                  </a:lnTo>
                  <a:lnTo>
                    <a:pt x="40755" y="41442"/>
                  </a:lnTo>
                  <a:lnTo>
                    <a:pt x="57099" y="45135"/>
                  </a:lnTo>
                  <a:lnTo>
                    <a:pt x="56057" y="44411"/>
                  </a:lnTo>
                  <a:lnTo>
                    <a:pt x="63436" y="14427"/>
                  </a:lnTo>
                  <a:lnTo>
                    <a:pt x="19652" y="499"/>
                  </a:lnTo>
                  <a:lnTo>
                    <a:pt x="6451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54146" y="3205416"/>
              <a:ext cx="26670" cy="88265"/>
            </a:xfrm>
            <a:custGeom>
              <a:avLst/>
              <a:gdLst/>
              <a:ahLst/>
              <a:cxnLst/>
              <a:rect l="l" t="t" r="r" b="b"/>
              <a:pathLst>
                <a:path w="26669" h="88264">
                  <a:moveTo>
                    <a:pt x="3860" y="0"/>
                  </a:moveTo>
                  <a:lnTo>
                    <a:pt x="0" y="66738"/>
                  </a:lnTo>
                  <a:lnTo>
                    <a:pt x="16110" y="81140"/>
                  </a:lnTo>
                  <a:lnTo>
                    <a:pt x="22669" y="86410"/>
                  </a:lnTo>
                  <a:lnTo>
                    <a:pt x="26404" y="87989"/>
                  </a:lnTo>
                  <a:lnTo>
                    <a:pt x="25690" y="79514"/>
                  </a:lnTo>
                  <a:lnTo>
                    <a:pt x="18763" y="52885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2515" y="3209734"/>
              <a:ext cx="503555" cy="230504"/>
            </a:xfrm>
            <a:custGeom>
              <a:avLst/>
              <a:gdLst/>
              <a:ahLst/>
              <a:cxnLst/>
              <a:rect l="l" t="t" r="r" b="b"/>
              <a:pathLst>
                <a:path w="503555" h="230504">
                  <a:moveTo>
                    <a:pt x="503529" y="130492"/>
                  </a:moveTo>
                  <a:lnTo>
                    <a:pt x="501611" y="107264"/>
                  </a:lnTo>
                  <a:lnTo>
                    <a:pt x="501370" y="107200"/>
                  </a:lnTo>
                  <a:lnTo>
                    <a:pt x="501942" y="103187"/>
                  </a:lnTo>
                  <a:lnTo>
                    <a:pt x="483997" y="37934"/>
                  </a:lnTo>
                  <a:lnTo>
                    <a:pt x="482765" y="101269"/>
                  </a:lnTo>
                  <a:lnTo>
                    <a:pt x="482625" y="101219"/>
                  </a:lnTo>
                  <a:lnTo>
                    <a:pt x="481672" y="111569"/>
                  </a:lnTo>
                  <a:lnTo>
                    <a:pt x="472897" y="134340"/>
                  </a:lnTo>
                  <a:lnTo>
                    <a:pt x="447357" y="157111"/>
                  </a:lnTo>
                  <a:lnTo>
                    <a:pt x="396163" y="167462"/>
                  </a:lnTo>
                  <a:lnTo>
                    <a:pt x="366293" y="154127"/>
                  </a:lnTo>
                  <a:lnTo>
                    <a:pt x="339471" y="121043"/>
                  </a:lnTo>
                  <a:lnTo>
                    <a:pt x="306806" y="78511"/>
                  </a:lnTo>
                  <a:lnTo>
                    <a:pt x="259435" y="36906"/>
                  </a:lnTo>
                  <a:lnTo>
                    <a:pt x="212813" y="8712"/>
                  </a:lnTo>
                  <a:lnTo>
                    <a:pt x="174790" y="0"/>
                  </a:lnTo>
                  <a:lnTo>
                    <a:pt x="125133" y="11417"/>
                  </a:lnTo>
                  <a:lnTo>
                    <a:pt x="43624" y="43561"/>
                  </a:lnTo>
                  <a:lnTo>
                    <a:pt x="0" y="114960"/>
                  </a:lnTo>
                  <a:lnTo>
                    <a:pt x="60845" y="155397"/>
                  </a:lnTo>
                  <a:lnTo>
                    <a:pt x="72212" y="147853"/>
                  </a:lnTo>
                  <a:lnTo>
                    <a:pt x="103581" y="131279"/>
                  </a:lnTo>
                  <a:lnTo>
                    <a:pt x="150812" y="114731"/>
                  </a:lnTo>
                  <a:lnTo>
                    <a:pt x="209816" y="107264"/>
                  </a:lnTo>
                  <a:lnTo>
                    <a:pt x="248856" y="117246"/>
                  </a:lnTo>
                  <a:lnTo>
                    <a:pt x="283146" y="141871"/>
                  </a:lnTo>
                  <a:lnTo>
                    <a:pt x="315455" y="173304"/>
                  </a:lnTo>
                  <a:lnTo>
                    <a:pt x="348551" y="203720"/>
                  </a:lnTo>
                  <a:lnTo>
                    <a:pt x="385203" y="225298"/>
                  </a:lnTo>
                  <a:lnTo>
                    <a:pt x="428180" y="230212"/>
                  </a:lnTo>
                  <a:lnTo>
                    <a:pt x="479425" y="207810"/>
                  </a:lnTo>
                  <a:lnTo>
                    <a:pt x="500341" y="169291"/>
                  </a:lnTo>
                  <a:lnTo>
                    <a:pt x="503529" y="13049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82841" y="3233544"/>
              <a:ext cx="389890" cy="205104"/>
            </a:xfrm>
            <a:custGeom>
              <a:avLst/>
              <a:gdLst/>
              <a:ahLst/>
              <a:cxnLst/>
              <a:rect l="l" t="t" r="r" b="b"/>
              <a:pathLst>
                <a:path w="389890" h="205104">
                  <a:moveTo>
                    <a:pt x="143248" y="0"/>
                  </a:moveTo>
                  <a:lnTo>
                    <a:pt x="89906" y="7322"/>
                  </a:lnTo>
                  <a:lnTo>
                    <a:pt x="39585" y="29922"/>
                  </a:lnTo>
                  <a:lnTo>
                    <a:pt x="0" y="86145"/>
                  </a:lnTo>
                  <a:lnTo>
                    <a:pt x="51384" y="121172"/>
                  </a:lnTo>
                  <a:lnTo>
                    <a:pt x="75659" y="107389"/>
                  </a:lnTo>
                  <a:lnTo>
                    <a:pt x="93184" y="98826"/>
                  </a:lnTo>
                  <a:lnTo>
                    <a:pt x="112450" y="91911"/>
                  </a:lnTo>
                  <a:lnTo>
                    <a:pt x="141947" y="83072"/>
                  </a:lnTo>
                  <a:lnTo>
                    <a:pt x="185531" y="76113"/>
                  </a:lnTo>
                  <a:lnTo>
                    <a:pt x="221903" y="81864"/>
                  </a:lnTo>
                  <a:lnTo>
                    <a:pt x="253261" y="98061"/>
                  </a:lnTo>
                  <a:lnTo>
                    <a:pt x="281800" y="122442"/>
                  </a:lnTo>
                  <a:lnTo>
                    <a:pt x="286232" y="127001"/>
                  </a:lnTo>
                  <a:lnTo>
                    <a:pt x="297900" y="140001"/>
                  </a:lnTo>
                  <a:lnTo>
                    <a:pt x="312158" y="154152"/>
                  </a:lnTo>
                  <a:lnTo>
                    <a:pt x="346862" y="183922"/>
                  </a:lnTo>
                  <a:lnTo>
                    <a:pt x="382095" y="203496"/>
                  </a:lnTo>
                  <a:lnTo>
                    <a:pt x="389724" y="204776"/>
                  </a:lnTo>
                  <a:lnTo>
                    <a:pt x="369399" y="193272"/>
                  </a:lnTo>
                  <a:lnTo>
                    <a:pt x="357041" y="182706"/>
                  </a:lnTo>
                  <a:lnTo>
                    <a:pt x="347626" y="167021"/>
                  </a:lnTo>
                  <a:lnTo>
                    <a:pt x="336130" y="140158"/>
                  </a:lnTo>
                  <a:lnTo>
                    <a:pt x="315822" y="100338"/>
                  </a:lnTo>
                  <a:lnTo>
                    <a:pt x="289267" y="62623"/>
                  </a:lnTo>
                  <a:lnTo>
                    <a:pt x="259503" y="31907"/>
                  </a:lnTo>
                  <a:lnTo>
                    <a:pt x="229565" y="13082"/>
                  </a:lnTo>
                  <a:lnTo>
                    <a:pt x="192253" y="3428"/>
                  </a:lnTo>
                  <a:lnTo>
                    <a:pt x="14324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652586" y="3900372"/>
              <a:ext cx="285184" cy="356795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5652590" y="4115324"/>
              <a:ext cx="287020" cy="142240"/>
            </a:xfrm>
            <a:custGeom>
              <a:avLst/>
              <a:gdLst/>
              <a:ahLst/>
              <a:cxnLst/>
              <a:rect l="l" t="t" r="r" b="b"/>
              <a:pathLst>
                <a:path w="287020" h="142239">
                  <a:moveTo>
                    <a:pt x="9880" y="0"/>
                  </a:moveTo>
                  <a:lnTo>
                    <a:pt x="0" y="23672"/>
                  </a:lnTo>
                  <a:lnTo>
                    <a:pt x="281863" y="141846"/>
                  </a:lnTo>
                  <a:lnTo>
                    <a:pt x="286816" y="133146"/>
                  </a:lnTo>
                  <a:lnTo>
                    <a:pt x="276440" y="122148"/>
                  </a:lnTo>
                  <a:lnTo>
                    <a:pt x="988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138276" y="4096998"/>
              <a:ext cx="272545" cy="37754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138279" y="4301042"/>
              <a:ext cx="273685" cy="173990"/>
            </a:xfrm>
            <a:custGeom>
              <a:avLst/>
              <a:gdLst/>
              <a:ahLst/>
              <a:cxnLst/>
              <a:rect l="l" t="t" r="r" b="b"/>
              <a:pathLst>
                <a:path w="273685" h="173989">
                  <a:moveTo>
                    <a:pt x="12395" y="0"/>
                  </a:moveTo>
                  <a:lnTo>
                    <a:pt x="0" y="22351"/>
                  </a:lnTo>
                  <a:lnTo>
                    <a:pt x="267233" y="173494"/>
                  </a:lnTo>
                  <a:lnTo>
                    <a:pt x="273088" y="165455"/>
                  </a:lnTo>
                  <a:lnTo>
                    <a:pt x="263982" y="153288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730849" y="1748013"/>
              <a:ext cx="280035" cy="448945"/>
            </a:xfrm>
            <a:custGeom>
              <a:avLst/>
              <a:gdLst/>
              <a:ahLst/>
              <a:cxnLst/>
              <a:rect l="l" t="t" r="r" b="b"/>
              <a:pathLst>
                <a:path w="280035" h="448944">
                  <a:moveTo>
                    <a:pt x="133798" y="0"/>
                  </a:moveTo>
                  <a:lnTo>
                    <a:pt x="84188" y="10347"/>
                  </a:lnTo>
                  <a:lnTo>
                    <a:pt x="37007" y="31844"/>
                  </a:lnTo>
                  <a:lnTo>
                    <a:pt x="25780" y="38550"/>
                  </a:lnTo>
                  <a:lnTo>
                    <a:pt x="0" y="434625"/>
                  </a:lnTo>
                  <a:lnTo>
                    <a:pt x="173215" y="448811"/>
                  </a:lnTo>
                  <a:lnTo>
                    <a:pt x="178968" y="346880"/>
                  </a:lnTo>
                  <a:lnTo>
                    <a:pt x="219528" y="345136"/>
                  </a:lnTo>
                  <a:lnTo>
                    <a:pt x="252161" y="315557"/>
                  </a:lnTo>
                  <a:lnTo>
                    <a:pt x="259295" y="274071"/>
                  </a:lnTo>
                  <a:lnTo>
                    <a:pt x="266935" y="206548"/>
                  </a:lnTo>
                  <a:lnTo>
                    <a:pt x="273553" y="127932"/>
                  </a:lnTo>
                  <a:lnTo>
                    <a:pt x="278210" y="62766"/>
                  </a:lnTo>
                  <a:lnTo>
                    <a:pt x="279971" y="35591"/>
                  </a:lnTo>
                  <a:lnTo>
                    <a:pt x="233412" y="12648"/>
                  </a:lnTo>
                  <a:lnTo>
                    <a:pt x="184113" y="776"/>
                  </a:lnTo>
                  <a:lnTo>
                    <a:pt x="133798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824504" y="2054080"/>
              <a:ext cx="85725" cy="60325"/>
            </a:xfrm>
            <a:custGeom>
              <a:avLst/>
              <a:gdLst/>
              <a:ahLst/>
              <a:cxnLst/>
              <a:rect l="l" t="t" r="r" b="b"/>
              <a:pathLst>
                <a:path w="85725" h="60325">
                  <a:moveTo>
                    <a:pt x="0" y="0"/>
                  </a:moveTo>
                  <a:lnTo>
                    <a:pt x="9831" y="32670"/>
                  </a:lnTo>
                  <a:lnTo>
                    <a:pt x="21883" y="49812"/>
                  </a:lnTo>
                  <a:lnTo>
                    <a:pt x="44053" y="57053"/>
                  </a:lnTo>
                  <a:lnTo>
                    <a:pt x="84239" y="60020"/>
                  </a:lnTo>
                  <a:lnTo>
                    <a:pt x="85559" y="39789"/>
                  </a:lnTo>
                  <a:lnTo>
                    <a:pt x="59648" y="37652"/>
                  </a:lnTo>
                  <a:lnTo>
                    <a:pt x="42098" y="32796"/>
                  </a:lnTo>
                  <a:lnTo>
                    <a:pt x="24889" y="21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05007" y="1857367"/>
              <a:ext cx="50165" cy="76835"/>
            </a:xfrm>
            <a:custGeom>
              <a:avLst/>
              <a:gdLst/>
              <a:ahLst/>
              <a:cxnLst/>
              <a:rect l="l" t="t" r="r" b="b"/>
              <a:pathLst>
                <a:path w="50164" h="76835">
                  <a:moveTo>
                    <a:pt x="26535" y="0"/>
                  </a:moveTo>
                  <a:lnTo>
                    <a:pt x="9810" y="7406"/>
                  </a:lnTo>
                  <a:lnTo>
                    <a:pt x="0" y="32669"/>
                  </a:lnTo>
                  <a:lnTo>
                    <a:pt x="4588" y="60424"/>
                  </a:lnTo>
                  <a:lnTo>
                    <a:pt x="19665" y="73263"/>
                  </a:lnTo>
                  <a:lnTo>
                    <a:pt x="35743" y="76583"/>
                  </a:lnTo>
                  <a:lnTo>
                    <a:pt x="43332" y="75785"/>
                  </a:lnTo>
                  <a:lnTo>
                    <a:pt x="50088" y="4868"/>
                  </a:lnTo>
                  <a:lnTo>
                    <a:pt x="42514" y="1977"/>
                  </a:lnTo>
                  <a:lnTo>
                    <a:pt x="26535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716060" y="1872598"/>
              <a:ext cx="20955" cy="44450"/>
            </a:xfrm>
            <a:custGeom>
              <a:avLst/>
              <a:gdLst/>
              <a:ahLst/>
              <a:cxnLst/>
              <a:rect l="l" t="t" r="r" b="b"/>
              <a:pathLst>
                <a:path w="20954" h="44450">
                  <a:moveTo>
                    <a:pt x="10642" y="0"/>
                  </a:moveTo>
                  <a:lnTo>
                    <a:pt x="7023" y="3136"/>
                  </a:lnTo>
                  <a:lnTo>
                    <a:pt x="4965" y="6832"/>
                  </a:lnTo>
                  <a:lnTo>
                    <a:pt x="2692" y="10528"/>
                  </a:lnTo>
                  <a:lnTo>
                    <a:pt x="1092" y="15201"/>
                  </a:lnTo>
                  <a:lnTo>
                    <a:pt x="0" y="30238"/>
                  </a:lnTo>
                  <a:lnTo>
                    <a:pt x="3873" y="40093"/>
                  </a:lnTo>
                  <a:lnTo>
                    <a:pt x="10452" y="42926"/>
                  </a:lnTo>
                  <a:lnTo>
                    <a:pt x="13665" y="44208"/>
                  </a:lnTo>
                  <a:lnTo>
                    <a:pt x="16522" y="43472"/>
                  </a:lnTo>
                  <a:lnTo>
                    <a:pt x="19646" y="41414"/>
                  </a:lnTo>
                  <a:lnTo>
                    <a:pt x="20015" y="40347"/>
                  </a:lnTo>
                  <a:lnTo>
                    <a:pt x="19850" y="40233"/>
                  </a:lnTo>
                  <a:lnTo>
                    <a:pt x="19659" y="40055"/>
                  </a:lnTo>
                  <a:lnTo>
                    <a:pt x="18973" y="40741"/>
                  </a:lnTo>
                  <a:lnTo>
                    <a:pt x="16103" y="41744"/>
                  </a:lnTo>
                  <a:lnTo>
                    <a:pt x="13754" y="41935"/>
                  </a:lnTo>
                  <a:lnTo>
                    <a:pt x="6629" y="38214"/>
                  </a:lnTo>
                  <a:lnTo>
                    <a:pt x="3301" y="29464"/>
                  </a:lnTo>
                  <a:lnTo>
                    <a:pt x="4330" y="16040"/>
                  </a:lnTo>
                  <a:lnTo>
                    <a:pt x="5676" y="11861"/>
                  </a:lnTo>
                  <a:lnTo>
                    <a:pt x="9359" y="5041"/>
                  </a:lnTo>
                  <a:lnTo>
                    <a:pt x="11836" y="2781"/>
                  </a:lnTo>
                  <a:lnTo>
                    <a:pt x="14376" y="2590"/>
                  </a:lnTo>
                  <a:lnTo>
                    <a:pt x="16941" y="2273"/>
                  </a:lnTo>
                  <a:lnTo>
                    <a:pt x="18529" y="4038"/>
                  </a:lnTo>
                  <a:lnTo>
                    <a:pt x="19456" y="6946"/>
                  </a:lnTo>
                  <a:lnTo>
                    <a:pt x="19062" y="7899"/>
                  </a:lnTo>
                  <a:lnTo>
                    <a:pt x="19418" y="8153"/>
                  </a:lnTo>
                  <a:lnTo>
                    <a:pt x="20383" y="7302"/>
                  </a:lnTo>
                  <a:lnTo>
                    <a:pt x="20116" y="4216"/>
                  </a:lnTo>
                  <a:lnTo>
                    <a:pt x="19697" y="2984"/>
                  </a:lnTo>
                  <a:lnTo>
                    <a:pt x="17665" y="825"/>
                  </a:lnTo>
                  <a:lnTo>
                    <a:pt x="16052" y="152"/>
                  </a:lnTo>
                  <a:lnTo>
                    <a:pt x="14300" y="152"/>
                  </a:lnTo>
                  <a:lnTo>
                    <a:pt x="10642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735510" y="1656206"/>
              <a:ext cx="315595" cy="340360"/>
            </a:xfrm>
            <a:custGeom>
              <a:avLst/>
              <a:gdLst/>
              <a:ahLst/>
              <a:cxnLst/>
              <a:rect l="l" t="t" r="r" b="b"/>
              <a:pathLst>
                <a:path w="315595" h="340360">
                  <a:moveTo>
                    <a:pt x="144170" y="222440"/>
                  </a:moveTo>
                  <a:lnTo>
                    <a:pt x="140208" y="217627"/>
                  </a:lnTo>
                  <a:lnTo>
                    <a:pt x="129374" y="216649"/>
                  </a:lnTo>
                  <a:lnTo>
                    <a:pt x="124548" y="220662"/>
                  </a:lnTo>
                  <a:lnTo>
                    <a:pt x="123456" y="231559"/>
                  </a:lnTo>
                  <a:lnTo>
                    <a:pt x="127419" y="236359"/>
                  </a:lnTo>
                  <a:lnTo>
                    <a:pt x="138252" y="237337"/>
                  </a:lnTo>
                  <a:lnTo>
                    <a:pt x="143078" y="233337"/>
                  </a:lnTo>
                  <a:lnTo>
                    <a:pt x="143624" y="227888"/>
                  </a:lnTo>
                  <a:lnTo>
                    <a:pt x="144170" y="222440"/>
                  </a:lnTo>
                  <a:close/>
                </a:path>
                <a:path w="315595" h="340360">
                  <a:moveTo>
                    <a:pt x="145973" y="212864"/>
                  </a:moveTo>
                  <a:lnTo>
                    <a:pt x="145199" y="210273"/>
                  </a:lnTo>
                  <a:lnTo>
                    <a:pt x="139509" y="204139"/>
                  </a:lnTo>
                  <a:lnTo>
                    <a:pt x="134340" y="200787"/>
                  </a:lnTo>
                  <a:lnTo>
                    <a:pt x="121246" y="198793"/>
                  </a:lnTo>
                  <a:lnTo>
                    <a:pt x="115290" y="200444"/>
                  </a:lnTo>
                  <a:lnTo>
                    <a:pt x="107937" y="204584"/>
                  </a:lnTo>
                  <a:lnTo>
                    <a:pt x="106387" y="206819"/>
                  </a:lnTo>
                  <a:lnTo>
                    <a:pt x="107823" y="209029"/>
                  </a:lnTo>
                  <a:lnTo>
                    <a:pt x="116293" y="204482"/>
                  </a:lnTo>
                  <a:lnTo>
                    <a:pt x="126771" y="206171"/>
                  </a:lnTo>
                  <a:lnTo>
                    <a:pt x="137274" y="207683"/>
                  </a:lnTo>
                  <a:lnTo>
                    <a:pt x="143916" y="214528"/>
                  </a:lnTo>
                  <a:lnTo>
                    <a:pt x="145300" y="213372"/>
                  </a:lnTo>
                  <a:lnTo>
                    <a:pt x="145973" y="212864"/>
                  </a:lnTo>
                  <a:close/>
                </a:path>
                <a:path w="315595" h="340360">
                  <a:moveTo>
                    <a:pt x="154444" y="169138"/>
                  </a:moveTo>
                  <a:lnTo>
                    <a:pt x="152476" y="166446"/>
                  </a:lnTo>
                  <a:lnTo>
                    <a:pt x="143979" y="161277"/>
                  </a:lnTo>
                  <a:lnTo>
                    <a:pt x="137363" y="159042"/>
                  </a:lnTo>
                  <a:lnTo>
                    <a:pt x="122326" y="158572"/>
                  </a:lnTo>
                  <a:lnTo>
                    <a:pt x="115608" y="160388"/>
                  </a:lnTo>
                  <a:lnTo>
                    <a:pt x="106832" y="165011"/>
                  </a:lnTo>
                  <a:lnTo>
                    <a:pt x="104724" y="167589"/>
                  </a:lnTo>
                  <a:lnTo>
                    <a:pt x="106553" y="171907"/>
                  </a:lnTo>
                  <a:lnTo>
                    <a:pt x="117005" y="169595"/>
                  </a:lnTo>
                  <a:lnTo>
                    <a:pt x="129527" y="170116"/>
                  </a:lnTo>
                  <a:lnTo>
                    <a:pt x="142062" y="170370"/>
                  </a:lnTo>
                  <a:lnTo>
                    <a:pt x="152361" y="173355"/>
                  </a:lnTo>
                  <a:lnTo>
                    <a:pt x="153797" y="170497"/>
                  </a:lnTo>
                  <a:lnTo>
                    <a:pt x="154444" y="169138"/>
                  </a:lnTo>
                  <a:close/>
                </a:path>
                <a:path w="315595" h="340360">
                  <a:moveTo>
                    <a:pt x="170230" y="336486"/>
                  </a:moveTo>
                  <a:lnTo>
                    <a:pt x="157899" y="336029"/>
                  </a:lnTo>
                  <a:lnTo>
                    <a:pt x="140677" y="316115"/>
                  </a:lnTo>
                  <a:lnTo>
                    <a:pt x="142252" y="304126"/>
                  </a:lnTo>
                  <a:lnTo>
                    <a:pt x="140538" y="303974"/>
                  </a:lnTo>
                  <a:lnTo>
                    <a:pt x="139750" y="303784"/>
                  </a:lnTo>
                  <a:lnTo>
                    <a:pt x="138099" y="306565"/>
                  </a:lnTo>
                  <a:lnTo>
                    <a:pt x="137591" y="316623"/>
                  </a:lnTo>
                  <a:lnTo>
                    <a:pt x="139217" y="323964"/>
                  </a:lnTo>
                  <a:lnTo>
                    <a:pt x="149758" y="336143"/>
                  </a:lnTo>
                  <a:lnTo>
                    <a:pt x="156870" y="338924"/>
                  </a:lnTo>
                  <a:lnTo>
                    <a:pt x="167081" y="340106"/>
                  </a:lnTo>
                  <a:lnTo>
                    <a:pt x="170154" y="338950"/>
                  </a:lnTo>
                  <a:lnTo>
                    <a:pt x="170091" y="338175"/>
                  </a:lnTo>
                  <a:lnTo>
                    <a:pt x="170230" y="336486"/>
                  </a:lnTo>
                  <a:close/>
                </a:path>
                <a:path w="315595" h="340360">
                  <a:moveTo>
                    <a:pt x="201320" y="295948"/>
                  </a:moveTo>
                  <a:lnTo>
                    <a:pt x="200063" y="292049"/>
                  </a:lnTo>
                  <a:lnTo>
                    <a:pt x="194767" y="265976"/>
                  </a:lnTo>
                  <a:lnTo>
                    <a:pt x="189699" y="243319"/>
                  </a:lnTo>
                  <a:lnTo>
                    <a:pt x="185229" y="224891"/>
                  </a:lnTo>
                  <a:lnTo>
                    <a:pt x="181838" y="212572"/>
                  </a:lnTo>
                  <a:lnTo>
                    <a:pt x="179984" y="208191"/>
                  </a:lnTo>
                  <a:lnTo>
                    <a:pt x="180086" y="212966"/>
                  </a:lnTo>
                  <a:lnTo>
                    <a:pt x="182067" y="225615"/>
                  </a:lnTo>
                  <a:lnTo>
                    <a:pt x="185572" y="244246"/>
                  </a:lnTo>
                  <a:lnTo>
                    <a:pt x="190284" y="266979"/>
                  </a:lnTo>
                  <a:lnTo>
                    <a:pt x="196926" y="296303"/>
                  </a:lnTo>
                  <a:lnTo>
                    <a:pt x="195313" y="300113"/>
                  </a:lnTo>
                  <a:lnTo>
                    <a:pt x="192697" y="300291"/>
                  </a:lnTo>
                  <a:lnTo>
                    <a:pt x="179197" y="300050"/>
                  </a:lnTo>
                  <a:lnTo>
                    <a:pt x="172516" y="300266"/>
                  </a:lnTo>
                  <a:lnTo>
                    <a:pt x="172478" y="300901"/>
                  </a:lnTo>
                  <a:lnTo>
                    <a:pt x="172427" y="301536"/>
                  </a:lnTo>
                  <a:lnTo>
                    <a:pt x="179044" y="302463"/>
                  </a:lnTo>
                  <a:lnTo>
                    <a:pt x="192633" y="303733"/>
                  </a:lnTo>
                  <a:lnTo>
                    <a:pt x="196202" y="303212"/>
                  </a:lnTo>
                  <a:lnTo>
                    <a:pt x="198374" y="301967"/>
                  </a:lnTo>
                  <a:lnTo>
                    <a:pt x="201320" y="295948"/>
                  </a:lnTo>
                  <a:close/>
                </a:path>
                <a:path w="315595" h="340360">
                  <a:moveTo>
                    <a:pt x="246341" y="234861"/>
                  </a:moveTo>
                  <a:lnTo>
                    <a:pt x="242379" y="230047"/>
                  </a:lnTo>
                  <a:lnTo>
                    <a:pt x="231559" y="229069"/>
                  </a:lnTo>
                  <a:lnTo>
                    <a:pt x="226720" y="233083"/>
                  </a:lnTo>
                  <a:lnTo>
                    <a:pt x="225628" y="243979"/>
                  </a:lnTo>
                  <a:lnTo>
                    <a:pt x="229590" y="248780"/>
                  </a:lnTo>
                  <a:lnTo>
                    <a:pt x="240423" y="249758"/>
                  </a:lnTo>
                  <a:lnTo>
                    <a:pt x="245262" y="245757"/>
                  </a:lnTo>
                  <a:lnTo>
                    <a:pt x="245795" y="240309"/>
                  </a:lnTo>
                  <a:lnTo>
                    <a:pt x="246341" y="234861"/>
                  </a:lnTo>
                  <a:close/>
                </a:path>
                <a:path w="315595" h="340360">
                  <a:moveTo>
                    <a:pt x="249529" y="226060"/>
                  </a:moveTo>
                  <a:lnTo>
                    <a:pt x="248754" y="223469"/>
                  </a:lnTo>
                  <a:lnTo>
                    <a:pt x="243065" y="217335"/>
                  </a:lnTo>
                  <a:lnTo>
                    <a:pt x="237896" y="213982"/>
                  </a:lnTo>
                  <a:lnTo>
                    <a:pt x="224802" y="211988"/>
                  </a:lnTo>
                  <a:lnTo>
                    <a:pt x="218846" y="213639"/>
                  </a:lnTo>
                  <a:lnTo>
                    <a:pt x="211505" y="217779"/>
                  </a:lnTo>
                  <a:lnTo>
                    <a:pt x="209943" y="220014"/>
                  </a:lnTo>
                  <a:lnTo>
                    <a:pt x="211378" y="222224"/>
                  </a:lnTo>
                  <a:lnTo>
                    <a:pt x="219849" y="217678"/>
                  </a:lnTo>
                  <a:lnTo>
                    <a:pt x="230327" y="219354"/>
                  </a:lnTo>
                  <a:lnTo>
                    <a:pt x="240830" y="220878"/>
                  </a:lnTo>
                  <a:lnTo>
                    <a:pt x="247472" y="227723"/>
                  </a:lnTo>
                  <a:lnTo>
                    <a:pt x="248856" y="226568"/>
                  </a:lnTo>
                  <a:lnTo>
                    <a:pt x="249529" y="226060"/>
                  </a:lnTo>
                  <a:close/>
                </a:path>
                <a:path w="315595" h="340360">
                  <a:moveTo>
                    <a:pt x="250240" y="192951"/>
                  </a:moveTo>
                  <a:lnTo>
                    <a:pt x="249567" y="190207"/>
                  </a:lnTo>
                  <a:lnTo>
                    <a:pt x="244170" y="184162"/>
                  </a:lnTo>
                  <a:lnTo>
                    <a:pt x="239280" y="181114"/>
                  </a:lnTo>
                  <a:lnTo>
                    <a:pt x="227368" y="178968"/>
                  </a:lnTo>
                  <a:lnTo>
                    <a:pt x="221805" y="180111"/>
                  </a:lnTo>
                  <a:lnTo>
                    <a:pt x="214782" y="183908"/>
                  </a:lnTo>
                  <a:lnTo>
                    <a:pt x="213283" y="186245"/>
                  </a:lnTo>
                  <a:lnTo>
                    <a:pt x="213855" y="187642"/>
                  </a:lnTo>
                  <a:lnTo>
                    <a:pt x="215201" y="190512"/>
                  </a:lnTo>
                  <a:lnTo>
                    <a:pt x="222859" y="189471"/>
                  </a:lnTo>
                  <a:lnTo>
                    <a:pt x="231508" y="191198"/>
                  </a:lnTo>
                  <a:lnTo>
                    <a:pt x="240182" y="192608"/>
                  </a:lnTo>
                  <a:lnTo>
                    <a:pt x="247078" y="196278"/>
                  </a:lnTo>
                  <a:lnTo>
                    <a:pt x="249262" y="194043"/>
                  </a:lnTo>
                  <a:lnTo>
                    <a:pt x="250240" y="192951"/>
                  </a:lnTo>
                  <a:close/>
                </a:path>
                <a:path w="315595" h="340360">
                  <a:moveTo>
                    <a:pt x="315404" y="80213"/>
                  </a:moveTo>
                  <a:lnTo>
                    <a:pt x="296926" y="56527"/>
                  </a:lnTo>
                  <a:lnTo>
                    <a:pt x="290626" y="57162"/>
                  </a:lnTo>
                  <a:lnTo>
                    <a:pt x="285089" y="60274"/>
                  </a:lnTo>
                  <a:lnTo>
                    <a:pt x="286524" y="51193"/>
                  </a:lnTo>
                  <a:lnTo>
                    <a:pt x="284099" y="42265"/>
                  </a:lnTo>
                  <a:lnTo>
                    <a:pt x="278574" y="35013"/>
                  </a:lnTo>
                  <a:lnTo>
                    <a:pt x="270700" y="30988"/>
                  </a:lnTo>
                  <a:lnTo>
                    <a:pt x="262470" y="30797"/>
                  </a:lnTo>
                  <a:lnTo>
                    <a:pt x="254292" y="32816"/>
                  </a:lnTo>
                  <a:lnTo>
                    <a:pt x="246075" y="35560"/>
                  </a:lnTo>
                  <a:lnTo>
                    <a:pt x="237756" y="37553"/>
                  </a:lnTo>
                  <a:lnTo>
                    <a:pt x="199339" y="24409"/>
                  </a:lnTo>
                  <a:lnTo>
                    <a:pt x="185559" y="14820"/>
                  </a:lnTo>
                  <a:lnTo>
                    <a:pt x="178435" y="10439"/>
                  </a:lnTo>
                  <a:lnTo>
                    <a:pt x="162547" y="3581"/>
                  </a:lnTo>
                  <a:lnTo>
                    <a:pt x="145669" y="76"/>
                  </a:lnTo>
                  <a:lnTo>
                    <a:pt x="128485" y="0"/>
                  </a:lnTo>
                  <a:lnTo>
                    <a:pt x="111607" y="3416"/>
                  </a:lnTo>
                  <a:lnTo>
                    <a:pt x="95707" y="10299"/>
                  </a:lnTo>
                  <a:lnTo>
                    <a:pt x="81381" y="20294"/>
                  </a:lnTo>
                  <a:lnTo>
                    <a:pt x="69113" y="32956"/>
                  </a:lnTo>
                  <a:lnTo>
                    <a:pt x="59410" y="47866"/>
                  </a:lnTo>
                  <a:lnTo>
                    <a:pt x="48158" y="44792"/>
                  </a:lnTo>
                  <a:lnTo>
                    <a:pt x="8953" y="68021"/>
                  </a:lnTo>
                  <a:lnTo>
                    <a:pt x="0" y="103873"/>
                  </a:lnTo>
                  <a:lnTo>
                    <a:pt x="152" y="112280"/>
                  </a:lnTo>
                  <a:lnTo>
                    <a:pt x="863" y="120637"/>
                  </a:lnTo>
                  <a:lnTo>
                    <a:pt x="2019" y="128968"/>
                  </a:lnTo>
                  <a:lnTo>
                    <a:pt x="3505" y="137261"/>
                  </a:lnTo>
                  <a:lnTo>
                    <a:pt x="3060" y="140017"/>
                  </a:lnTo>
                  <a:lnTo>
                    <a:pt x="355" y="170307"/>
                  </a:lnTo>
                  <a:lnTo>
                    <a:pt x="76" y="198526"/>
                  </a:lnTo>
                  <a:lnTo>
                    <a:pt x="3657" y="219811"/>
                  </a:lnTo>
                  <a:lnTo>
                    <a:pt x="12534" y="229298"/>
                  </a:lnTo>
                  <a:lnTo>
                    <a:pt x="28778" y="223139"/>
                  </a:lnTo>
                  <a:lnTo>
                    <a:pt x="37312" y="205130"/>
                  </a:lnTo>
                  <a:lnTo>
                    <a:pt x="40627" y="186270"/>
                  </a:lnTo>
                  <a:lnTo>
                    <a:pt x="41173" y="177533"/>
                  </a:lnTo>
                  <a:lnTo>
                    <a:pt x="61366" y="163563"/>
                  </a:lnTo>
                  <a:lnTo>
                    <a:pt x="71247" y="140957"/>
                  </a:lnTo>
                  <a:lnTo>
                    <a:pt x="76174" y="118706"/>
                  </a:lnTo>
                  <a:lnTo>
                    <a:pt x="81457" y="105829"/>
                  </a:lnTo>
                  <a:lnTo>
                    <a:pt x="91287" y="100037"/>
                  </a:lnTo>
                  <a:lnTo>
                    <a:pt x="108508" y="97726"/>
                  </a:lnTo>
                  <a:lnTo>
                    <a:pt x="136398" y="105943"/>
                  </a:lnTo>
                  <a:lnTo>
                    <a:pt x="178295" y="131711"/>
                  </a:lnTo>
                  <a:lnTo>
                    <a:pt x="199390" y="143510"/>
                  </a:lnTo>
                  <a:lnTo>
                    <a:pt x="222123" y="150710"/>
                  </a:lnTo>
                  <a:lnTo>
                    <a:pt x="243928" y="153974"/>
                  </a:lnTo>
                  <a:lnTo>
                    <a:pt x="265099" y="153682"/>
                  </a:lnTo>
                  <a:lnTo>
                    <a:pt x="305943" y="125552"/>
                  </a:lnTo>
                  <a:lnTo>
                    <a:pt x="306158" y="115963"/>
                  </a:lnTo>
                  <a:lnTo>
                    <a:pt x="301256" y="109626"/>
                  </a:lnTo>
                  <a:lnTo>
                    <a:pt x="305727" y="104711"/>
                  </a:lnTo>
                  <a:lnTo>
                    <a:pt x="309587" y="99263"/>
                  </a:lnTo>
                  <a:lnTo>
                    <a:pt x="312648" y="93345"/>
                  </a:lnTo>
                  <a:lnTo>
                    <a:pt x="314680" y="86956"/>
                  </a:lnTo>
                  <a:lnTo>
                    <a:pt x="315404" y="8021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733483" y="2025143"/>
              <a:ext cx="177165" cy="417830"/>
            </a:xfrm>
            <a:custGeom>
              <a:avLst/>
              <a:gdLst/>
              <a:ahLst/>
              <a:cxnLst/>
              <a:rect l="l" t="t" r="r" b="b"/>
              <a:pathLst>
                <a:path w="177164" h="417830">
                  <a:moveTo>
                    <a:pt x="4229" y="0"/>
                  </a:moveTo>
                  <a:lnTo>
                    <a:pt x="0" y="35369"/>
                  </a:lnTo>
                  <a:lnTo>
                    <a:pt x="168859" y="417474"/>
                  </a:lnTo>
                  <a:lnTo>
                    <a:pt x="176580" y="132207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198491" y="2943034"/>
              <a:ext cx="949960" cy="1296670"/>
            </a:xfrm>
            <a:custGeom>
              <a:avLst/>
              <a:gdLst/>
              <a:ahLst/>
              <a:cxnLst/>
              <a:rect l="l" t="t" r="r" b="b"/>
              <a:pathLst>
                <a:path w="949960" h="1296670">
                  <a:moveTo>
                    <a:pt x="949413" y="510108"/>
                  </a:moveTo>
                  <a:lnTo>
                    <a:pt x="926668" y="454139"/>
                  </a:lnTo>
                  <a:lnTo>
                    <a:pt x="898944" y="412877"/>
                  </a:lnTo>
                  <a:lnTo>
                    <a:pt x="863587" y="365899"/>
                  </a:lnTo>
                  <a:lnTo>
                    <a:pt x="823036" y="315569"/>
                  </a:lnTo>
                  <a:lnTo>
                    <a:pt x="779754" y="264236"/>
                  </a:lnTo>
                  <a:lnTo>
                    <a:pt x="736168" y="214261"/>
                  </a:lnTo>
                  <a:lnTo>
                    <a:pt x="694753" y="167995"/>
                  </a:lnTo>
                  <a:lnTo>
                    <a:pt x="657923" y="127787"/>
                  </a:lnTo>
                  <a:lnTo>
                    <a:pt x="628154" y="95999"/>
                  </a:lnTo>
                  <a:lnTo>
                    <a:pt x="599541" y="67106"/>
                  </a:lnTo>
                  <a:lnTo>
                    <a:pt x="484212" y="59105"/>
                  </a:lnTo>
                  <a:lnTo>
                    <a:pt x="210083" y="0"/>
                  </a:lnTo>
                  <a:lnTo>
                    <a:pt x="196405" y="147243"/>
                  </a:lnTo>
                  <a:lnTo>
                    <a:pt x="221665" y="668655"/>
                  </a:lnTo>
                  <a:lnTo>
                    <a:pt x="0" y="1219568"/>
                  </a:lnTo>
                  <a:lnTo>
                    <a:pt x="181571" y="1296454"/>
                  </a:lnTo>
                  <a:lnTo>
                    <a:pt x="394792" y="860704"/>
                  </a:lnTo>
                  <a:lnTo>
                    <a:pt x="442442" y="764819"/>
                  </a:lnTo>
                  <a:lnTo>
                    <a:pt x="453847" y="708494"/>
                  </a:lnTo>
                  <a:lnTo>
                    <a:pt x="461454" y="655408"/>
                  </a:lnTo>
                  <a:lnTo>
                    <a:pt x="469861" y="590969"/>
                  </a:lnTo>
                  <a:lnTo>
                    <a:pt x="478713" y="519125"/>
                  </a:lnTo>
                  <a:lnTo>
                    <a:pt x="487667" y="443839"/>
                  </a:lnTo>
                  <a:lnTo>
                    <a:pt x="497014" y="363105"/>
                  </a:lnTo>
                  <a:lnTo>
                    <a:pt x="677989" y="518972"/>
                  </a:lnTo>
                  <a:lnTo>
                    <a:pt x="680186" y="546011"/>
                  </a:lnTo>
                  <a:lnTo>
                    <a:pt x="512673" y="981875"/>
                  </a:lnTo>
                  <a:lnTo>
                    <a:pt x="691235" y="1074420"/>
                  </a:lnTo>
                  <a:lnTo>
                    <a:pt x="730465" y="995692"/>
                  </a:lnTo>
                  <a:lnTo>
                    <a:pt x="817359" y="817435"/>
                  </a:lnTo>
                  <a:lnTo>
                    <a:pt x="905738" y="626605"/>
                  </a:lnTo>
                  <a:lnTo>
                    <a:pt x="949413" y="51010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397297" y="3113773"/>
              <a:ext cx="540385" cy="614680"/>
            </a:xfrm>
            <a:custGeom>
              <a:avLst/>
              <a:gdLst/>
              <a:ahLst/>
              <a:cxnLst/>
              <a:rect l="l" t="t" r="r" b="b"/>
              <a:pathLst>
                <a:path w="540385" h="614679">
                  <a:moveTo>
                    <a:pt x="27381" y="525233"/>
                  </a:moveTo>
                  <a:lnTo>
                    <a:pt x="26822" y="516204"/>
                  </a:lnTo>
                  <a:lnTo>
                    <a:pt x="25730" y="505206"/>
                  </a:lnTo>
                  <a:lnTo>
                    <a:pt x="23825" y="498640"/>
                  </a:lnTo>
                  <a:lnTo>
                    <a:pt x="23393" y="498729"/>
                  </a:lnTo>
                  <a:lnTo>
                    <a:pt x="23355" y="503529"/>
                  </a:lnTo>
                  <a:lnTo>
                    <a:pt x="24053" y="516420"/>
                  </a:lnTo>
                  <a:lnTo>
                    <a:pt x="23710" y="535381"/>
                  </a:lnTo>
                  <a:lnTo>
                    <a:pt x="20599" y="558393"/>
                  </a:lnTo>
                  <a:lnTo>
                    <a:pt x="14516" y="580732"/>
                  </a:lnTo>
                  <a:lnTo>
                    <a:pt x="7467" y="598195"/>
                  </a:lnTo>
                  <a:lnTo>
                    <a:pt x="1828" y="609663"/>
                  </a:lnTo>
                  <a:lnTo>
                    <a:pt x="0" y="614057"/>
                  </a:lnTo>
                  <a:lnTo>
                    <a:pt x="21463" y="571195"/>
                  </a:lnTo>
                  <a:lnTo>
                    <a:pt x="27292" y="535622"/>
                  </a:lnTo>
                  <a:lnTo>
                    <a:pt x="27381" y="525233"/>
                  </a:lnTo>
                  <a:close/>
                </a:path>
                <a:path w="540385" h="614679">
                  <a:moveTo>
                    <a:pt x="52324" y="573011"/>
                  </a:moveTo>
                  <a:lnTo>
                    <a:pt x="41770" y="526491"/>
                  </a:lnTo>
                  <a:lnTo>
                    <a:pt x="29171" y="484466"/>
                  </a:lnTo>
                  <a:lnTo>
                    <a:pt x="27457" y="481076"/>
                  </a:lnTo>
                  <a:lnTo>
                    <a:pt x="27711" y="484898"/>
                  </a:lnTo>
                  <a:lnTo>
                    <a:pt x="38011" y="527608"/>
                  </a:lnTo>
                  <a:lnTo>
                    <a:pt x="50622" y="569620"/>
                  </a:lnTo>
                  <a:lnTo>
                    <a:pt x="52324" y="573011"/>
                  </a:lnTo>
                  <a:close/>
                </a:path>
                <a:path w="540385" h="614679">
                  <a:moveTo>
                    <a:pt x="325208" y="38"/>
                  </a:moveTo>
                  <a:lnTo>
                    <a:pt x="312242" y="85293"/>
                  </a:lnTo>
                  <a:lnTo>
                    <a:pt x="284010" y="291617"/>
                  </a:lnTo>
                  <a:lnTo>
                    <a:pt x="246672" y="583742"/>
                  </a:lnTo>
                  <a:lnTo>
                    <a:pt x="246811" y="583755"/>
                  </a:lnTo>
                  <a:lnTo>
                    <a:pt x="246951" y="583768"/>
                  </a:lnTo>
                  <a:lnTo>
                    <a:pt x="250647" y="560920"/>
                  </a:lnTo>
                  <a:lnTo>
                    <a:pt x="259651" y="498462"/>
                  </a:lnTo>
                  <a:lnTo>
                    <a:pt x="287870" y="292188"/>
                  </a:lnTo>
                  <a:lnTo>
                    <a:pt x="325208" y="38"/>
                  </a:lnTo>
                  <a:close/>
                </a:path>
                <a:path w="540385" h="614679">
                  <a:moveTo>
                    <a:pt x="512368" y="294690"/>
                  </a:moveTo>
                  <a:lnTo>
                    <a:pt x="486892" y="332854"/>
                  </a:lnTo>
                  <a:lnTo>
                    <a:pt x="485241" y="340842"/>
                  </a:lnTo>
                  <a:lnTo>
                    <a:pt x="486689" y="339140"/>
                  </a:lnTo>
                  <a:lnTo>
                    <a:pt x="493318" y="326517"/>
                  </a:lnTo>
                  <a:lnTo>
                    <a:pt x="498373" y="317487"/>
                  </a:lnTo>
                  <a:lnTo>
                    <a:pt x="503783" y="308698"/>
                  </a:lnTo>
                  <a:lnTo>
                    <a:pt x="511568" y="296811"/>
                  </a:lnTo>
                  <a:lnTo>
                    <a:pt x="512368" y="294690"/>
                  </a:lnTo>
                  <a:close/>
                </a:path>
                <a:path w="540385" h="614679">
                  <a:moveTo>
                    <a:pt x="539940" y="312026"/>
                  </a:moveTo>
                  <a:lnTo>
                    <a:pt x="501167" y="341477"/>
                  </a:lnTo>
                  <a:lnTo>
                    <a:pt x="489712" y="360172"/>
                  </a:lnTo>
                  <a:lnTo>
                    <a:pt x="491845" y="358279"/>
                  </a:lnTo>
                  <a:lnTo>
                    <a:pt x="496633" y="352450"/>
                  </a:lnTo>
                  <a:lnTo>
                    <a:pt x="503834" y="344004"/>
                  </a:lnTo>
                  <a:lnTo>
                    <a:pt x="513245" y="334276"/>
                  </a:lnTo>
                  <a:lnTo>
                    <a:pt x="523303" y="325335"/>
                  </a:lnTo>
                  <a:lnTo>
                    <a:pt x="531964" y="318566"/>
                  </a:lnTo>
                  <a:lnTo>
                    <a:pt x="537933" y="314096"/>
                  </a:lnTo>
                  <a:lnTo>
                    <a:pt x="539940" y="312026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284432" y="2041448"/>
              <a:ext cx="807910" cy="107188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648234" y="2502828"/>
              <a:ext cx="196850" cy="294640"/>
            </a:xfrm>
            <a:custGeom>
              <a:avLst/>
              <a:gdLst/>
              <a:ahLst/>
              <a:cxnLst/>
              <a:rect l="l" t="t" r="r" b="b"/>
              <a:pathLst>
                <a:path w="196850" h="294639">
                  <a:moveTo>
                    <a:pt x="15392" y="0"/>
                  </a:moveTo>
                  <a:lnTo>
                    <a:pt x="9452" y="19835"/>
                  </a:lnTo>
                  <a:lnTo>
                    <a:pt x="3729" y="43605"/>
                  </a:lnTo>
                  <a:lnTo>
                    <a:pt x="0" y="67565"/>
                  </a:lnTo>
                  <a:lnTo>
                    <a:pt x="38" y="87972"/>
                  </a:lnTo>
                  <a:lnTo>
                    <a:pt x="5899" y="122639"/>
                  </a:lnTo>
                  <a:lnTo>
                    <a:pt x="8543" y="139995"/>
                  </a:lnTo>
                  <a:lnTo>
                    <a:pt x="10198" y="157467"/>
                  </a:lnTo>
                  <a:lnTo>
                    <a:pt x="10565" y="177849"/>
                  </a:lnTo>
                  <a:lnTo>
                    <a:pt x="10671" y="198277"/>
                  </a:lnTo>
                  <a:lnTo>
                    <a:pt x="12316" y="218340"/>
                  </a:lnTo>
                  <a:lnTo>
                    <a:pt x="30431" y="259559"/>
                  </a:lnTo>
                  <a:lnTo>
                    <a:pt x="72481" y="287360"/>
                  </a:lnTo>
                  <a:lnTo>
                    <a:pt x="121727" y="294206"/>
                  </a:lnTo>
                  <a:lnTo>
                    <a:pt x="145307" y="293390"/>
                  </a:lnTo>
                  <a:lnTo>
                    <a:pt x="168611" y="289929"/>
                  </a:lnTo>
                  <a:lnTo>
                    <a:pt x="192215" y="283438"/>
                  </a:lnTo>
                  <a:lnTo>
                    <a:pt x="196672" y="259613"/>
                  </a:lnTo>
                  <a:lnTo>
                    <a:pt x="156391" y="261953"/>
                  </a:lnTo>
                  <a:lnTo>
                    <a:pt x="122317" y="262860"/>
                  </a:lnTo>
                  <a:lnTo>
                    <a:pt x="77040" y="259551"/>
                  </a:lnTo>
                  <a:lnTo>
                    <a:pt x="47765" y="228180"/>
                  </a:lnTo>
                  <a:lnTo>
                    <a:pt x="33807" y="186660"/>
                  </a:lnTo>
                  <a:lnTo>
                    <a:pt x="25783" y="149051"/>
                  </a:lnTo>
                  <a:lnTo>
                    <a:pt x="20656" y="93962"/>
                  </a:lnTo>
                  <a:lnTo>
                    <a:pt x="15392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649976" y="2282443"/>
              <a:ext cx="444500" cy="484505"/>
            </a:xfrm>
            <a:custGeom>
              <a:avLst/>
              <a:gdLst/>
              <a:ahLst/>
              <a:cxnLst/>
              <a:rect l="l" t="t" r="r" b="b"/>
              <a:pathLst>
                <a:path w="444500" h="484505">
                  <a:moveTo>
                    <a:pt x="397395" y="389013"/>
                  </a:moveTo>
                  <a:lnTo>
                    <a:pt x="397103" y="360984"/>
                  </a:lnTo>
                  <a:lnTo>
                    <a:pt x="396570" y="338086"/>
                  </a:lnTo>
                  <a:lnTo>
                    <a:pt x="395871" y="322656"/>
                  </a:lnTo>
                  <a:lnTo>
                    <a:pt x="395084" y="317004"/>
                  </a:lnTo>
                  <a:lnTo>
                    <a:pt x="394360" y="322668"/>
                  </a:lnTo>
                  <a:lnTo>
                    <a:pt x="393814" y="338099"/>
                  </a:lnTo>
                  <a:lnTo>
                    <a:pt x="393509" y="360997"/>
                  </a:lnTo>
                  <a:lnTo>
                    <a:pt x="393484" y="389026"/>
                  </a:lnTo>
                  <a:lnTo>
                    <a:pt x="393788" y="417055"/>
                  </a:lnTo>
                  <a:lnTo>
                    <a:pt x="394322" y="439940"/>
                  </a:lnTo>
                  <a:lnTo>
                    <a:pt x="395020" y="455371"/>
                  </a:lnTo>
                  <a:lnTo>
                    <a:pt x="395808" y="461022"/>
                  </a:lnTo>
                  <a:lnTo>
                    <a:pt x="396544" y="455371"/>
                  </a:lnTo>
                  <a:lnTo>
                    <a:pt x="397090" y="439928"/>
                  </a:lnTo>
                  <a:lnTo>
                    <a:pt x="397395" y="417042"/>
                  </a:lnTo>
                  <a:lnTo>
                    <a:pt x="397395" y="389013"/>
                  </a:lnTo>
                  <a:close/>
                </a:path>
                <a:path w="444500" h="484505">
                  <a:moveTo>
                    <a:pt x="426897" y="346100"/>
                  </a:moveTo>
                  <a:lnTo>
                    <a:pt x="425335" y="339204"/>
                  </a:lnTo>
                  <a:lnTo>
                    <a:pt x="422224" y="338201"/>
                  </a:lnTo>
                  <a:lnTo>
                    <a:pt x="422122" y="338683"/>
                  </a:lnTo>
                  <a:lnTo>
                    <a:pt x="421741" y="339140"/>
                  </a:lnTo>
                  <a:lnTo>
                    <a:pt x="423595" y="340880"/>
                  </a:lnTo>
                  <a:lnTo>
                    <a:pt x="423684" y="345897"/>
                  </a:lnTo>
                  <a:lnTo>
                    <a:pt x="423151" y="347751"/>
                  </a:lnTo>
                  <a:lnTo>
                    <a:pt x="421703" y="348919"/>
                  </a:lnTo>
                  <a:lnTo>
                    <a:pt x="420281" y="350151"/>
                  </a:lnTo>
                  <a:lnTo>
                    <a:pt x="417931" y="350710"/>
                  </a:lnTo>
                  <a:lnTo>
                    <a:pt x="414413" y="349034"/>
                  </a:lnTo>
                  <a:lnTo>
                    <a:pt x="413283" y="346773"/>
                  </a:lnTo>
                  <a:lnTo>
                    <a:pt x="413321" y="344906"/>
                  </a:lnTo>
                  <a:lnTo>
                    <a:pt x="413283" y="343014"/>
                  </a:lnTo>
                  <a:lnTo>
                    <a:pt x="414375" y="341566"/>
                  </a:lnTo>
                  <a:lnTo>
                    <a:pt x="418426" y="339026"/>
                  </a:lnTo>
                  <a:lnTo>
                    <a:pt x="420712" y="340106"/>
                  </a:lnTo>
                  <a:lnTo>
                    <a:pt x="420954" y="339572"/>
                  </a:lnTo>
                  <a:lnTo>
                    <a:pt x="421411" y="339305"/>
                  </a:lnTo>
                  <a:lnTo>
                    <a:pt x="419049" y="336524"/>
                  </a:lnTo>
                  <a:lnTo>
                    <a:pt x="414540" y="338099"/>
                  </a:lnTo>
                  <a:lnTo>
                    <a:pt x="412470" y="338785"/>
                  </a:lnTo>
                  <a:lnTo>
                    <a:pt x="409956" y="341223"/>
                  </a:lnTo>
                  <a:lnTo>
                    <a:pt x="409727" y="344690"/>
                  </a:lnTo>
                  <a:lnTo>
                    <a:pt x="409473" y="347980"/>
                  </a:lnTo>
                  <a:lnTo>
                    <a:pt x="411010" y="351815"/>
                  </a:lnTo>
                  <a:lnTo>
                    <a:pt x="414553" y="353593"/>
                  </a:lnTo>
                  <a:lnTo>
                    <a:pt x="418122" y="355219"/>
                  </a:lnTo>
                  <a:lnTo>
                    <a:pt x="421868" y="353974"/>
                  </a:lnTo>
                  <a:lnTo>
                    <a:pt x="424091" y="351739"/>
                  </a:lnTo>
                  <a:lnTo>
                    <a:pt x="426466" y="349440"/>
                  </a:lnTo>
                  <a:lnTo>
                    <a:pt x="426897" y="346100"/>
                  </a:lnTo>
                  <a:close/>
                </a:path>
                <a:path w="444500" h="484505">
                  <a:moveTo>
                    <a:pt x="444233" y="465035"/>
                  </a:moveTo>
                  <a:lnTo>
                    <a:pt x="444220" y="463219"/>
                  </a:lnTo>
                  <a:lnTo>
                    <a:pt x="444207" y="461264"/>
                  </a:lnTo>
                  <a:lnTo>
                    <a:pt x="443382" y="316699"/>
                  </a:lnTo>
                  <a:lnTo>
                    <a:pt x="443369" y="314947"/>
                  </a:lnTo>
                  <a:lnTo>
                    <a:pt x="443357" y="313220"/>
                  </a:lnTo>
                  <a:lnTo>
                    <a:pt x="148844" y="306844"/>
                  </a:lnTo>
                  <a:lnTo>
                    <a:pt x="128168" y="306654"/>
                  </a:lnTo>
                  <a:lnTo>
                    <a:pt x="126199" y="306793"/>
                  </a:lnTo>
                  <a:lnTo>
                    <a:pt x="128155" y="307035"/>
                  </a:lnTo>
                  <a:lnTo>
                    <a:pt x="148818" y="307924"/>
                  </a:lnTo>
                  <a:lnTo>
                    <a:pt x="440042" y="316649"/>
                  </a:lnTo>
                  <a:lnTo>
                    <a:pt x="440499" y="461391"/>
                  </a:lnTo>
                  <a:lnTo>
                    <a:pt x="249491" y="473875"/>
                  </a:lnTo>
                  <a:lnTo>
                    <a:pt x="150698" y="478815"/>
                  </a:lnTo>
                  <a:lnTo>
                    <a:pt x="118745" y="479882"/>
                  </a:lnTo>
                  <a:lnTo>
                    <a:pt x="95161" y="480174"/>
                  </a:lnTo>
                  <a:lnTo>
                    <a:pt x="87401" y="480085"/>
                  </a:lnTo>
                  <a:lnTo>
                    <a:pt x="50495" y="458546"/>
                  </a:lnTo>
                  <a:lnTo>
                    <a:pt x="37719" y="414870"/>
                  </a:lnTo>
                  <a:lnTo>
                    <a:pt x="29349" y="355930"/>
                  </a:lnTo>
                  <a:lnTo>
                    <a:pt x="22961" y="300050"/>
                  </a:lnTo>
                  <a:lnTo>
                    <a:pt x="17678" y="247789"/>
                  </a:lnTo>
                  <a:lnTo>
                    <a:pt x="13195" y="199517"/>
                  </a:lnTo>
                  <a:lnTo>
                    <a:pt x="9855" y="155600"/>
                  </a:lnTo>
                  <a:lnTo>
                    <a:pt x="8712" y="135369"/>
                  </a:lnTo>
                  <a:lnTo>
                    <a:pt x="3771" y="53530"/>
                  </a:lnTo>
                  <a:lnTo>
                    <a:pt x="1219" y="13830"/>
                  </a:lnTo>
                  <a:lnTo>
                    <a:pt x="457" y="3505"/>
                  </a:lnTo>
                  <a:lnTo>
                    <a:pt x="266" y="1181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2260" y="53632"/>
                  </a:lnTo>
                  <a:lnTo>
                    <a:pt x="5397" y="116535"/>
                  </a:lnTo>
                  <a:lnTo>
                    <a:pt x="6388" y="135547"/>
                  </a:lnTo>
                  <a:lnTo>
                    <a:pt x="7391" y="155803"/>
                  </a:lnTo>
                  <a:lnTo>
                    <a:pt x="10439" y="199783"/>
                  </a:lnTo>
                  <a:lnTo>
                    <a:pt x="14681" y="248094"/>
                  </a:lnTo>
                  <a:lnTo>
                    <a:pt x="19748" y="300418"/>
                  </a:lnTo>
                  <a:lnTo>
                    <a:pt x="25946" y="356387"/>
                  </a:lnTo>
                  <a:lnTo>
                    <a:pt x="34188" y="415544"/>
                  </a:lnTo>
                  <a:lnTo>
                    <a:pt x="43586" y="453555"/>
                  </a:lnTo>
                  <a:lnTo>
                    <a:pt x="71526" y="481418"/>
                  </a:lnTo>
                  <a:lnTo>
                    <a:pt x="95148" y="484162"/>
                  </a:lnTo>
                  <a:lnTo>
                    <a:pt x="118833" y="483895"/>
                  </a:lnTo>
                  <a:lnTo>
                    <a:pt x="150837" y="482866"/>
                  </a:lnTo>
                  <a:lnTo>
                    <a:pt x="209257" y="480174"/>
                  </a:lnTo>
                  <a:lnTo>
                    <a:pt x="444233" y="46503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399912" y="2316010"/>
              <a:ext cx="144869" cy="381322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477904" y="2680892"/>
              <a:ext cx="62865" cy="12065"/>
            </a:xfrm>
            <a:custGeom>
              <a:avLst/>
              <a:gdLst/>
              <a:ahLst/>
              <a:cxnLst/>
              <a:rect l="l" t="t" r="r" b="b"/>
              <a:pathLst>
                <a:path w="62864" h="12064">
                  <a:moveTo>
                    <a:pt x="2586" y="0"/>
                  </a:moveTo>
                  <a:lnTo>
                    <a:pt x="0" y="345"/>
                  </a:lnTo>
                  <a:lnTo>
                    <a:pt x="2322" y="1575"/>
                  </a:lnTo>
                  <a:lnTo>
                    <a:pt x="8912" y="3426"/>
                  </a:lnTo>
                  <a:lnTo>
                    <a:pt x="53105" y="11392"/>
                  </a:lnTo>
                  <a:lnTo>
                    <a:pt x="59908" y="11955"/>
                  </a:lnTo>
                  <a:lnTo>
                    <a:pt x="62496" y="11610"/>
                  </a:lnTo>
                  <a:lnTo>
                    <a:pt x="19384" y="1918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338287" y="2806165"/>
              <a:ext cx="116171" cy="216319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441525" y="2341576"/>
              <a:ext cx="93345" cy="353060"/>
            </a:xfrm>
            <a:custGeom>
              <a:avLst/>
              <a:gdLst/>
              <a:ahLst/>
              <a:cxnLst/>
              <a:rect l="l" t="t" r="r" b="b"/>
              <a:pathLst>
                <a:path w="93345" h="353060">
                  <a:moveTo>
                    <a:pt x="92891" y="0"/>
                  </a:moveTo>
                  <a:lnTo>
                    <a:pt x="68566" y="95765"/>
                  </a:lnTo>
                  <a:lnTo>
                    <a:pt x="54859" y="141782"/>
                  </a:lnTo>
                  <a:lnTo>
                    <a:pt x="39121" y="186733"/>
                  </a:lnTo>
                  <a:lnTo>
                    <a:pt x="20755" y="232257"/>
                  </a:lnTo>
                  <a:lnTo>
                    <a:pt x="14300" y="247251"/>
                  </a:lnTo>
                  <a:lnTo>
                    <a:pt x="8244" y="262424"/>
                  </a:lnTo>
                  <a:lnTo>
                    <a:pt x="3319" y="277929"/>
                  </a:lnTo>
                  <a:lnTo>
                    <a:pt x="257" y="293916"/>
                  </a:lnTo>
                  <a:lnTo>
                    <a:pt x="0" y="310449"/>
                  </a:lnTo>
                  <a:lnTo>
                    <a:pt x="3139" y="326631"/>
                  </a:lnTo>
                  <a:lnTo>
                    <a:pt x="9914" y="341136"/>
                  </a:lnTo>
                  <a:lnTo>
                    <a:pt x="20565" y="352640"/>
                  </a:lnTo>
                  <a:lnTo>
                    <a:pt x="31880" y="335559"/>
                  </a:lnTo>
                  <a:lnTo>
                    <a:pt x="9289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721525" y="2082492"/>
              <a:ext cx="46355" cy="48895"/>
            </a:xfrm>
            <a:custGeom>
              <a:avLst/>
              <a:gdLst/>
              <a:ahLst/>
              <a:cxnLst/>
              <a:rect l="l" t="t" r="r" b="b"/>
              <a:pathLst>
                <a:path w="46354" h="48894">
                  <a:moveTo>
                    <a:pt x="0" y="0"/>
                  </a:moveTo>
                  <a:lnTo>
                    <a:pt x="29550" y="36225"/>
                  </a:lnTo>
                  <a:lnTo>
                    <a:pt x="45961" y="48323"/>
                  </a:lnTo>
                  <a:lnTo>
                    <a:pt x="44430" y="46024"/>
                  </a:lnTo>
                  <a:lnTo>
                    <a:pt x="39447" y="40886"/>
                  </a:lnTo>
                  <a:lnTo>
                    <a:pt x="31972" y="33430"/>
                  </a:lnTo>
                  <a:lnTo>
                    <a:pt x="22961" y="24180"/>
                  </a:lnTo>
                  <a:lnTo>
                    <a:pt x="14162" y="14708"/>
                  </a:lnTo>
                  <a:lnTo>
                    <a:pt x="7070" y="6851"/>
                  </a:lnTo>
                  <a:lnTo>
                    <a:pt x="2184" y="1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779748" y="2159273"/>
              <a:ext cx="92011" cy="97853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448516" y="2277795"/>
              <a:ext cx="437515" cy="450215"/>
            </a:xfrm>
            <a:custGeom>
              <a:avLst/>
              <a:gdLst/>
              <a:ahLst/>
              <a:cxnLst/>
              <a:rect l="l" t="t" r="r" b="b"/>
              <a:pathLst>
                <a:path w="437514" h="450214">
                  <a:moveTo>
                    <a:pt x="94208" y="41884"/>
                  </a:moveTo>
                  <a:lnTo>
                    <a:pt x="80708" y="102603"/>
                  </a:lnTo>
                  <a:lnTo>
                    <a:pt x="51523" y="247878"/>
                  </a:lnTo>
                  <a:lnTo>
                    <a:pt x="42926" y="291782"/>
                  </a:lnTo>
                  <a:lnTo>
                    <a:pt x="35052" y="332422"/>
                  </a:lnTo>
                  <a:lnTo>
                    <a:pt x="22301" y="399630"/>
                  </a:lnTo>
                  <a:lnTo>
                    <a:pt x="22390" y="399440"/>
                  </a:lnTo>
                  <a:lnTo>
                    <a:pt x="22275" y="399770"/>
                  </a:lnTo>
                  <a:lnTo>
                    <a:pt x="5702" y="436499"/>
                  </a:lnTo>
                  <a:lnTo>
                    <a:pt x="0" y="450100"/>
                  </a:lnTo>
                  <a:lnTo>
                    <a:pt x="228" y="450215"/>
                  </a:lnTo>
                  <a:lnTo>
                    <a:pt x="24815" y="400519"/>
                  </a:lnTo>
                  <a:lnTo>
                    <a:pt x="25031" y="399440"/>
                  </a:lnTo>
                  <a:lnTo>
                    <a:pt x="31203" y="369430"/>
                  </a:lnTo>
                  <a:lnTo>
                    <a:pt x="46672" y="292595"/>
                  </a:lnTo>
                  <a:lnTo>
                    <a:pt x="55359" y="248716"/>
                  </a:lnTo>
                  <a:lnTo>
                    <a:pt x="83629" y="102019"/>
                  </a:lnTo>
                  <a:lnTo>
                    <a:pt x="91681" y="57912"/>
                  </a:lnTo>
                  <a:lnTo>
                    <a:pt x="94056" y="43230"/>
                  </a:lnTo>
                  <a:lnTo>
                    <a:pt x="94208" y="41884"/>
                  </a:lnTo>
                  <a:close/>
                </a:path>
                <a:path w="437514" h="450214">
                  <a:moveTo>
                    <a:pt x="437007" y="50"/>
                  </a:moveTo>
                  <a:lnTo>
                    <a:pt x="431457" y="45974"/>
                  </a:lnTo>
                  <a:lnTo>
                    <a:pt x="421436" y="157111"/>
                  </a:lnTo>
                  <a:lnTo>
                    <a:pt x="410337" y="302107"/>
                  </a:lnTo>
                  <a:lnTo>
                    <a:pt x="409778" y="314515"/>
                  </a:lnTo>
                  <a:lnTo>
                    <a:pt x="410044" y="314540"/>
                  </a:lnTo>
                  <a:lnTo>
                    <a:pt x="410311" y="314566"/>
                  </a:lnTo>
                  <a:lnTo>
                    <a:pt x="415328" y="268617"/>
                  </a:lnTo>
                  <a:lnTo>
                    <a:pt x="425335" y="157467"/>
                  </a:lnTo>
                  <a:lnTo>
                    <a:pt x="436448" y="12446"/>
                  </a:lnTo>
                  <a:lnTo>
                    <a:pt x="437007" y="5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088009" y="2534237"/>
              <a:ext cx="177115" cy="20284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345232" y="3012521"/>
              <a:ext cx="60960" cy="43815"/>
            </a:xfrm>
            <a:custGeom>
              <a:avLst/>
              <a:gdLst/>
              <a:ahLst/>
              <a:cxnLst/>
              <a:rect l="l" t="t" r="r" b="b"/>
              <a:pathLst>
                <a:path w="60960" h="43814">
                  <a:moveTo>
                    <a:pt x="6184" y="0"/>
                  </a:moveTo>
                  <a:lnTo>
                    <a:pt x="2705" y="152"/>
                  </a:lnTo>
                  <a:lnTo>
                    <a:pt x="0" y="3352"/>
                  </a:lnTo>
                  <a:lnTo>
                    <a:pt x="1066" y="6349"/>
                  </a:lnTo>
                  <a:lnTo>
                    <a:pt x="39042" y="39693"/>
                  </a:lnTo>
                  <a:lnTo>
                    <a:pt x="54698" y="43230"/>
                  </a:lnTo>
                  <a:lnTo>
                    <a:pt x="53708" y="42544"/>
                  </a:lnTo>
                  <a:lnTo>
                    <a:pt x="60782" y="13817"/>
                  </a:lnTo>
                  <a:lnTo>
                    <a:pt x="18831" y="475"/>
                  </a:lnTo>
                  <a:lnTo>
                    <a:pt x="6184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45232" y="3012521"/>
              <a:ext cx="60960" cy="43815"/>
            </a:xfrm>
            <a:custGeom>
              <a:avLst/>
              <a:gdLst/>
              <a:ahLst/>
              <a:cxnLst/>
              <a:rect l="l" t="t" r="r" b="b"/>
              <a:pathLst>
                <a:path w="60960" h="43814">
                  <a:moveTo>
                    <a:pt x="6184" y="0"/>
                  </a:moveTo>
                  <a:lnTo>
                    <a:pt x="2705" y="152"/>
                  </a:lnTo>
                  <a:lnTo>
                    <a:pt x="0" y="3352"/>
                  </a:lnTo>
                  <a:lnTo>
                    <a:pt x="1066" y="6349"/>
                  </a:lnTo>
                  <a:lnTo>
                    <a:pt x="39042" y="39693"/>
                  </a:lnTo>
                  <a:lnTo>
                    <a:pt x="54698" y="43230"/>
                  </a:lnTo>
                  <a:lnTo>
                    <a:pt x="53708" y="42544"/>
                  </a:lnTo>
                  <a:lnTo>
                    <a:pt x="60782" y="13817"/>
                  </a:lnTo>
                  <a:lnTo>
                    <a:pt x="18831" y="475"/>
                  </a:lnTo>
                  <a:lnTo>
                    <a:pt x="6184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06368" y="2157350"/>
              <a:ext cx="25400" cy="84455"/>
            </a:xfrm>
            <a:custGeom>
              <a:avLst/>
              <a:gdLst/>
              <a:ahLst/>
              <a:cxnLst/>
              <a:rect l="l" t="t" r="r" b="b"/>
              <a:pathLst>
                <a:path w="25400" h="84455">
                  <a:moveTo>
                    <a:pt x="3695" y="0"/>
                  </a:moveTo>
                  <a:lnTo>
                    <a:pt x="0" y="63931"/>
                  </a:lnTo>
                  <a:lnTo>
                    <a:pt x="15430" y="77728"/>
                  </a:lnTo>
                  <a:lnTo>
                    <a:pt x="21716" y="82778"/>
                  </a:lnTo>
                  <a:lnTo>
                    <a:pt x="25293" y="84292"/>
                  </a:lnTo>
                  <a:lnTo>
                    <a:pt x="24607" y="76174"/>
                  </a:lnTo>
                  <a:lnTo>
                    <a:pt x="17971" y="50663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445023" y="2161488"/>
              <a:ext cx="482600" cy="220979"/>
            </a:xfrm>
            <a:custGeom>
              <a:avLst/>
              <a:gdLst/>
              <a:ahLst/>
              <a:cxnLst/>
              <a:rect l="l" t="t" r="r" b="b"/>
              <a:pathLst>
                <a:path w="482600" h="220980">
                  <a:moveTo>
                    <a:pt x="482320" y="124993"/>
                  </a:moveTo>
                  <a:lnTo>
                    <a:pt x="480491" y="102743"/>
                  </a:lnTo>
                  <a:lnTo>
                    <a:pt x="480250" y="102679"/>
                  </a:lnTo>
                  <a:lnTo>
                    <a:pt x="480796" y="98844"/>
                  </a:lnTo>
                  <a:lnTo>
                    <a:pt x="463600" y="36334"/>
                  </a:lnTo>
                  <a:lnTo>
                    <a:pt x="462419" y="97002"/>
                  </a:lnTo>
                  <a:lnTo>
                    <a:pt x="462292" y="96951"/>
                  </a:lnTo>
                  <a:lnTo>
                    <a:pt x="461378" y="106870"/>
                  </a:lnTo>
                  <a:lnTo>
                    <a:pt x="452970" y="128676"/>
                  </a:lnTo>
                  <a:lnTo>
                    <a:pt x="428510" y="150495"/>
                  </a:lnTo>
                  <a:lnTo>
                    <a:pt x="379476" y="160413"/>
                  </a:lnTo>
                  <a:lnTo>
                    <a:pt x="350862" y="147650"/>
                  </a:lnTo>
                  <a:lnTo>
                    <a:pt x="325170" y="115951"/>
                  </a:lnTo>
                  <a:lnTo>
                    <a:pt x="293878" y="75209"/>
                  </a:lnTo>
                  <a:lnTo>
                    <a:pt x="248500" y="35344"/>
                  </a:lnTo>
                  <a:lnTo>
                    <a:pt x="203835" y="8343"/>
                  </a:lnTo>
                  <a:lnTo>
                    <a:pt x="167411" y="0"/>
                  </a:lnTo>
                  <a:lnTo>
                    <a:pt x="119849" y="10934"/>
                  </a:lnTo>
                  <a:lnTo>
                    <a:pt x="41783" y="41719"/>
                  </a:lnTo>
                  <a:lnTo>
                    <a:pt x="0" y="110109"/>
                  </a:lnTo>
                  <a:lnTo>
                    <a:pt x="58280" y="148856"/>
                  </a:lnTo>
                  <a:lnTo>
                    <a:pt x="69164" y="141630"/>
                  </a:lnTo>
                  <a:lnTo>
                    <a:pt x="99199" y="125755"/>
                  </a:lnTo>
                  <a:lnTo>
                    <a:pt x="144449" y="109893"/>
                  </a:lnTo>
                  <a:lnTo>
                    <a:pt x="200964" y="102743"/>
                  </a:lnTo>
                  <a:lnTo>
                    <a:pt x="238366" y="112306"/>
                  </a:lnTo>
                  <a:lnTo>
                    <a:pt x="271208" y="135890"/>
                  </a:lnTo>
                  <a:lnTo>
                    <a:pt x="302158" y="166001"/>
                  </a:lnTo>
                  <a:lnTo>
                    <a:pt x="333870" y="195135"/>
                  </a:lnTo>
                  <a:lnTo>
                    <a:pt x="368985" y="215811"/>
                  </a:lnTo>
                  <a:lnTo>
                    <a:pt x="410159" y="220510"/>
                  </a:lnTo>
                  <a:lnTo>
                    <a:pt x="459232" y="199059"/>
                  </a:lnTo>
                  <a:lnTo>
                    <a:pt x="479259" y="162153"/>
                  </a:lnTo>
                  <a:lnTo>
                    <a:pt x="482320" y="12499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454904" y="2184293"/>
              <a:ext cx="373380" cy="196215"/>
            </a:xfrm>
            <a:custGeom>
              <a:avLst/>
              <a:gdLst/>
              <a:ahLst/>
              <a:cxnLst/>
              <a:rect l="l" t="t" r="r" b="b"/>
              <a:pathLst>
                <a:path w="373379" h="196214">
                  <a:moveTo>
                    <a:pt x="137217" y="0"/>
                  </a:moveTo>
                  <a:lnTo>
                    <a:pt x="86123" y="7017"/>
                  </a:lnTo>
                  <a:lnTo>
                    <a:pt x="37922" y="28668"/>
                  </a:lnTo>
                  <a:lnTo>
                    <a:pt x="0" y="82516"/>
                  </a:lnTo>
                  <a:lnTo>
                    <a:pt x="49225" y="116082"/>
                  </a:lnTo>
                  <a:lnTo>
                    <a:pt x="72476" y="102867"/>
                  </a:lnTo>
                  <a:lnTo>
                    <a:pt x="89265" y="94659"/>
                  </a:lnTo>
                  <a:lnTo>
                    <a:pt x="107725" y="88034"/>
                  </a:lnTo>
                  <a:lnTo>
                    <a:pt x="135991" y="79570"/>
                  </a:lnTo>
                  <a:lnTo>
                    <a:pt x="177726" y="72910"/>
                  </a:lnTo>
                  <a:lnTo>
                    <a:pt x="212564" y="78422"/>
                  </a:lnTo>
                  <a:lnTo>
                    <a:pt x="242599" y="93938"/>
                  </a:lnTo>
                  <a:lnTo>
                    <a:pt x="269925" y="117289"/>
                  </a:lnTo>
                  <a:lnTo>
                    <a:pt x="274167" y="121658"/>
                  </a:lnTo>
                  <a:lnTo>
                    <a:pt x="285364" y="134104"/>
                  </a:lnTo>
                  <a:lnTo>
                    <a:pt x="299021" y="147662"/>
                  </a:lnTo>
                  <a:lnTo>
                    <a:pt x="332270" y="176179"/>
                  </a:lnTo>
                  <a:lnTo>
                    <a:pt x="366006" y="194927"/>
                  </a:lnTo>
                  <a:lnTo>
                    <a:pt x="373316" y="196156"/>
                  </a:lnTo>
                  <a:lnTo>
                    <a:pt x="353854" y="185137"/>
                  </a:lnTo>
                  <a:lnTo>
                    <a:pt x="342020" y="175017"/>
                  </a:lnTo>
                  <a:lnTo>
                    <a:pt x="333000" y="159991"/>
                  </a:lnTo>
                  <a:lnTo>
                    <a:pt x="321983" y="134256"/>
                  </a:lnTo>
                  <a:lnTo>
                    <a:pt x="302525" y="96115"/>
                  </a:lnTo>
                  <a:lnTo>
                    <a:pt x="277085" y="59990"/>
                  </a:lnTo>
                  <a:lnTo>
                    <a:pt x="248573" y="30564"/>
                  </a:lnTo>
                  <a:lnTo>
                    <a:pt x="219900" y="12526"/>
                  </a:lnTo>
                  <a:lnTo>
                    <a:pt x="184158" y="3281"/>
                  </a:lnTo>
                  <a:lnTo>
                    <a:pt x="137217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975701" y="4614836"/>
              <a:ext cx="4265930" cy="1015365"/>
            </a:xfrm>
            <a:custGeom>
              <a:avLst/>
              <a:gdLst/>
              <a:ahLst/>
              <a:cxnLst/>
              <a:rect l="l" t="t" r="r" b="b"/>
              <a:pathLst>
                <a:path w="4265930" h="1015364">
                  <a:moveTo>
                    <a:pt x="1088466" y="827836"/>
                  </a:moveTo>
                  <a:lnTo>
                    <a:pt x="0" y="827836"/>
                  </a:lnTo>
                  <a:lnTo>
                    <a:pt x="0" y="1015136"/>
                  </a:lnTo>
                  <a:lnTo>
                    <a:pt x="1088466" y="827836"/>
                  </a:lnTo>
                  <a:close/>
                </a:path>
                <a:path w="4265930" h="1015364">
                  <a:moveTo>
                    <a:pt x="2659786" y="423100"/>
                  </a:moveTo>
                  <a:lnTo>
                    <a:pt x="1571307" y="423100"/>
                  </a:lnTo>
                  <a:lnTo>
                    <a:pt x="1571307" y="610400"/>
                  </a:lnTo>
                  <a:lnTo>
                    <a:pt x="2659786" y="423100"/>
                  </a:lnTo>
                  <a:close/>
                </a:path>
                <a:path w="4265930" h="1015364">
                  <a:moveTo>
                    <a:pt x="4265866" y="0"/>
                  </a:moveTo>
                  <a:lnTo>
                    <a:pt x="3177387" y="0"/>
                  </a:lnTo>
                  <a:lnTo>
                    <a:pt x="3177387" y="187299"/>
                  </a:lnTo>
                  <a:lnTo>
                    <a:pt x="4265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153100" y="4474540"/>
              <a:ext cx="1088478" cy="140284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5153101" y="4474540"/>
              <a:ext cx="339725" cy="140335"/>
            </a:xfrm>
            <a:custGeom>
              <a:avLst/>
              <a:gdLst/>
              <a:ahLst/>
              <a:cxnLst/>
              <a:rect l="l" t="t" r="r" b="b"/>
              <a:pathLst>
                <a:path w="339725" h="140335">
                  <a:moveTo>
                    <a:pt x="339661" y="0"/>
                  </a:moveTo>
                  <a:lnTo>
                    <a:pt x="0" y="0"/>
                  </a:lnTo>
                  <a:lnTo>
                    <a:pt x="0" y="140284"/>
                  </a:lnTo>
                  <a:lnTo>
                    <a:pt x="339661" y="140284"/>
                  </a:lnTo>
                  <a:lnTo>
                    <a:pt x="33966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547008" y="4897653"/>
              <a:ext cx="1088478" cy="140284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3547008" y="4897653"/>
              <a:ext cx="339725" cy="140335"/>
            </a:xfrm>
            <a:custGeom>
              <a:avLst/>
              <a:gdLst/>
              <a:ahLst/>
              <a:cxnLst/>
              <a:rect l="l" t="t" r="r" b="b"/>
              <a:pathLst>
                <a:path w="339725" h="140335">
                  <a:moveTo>
                    <a:pt x="339661" y="0"/>
                  </a:moveTo>
                  <a:lnTo>
                    <a:pt x="0" y="0"/>
                  </a:lnTo>
                  <a:lnTo>
                    <a:pt x="0" y="140284"/>
                  </a:lnTo>
                  <a:lnTo>
                    <a:pt x="339661" y="140284"/>
                  </a:lnTo>
                  <a:lnTo>
                    <a:pt x="33966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339619" y="2703851"/>
              <a:ext cx="677545" cy="955675"/>
            </a:xfrm>
            <a:custGeom>
              <a:avLst/>
              <a:gdLst/>
              <a:ahLst/>
              <a:cxnLst/>
              <a:rect l="l" t="t" r="r" b="b"/>
              <a:pathLst>
                <a:path w="677545" h="955675">
                  <a:moveTo>
                    <a:pt x="45042" y="0"/>
                  </a:moveTo>
                  <a:lnTo>
                    <a:pt x="17649" y="20812"/>
                  </a:lnTo>
                  <a:lnTo>
                    <a:pt x="18615" y="20089"/>
                  </a:lnTo>
                  <a:lnTo>
                    <a:pt x="11172" y="26116"/>
                  </a:lnTo>
                  <a:lnTo>
                    <a:pt x="0" y="48194"/>
                  </a:lnTo>
                  <a:lnTo>
                    <a:pt x="1834" y="92312"/>
                  </a:lnTo>
                  <a:lnTo>
                    <a:pt x="33410" y="164462"/>
                  </a:lnTo>
                  <a:lnTo>
                    <a:pt x="74234" y="233307"/>
                  </a:lnTo>
                  <a:lnTo>
                    <a:pt x="99872" y="274454"/>
                  </a:lnTo>
                  <a:lnTo>
                    <a:pt x="121153" y="304280"/>
                  </a:lnTo>
                  <a:lnTo>
                    <a:pt x="148904" y="339163"/>
                  </a:lnTo>
                  <a:lnTo>
                    <a:pt x="150559" y="343572"/>
                  </a:lnTo>
                  <a:lnTo>
                    <a:pt x="118194" y="376737"/>
                  </a:lnTo>
                  <a:lnTo>
                    <a:pt x="93157" y="380578"/>
                  </a:lnTo>
                  <a:lnTo>
                    <a:pt x="70863" y="388887"/>
                  </a:lnTo>
                  <a:lnTo>
                    <a:pt x="58023" y="405851"/>
                  </a:lnTo>
                  <a:lnTo>
                    <a:pt x="57667" y="428528"/>
                  </a:lnTo>
                  <a:lnTo>
                    <a:pt x="68160" y="449428"/>
                  </a:lnTo>
                  <a:lnTo>
                    <a:pt x="88555" y="468466"/>
                  </a:lnTo>
                  <a:lnTo>
                    <a:pt x="117903" y="485556"/>
                  </a:lnTo>
                  <a:lnTo>
                    <a:pt x="158897" y="505963"/>
                  </a:lnTo>
                  <a:lnTo>
                    <a:pt x="206186" y="530290"/>
                  </a:lnTo>
                  <a:lnTo>
                    <a:pt x="267484" y="562404"/>
                  </a:lnTo>
                  <a:lnTo>
                    <a:pt x="273624" y="567096"/>
                  </a:lnTo>
                  <a:lnTo>
                    <a:pt x="277712" y="573521"/>
                  </a:lnTo>
                  <a:lnTo>
                    <a:pt x="277455" y="580401"/>
                  </a:lnTo>
                  <a:lnTo>
                    <a:pt x="270557" y="586458"/>
                  </a:lnTo>
                  <a:lnTo>
                    <a:pt x="244794" y="594835"/>
                  </a:lnTo>
                  <a:lnTo>
                    <a:pt x="203374" y="610626"/>
                  </a:lnTo>
                  <a:lnTo>
                    <a:pt x="167183" y="635475"/>
                  </a:lnTo>
                  <a:lnTo>
                    <a:pt x="157108" y="671027"/>
                  </a:lnTo>
                  <a:lnTo>
                    <a:pt x="185913" y="709022"/>
                  </a:lnTo>
                  <a:lnTo>
                    <a:pt x="237436" y="739070"/>
                  </a:lnTo>
                  <a:lnTo>
                    <a:pt x="289196" y="759599"/>
                  </a:lnTo>
                  <a:lnTo>
                    <a:pt x="318716" y="769033"/>
                  </a:lnTo>
                  <a:lnTo>
                    <a:pt x="327732" y="772681"/>
                  </a:lnTo>
                  <a:lnTo>
                    <a:pt x="333328" y="776966"/>
                  </a:lnTo>
                  <a:lnTo>
                    <a:pt x="336098" y="781958"/>
                  </a:lnTo>
                  <a:lnTo>
                    <a:pt x="336635" y="787727"/>
                  </a:lnTo>
                  <a:lnTo>
                    <a:pt x="329864" y="793197"/>
                  </a:lnTo>
                  <a:lnTo>
                    <a:pt x="313077" y="797786"/>
                  </a:lnTo>
                  <a:lnTo>
                    <a:pt x="290451" y="802279"/>
                  </a:lnTo>
                  <a:lnTo>
                    <a:pt x="266163" y="807463"/>
                  </a:lnTo>
                  <a:lnTo>
                    <a:pt x="242504" y="814725"/>
                  </a:lnTo>
                  <a:lnTo>
                    <a:pt x="222065" y="825513"/>
                  </a:lnTo>
                  <a:lnTo>
                    <a:pt x="209470" y="840707"/>
                  </a:lnTo>
                  <a:lnTo>
                    <a:pt x="209343" y="861184"/>
                  </a:lnTo>
                  <a:lnTo>
                    <a:pt x="220603" y="878805"/>
                  </a:lnTo>
                  <a:lnTo>
                    <a:pt x="282924" y="918958"/>
                  </a:lnTo>
                  <a:lnTo>
                    <a:pt x="335872" y="936687"/>
                  </a:lnTo>
                  <a:lnTo>
                    <a:pt x="404604" y="949649"/>
                  </a:lnTo>
                  <a:lnTo>
                    <a:pt x="490064" y="955444"/>
                  </a:lnTo>
                  <a:lnTo>
                    <a:pt x="577796" y="951138"/>
                  </a:lnTo>
                  <a:lnTo>
                    <a:pt x="619210" y="870188"/>
                  </a:lnTo>
                  <a:lnTo>
                    <a:pt x="647163" y="797692"/>
                  </a:lnTo>
                  <a:lnTo>
                    <a:pt x="665069" y="734606"/>
                  </a:lnTo>
                  <a:lnTo>
                    <a:pt x="674480" y="681012"/>
                  </a:lnTo>
                  <a:lnTo>
                    <a:pt x="676954" y="636991"/>
                  </a:lnTo>
                  <a:lnTo>
                    <a:pt x="674043" y="602624"/>
                  </a:lnTo>
                  <a:lnTo>
                    <a:pt x="667303" y="577993"/>
                  </a:lnTo>
                  <a:lnTo>
                    <a:pt x="658288" y="563179"/>
                  </a:lnTo>
                  <a:lnTo>
                    <a:pt x="640631" y="554535"/>
                  </a:lnTo>
                  <a:lnTo>
                    <a:pt x="622177" y="559999"/>
                  </a:lnTo>
                  <a:lnTo>
                    <a:pt x="604155" y="574800"/>
                  </a:lnTo>
                  <a:lnTo>
                    <a:pt x="587790" y="594167"/>
                  </a:lnTo>
                  <a:lnTo>
                    <a:pt x="572938" y="615013"/>
                  </a:lnTo>
                  <a:lnTo>
                    <a:pt x="559392" y="634583"/>
                  </a:lnTo>
                  <a:lnTo>
                    <a:pt x="548262" y="648568"/>
                  </a:lnTo>
                  <a:lnTo>
                    <a:pt x="540661" y="652663"/>
                  </a:lnTo>
                  <a:lnTo>
                    <a:pt x="535925" y="649681"/>
                  </a:lnTo>
                  <a:lnTo>
                    <a:pt x="532818" y="644911"/>
                  </a:lnTo>
                  <a:lnTo>
                    <a:pt x="531531" y="637763"/>
                  </a:lnTo>
                  <a:lnTo>
                    <a:pt x="532253" y="627644"/>
                  </a:lnTo>
                  <a:lnTo>
                    <a:pt x="536771" y="595563"/>
                  </a:lnTo>
                  <a:lnTo>
                    <a:pt x="541270" y="537607"/>
                  </a:lnTo>
                  <a:lnTo>
                    <a:pt x="537483" y="475803"/>
                  </a:lnTo>
                  <a:lnTo>
                    <a:pt x="517140" y="432178"/>
                  </a:lnTo>
                  <a:lnTo>
                    <a:pt x="482261" y="426530"/>
                  </a:lnTo>
                  <a:lnTo>
                    <a:pt x="445408" y="450274"/>
                  </a:lnTo>
                  <a:lnTo>
                    <a:pt x="414102" y="482865"/>
                  </a:lnTo>
                  <a:lnTo>
                    <a:pt x="395868" y="503755"/>
                  </a:lnTo>
                  <a:lnTo>
                    <a:pt x="387707" y="507717"/>
                  </a:lnTo>
                  <a:lnTo>
                    <a:pt x="375119" y="418572"/>
                  </a:lnTo>
                  <a:lnTo>
                    <a:pt x="374443" y="363233"/>
                  </a:lnTo>
                  <a:lnTo>
                    <a:pt x="374443" y="315554"/>
                  </a:lnTo>
                  <a:lnTo>
                    <a:pt x="372299" y="280365"/>
                  </a:lnTo>
                  <a:lnTo>
                    <a:pt x="364655" y="252845"/>
                  </a:lnTo>
                  <a:lnTo>
                    <a:pt x="351176" y="233930"/>
                  </a:lnTo>
                  <a:lnTo>
                    <a:pt x="331530" y="224559"/>
                  </a:lnTo>
                  <a:lnTo>
                    <a:pt x="311443" y="229493"/>
                  </a:lnTo>
                  <a:lnTo>
                    <a:pt x="294759" y="247117"/>
                  </a:lnTo>
                  <a:lnTo>
                    <a:pt x="280743" y="269261"/>
                  </a:lnTo>
                  <a:lnTo>
                    <a:pt x="268665" y="287754"/>
                  </a:lnTo>
                  <a:lnTo>
                    <a:pt x="259614" y="298128"/>
                  </a:lnTo>
                  <a:lnTo>
                    <a:pt x="253120" y="301024"/>
                  </a:lnTo>
                  <a:lnTo>
                    <a:pt x="246055" y="295935"/>
                  </a:lnTo>
                  <a:lnTo>
                    <a:pt x="235289" y="282356"/>
                  </a:lnTo>
                  <a:lnTo>
                    <a:pt x="229578" y="269873"/>
                  </a:lnTo>
                  <a:lnTo>
                    <a:pt x="211659" y="233693"/>
                  </a:lnTo>
                  <a:lnTo>
                    <a:pt x="180356" y="175725"/>
                  </a:lnTo>
                  <a:lnTo>
                    <a:pt x="134489" y="97876"/>
                  </a:lnTo>
                  <a:lnTo>
                    <a:pt x="92509" y="31307"/>
                  </a:lnTo>
                  <a:lnTo>
                    <a:pt x="66344" y="1089"/>
                  </a:lnTo>
                  <a:lnTo>
                    <a:pt x="4504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421368" y="2828608"/>
              <a:ext cx="511809" cy="842644"/>
            </a:xfrm>
            <a:custGeom>
              <a:avLst/>
              <a:gdLst/>
              <a:ahLst/>
              <a:cxnLst/>
              <a:rect l="l" t="t" r="r" b="b"/>
              <a:pathLst>
                <a:path w="511809" h="842645">
                  <a:moveTo>
                    <a:pt x="0" y="0"/>
                  </a:moveTo>
                  <a:lnTo>
                    <a:pt x="21691" y="37782"/>
                  </a:lnTo>
                  <a:lnTo>
                    <a:pt x="63791" y="109261"/>
                  </a:lnTo>
                  <a:lnTo>
                    <a:pt x="102229" y="173744"/>
                  </a:lnTo>
                  <a:lnTo>
                    <a:pt x="147725" y="249393"/>
                  </a:lnTo>
                  <a:lnTo>
                    <a:pt x="255279" y="426552"/>
                  </a:lnTo>
                  <a:lnTo>
                    <a:pt x="488699" y="807340"/>
                  </a:lnTo>
                  <a:lnTo>
                    <a:pt x="509943" y="842429"/>
                  </a:lnTo>
                  <a:lnTo>
                    <a:pt x="511568" y="841349"/>
                  </a:lnTo>
                  <a:lnTo>
                    <a:pt x="490469" y="806161"/>
                  </a:lnTo>
                  <a:lnTo>
                    <a:pt x="466064" y="765860"/>
                  </a:lnTo>
                  <a:lnTo>
                    <a:pt x="149741" y="248043"/>
                  </a:lnTo>
                  <a:lnTo>
                    <a:pt x="83692" y="138899"/>
                  </a:lnTo>
                  <a:lnTo>
                    <a:pt x="5943" y="9537"/>
                  </a:lnTo>
                  <a:lnTo>
                    <a:pt x="1574" y="2387"/>
                  </a:lnTo>
                  <a:lnTo>
                    <a:pt x="571" y="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434993" y="2999555"/>
              <a:ext cx="213363" cy="169373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8584743" y="3216693"/>
              <a:ext cx="360045" cy="346710"/>
            </a:xfrm>
            <a:custGeom>
              <a:avLst/>
              <a:gdLst/>
              <a:ahLst/>
              <a:cxnLst/>
              <a:rect l="l" t="t" r="r" b="b"/>
              <a:pathLst>
                <a:path w="360045" h="346710">
                  <a:moveTo>
                    <a:pt x="163334" y="146964"/>
                  </a:moveTo>
                  <a:lnTo>
                    <a:pt x="163309" y="146761"/>
                  </a:lnTo>
                  <a:lnTo>
                    <a:pt x="163271" y="146570"/>
                  </a:lnTo>
                  <a:lnTo>
                    <a:pt x="113512" y="151765"/>
                  </a:lnTo>
                  <a:lnTo>
                    <a:pt x="81775" y="154343"/>
                  </a:lnTo>
                  <a:lnTo>
                    <a:pt x="49974" y="156083"/>
                  </a:lnTo>
                  <a:lnTo>
                    <a:pt x="0" y="157632"/>
                  </a:lnTo>
                  <a:lnTo>
                    <a:pt x="0" y="158026"/>
                  </a:lnTo>
                  <a:lnTo>
                    <a:pt x="16573" y="158864"/>
                  </a:lnTo>
                  <a:lnTo>
                    <a:pt x="36118" y="158940"/>
                  </a:lnTo>
                  <a:lnTo>
                    <a:pt x="50050" y="158699"/>
                  </a:lnTo>
                  <a:lnTo>
                    <a:pt x="98437" y="155905"/>
                  </a:lnTo>
                  <a:lnTo>
                    <a:pt x="139636" y="151091"/>
                  </a:lnTo>
                  <a:lnTo>
                    <a:pt x="163334" y="146964"/>
                  </a:lnTo>
                  <a:close/>
                </a:path>
                <a:path w="360045" h="346710">
                  <a:moveTo>
                    <a:pt x="223647" y="165"/>
                  </a:moveTo>
                  <a:lnTo>
                    <a:pt x="223469" y="88"/>
                  </a:lnTo>
                  <a:lnTo>
                    <a:pt x="223291" y="0"/>
                  </a:lnTo>
                  <a:lnTo>
                    <a:pt x="213550" y="20955"/>
                  </a:lnTo>
                  <a:lnTo>
                    <a:pt x="185178" y="86791"/>
                  </a:lnTo>
                  <a:lnTo>
                    <a:pt x="162293" y="143179"/>
                  </a:lnTo>
                  <a:lnTo>
                    <a:pt x="161594" y="145288"/>
                  </a:lnTo>
                  <a:lnTo>
                    <a:pt x="161925" y="145440"/>
                  </a:lnTo>
                  <a:lnTo>
                    <a:pt x="171678" y="124498"/>
                  </a:lnTo>
                  <a:lnTo>
                    <a:pt x="200050" y="58661"/>
                  </a:lnTo>
                  <a:lnTo>
                    <a:pt x="222935" y="2273"/>
                  </a:lnTo>
                  <a:lnTo>
                    <a:pt x="223647" y="165"/>
                  </a:lnTo>
                  <a:close/>
                </a:path>
                <a:path w="360045" h="346710">
                  <a:moveTo>
                    <a:pt x="279819" y="336969"/>
                  </a:moveTo>
                  <a:lnTo>
                    <a:pt x="279793" y="336778"/>
                  </a:lnTo>
                  <a:lnTo>
                    <a:pt x="279781" y="336575"/>
                  </a:lnTo>
                  <a:lnTo>
                    <a:pt x="216471" y="340868"/>
                  </a:lnTo>
                  <a:lnTo>
                    <a:pt x="176110" y="342861"/>
                  </a:lnTo>
                  <a:lnTo>
                    <a:pt x="135699" y="344030"/>
                  </a:lnTo>
                  <a:lnTo>
                    <a:pt x="72263" y="344703"/>
                  </a:lnTo>
                  <a:lnTo>
                    <a:pt x="72250" y="345097"/>
                  </a:lnTo>
                  <a:lnTo>
                    <a:pt x="93268" y="346227"/>
                  </a:lnTo>
                  <a:lnTo>
                    <a:pt x="118059" y="346646"/>
                  </a:lnTo>
                  <a:lnTo>
                    <a:pt x="135724" y="346659"/>
                  </a:lnTo>
                  <a:lnTo>
                    <a:pt x="155244" y="346367"/>
                  </a:lnTo>
                  <a:lnTo>
                    <a:pt x="197142" y="344728"/>
                  </a:lnTo>
                  <a:lnTo>
                    <a:pt x="249567" y="340677"/>
                  </a:lnTo>
                  <a:lnTo>
                    <a:pt x="276936" y="337451"/>
                  </a:lnTo>
                  <a:lnTo>
                    <a:pt x="279819" y="336969"/>
                  </a:lnTo>
                  <a:close/>
                </a:path>
                <a:path w="360045" h="346710">
                  <a:moveTo>
                    <a:pt x="359994" y="156451"/>
                  </a:moveTo>
                  <a:lnTo>
                    <a:pt x="359816" y="156375"/>
                  </a:lnTo>
                  <a:lnTo>
                    <a:pt x="359651" y="156298"/>
                  </a:lnTo>
                  <a:lnTo>
                    <a:pt x="347116" y="183108"/>
                  </a:lnTo>
                  <a:lnTo>
                    <a:pt x="310095" y="267169"/>
                  </a:lnTo>
                  <a:lnTo>
                    <a:pt x="279844" y="339026"/>
                  </a:lnTo>
                  <a:lnTo>
                    <a:pt x="278879" y="341693"/>
                  </a:lnTo>
                  <a:lnTo>
                    <a:pt x="279209" y="341858"/>
                  </a:lnTo>
                  <a:lnTo>
                    <a:pt x="291744" y="315048"/>
                  </a:lnTo>
                  <a:lnTo>
                    <a:pt x="328790" y="230974"/>
                  </a:lnTo>
                  <a:lnTo>
                    <a:pt x="359029" y="159131"/>
                  </a:lnTo>
                  <a:lnTo>
                    <a:pt x="359994" y="156451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072740" y="2745320"/>
              <a:ext cx="561975" cy="887094"/>
            </a:xfrm>
            <a:custGeom>
              <a:avLst/>
              <a:gdLst/>
              <a:ahLst/>
              <a:cxnLst/>
              <a:rect l="l" t="t" r="r" b="b"/>
              <a:pathLst>
                <a:path w="561975" h="887095">
                  <a:moveTo>
                    <a:pt x="459981" y="302704"/>
                  </a:moveTo>
                  <a:lnTo>
                    <a:pt x="459968" y="298653"/>
                  </a:lnTo>
                  <a:lnTo>
                    <a:pt x="459308" y="285407"/>
                  </a:lnTo>
                  <a:lnTo>
                    <a:pt x="457466" y="270332"/>
                  </a:lnTo>
                  <a:lnTo>
                    <a:pt x="456171" y="263715"/>
                  </a:lnTo>
                  <a:lnTo>
                    <a:pt x="456171" y="302704"/>
                  </a:lnTo>
                  <a:lnTo>
                    <a:pt x="455587" y="315683"/>
                  </a:lnTo>
                  <a:lnTo>
                    <a:pt x="447332" y="359092"/>
                  </a:lnTo>
                  <a:lnTo>
                    <a:pt x="429856" y="398322"/>
                  </a:lnTo>
                  <a:lnTo>
                    <a:pt x="405130" y="431622"/>
                  </a:lnTo>
                  <a:lnTo>
                    <a:pt x="374637" y="457288"/>
                  </a:lnTo>
                  <a:lnTo>
                    <a:pt x="356044" y="468045"/>
                  </a:lnTo>
                  <a:lnTo>
                    <a:pt x="348627" y="472173"/>
                  </a:lnTo>
                  <a:lnTo>
                    <a:pt x="340741" y="474853"/>
                  </a:lnTo>
                  <a:lnTo>
                    <a:pt x="317271" y="482155"/>
                  </a:lnTo>
                  <a:lnTo>
                    <a:pt x="293700" y="485660"/>
                  </a:lnTo>
                  <a:lnTo>
                    <a:pt x="270522" y="485851"/>
                  </a:lnTo>
                  <a:lnTo>
                    <a:pt x="248246" y="483247"/>
                  </a:lnTo>
                  <a:lnTo>
                    <a:pt x="207683" y="469976"/>
                  </a:lnTo>
                  <a:lnTo>
                    <a:pt x="173913" y="448919"/>
                  </a:lnTo>
                  <a:lnTo>
                    <a:pt x="137363" y="409994"/>
                  </a:lnTo>
                  <a:lnTo>
                    <a:pt x="116243" y="370433"/>
                  </a:lnTo>
                  <a:lnTo>
                    <a:pt x="108915" y="347103"/>
                  </a:lnTo>
                  <a:lnTo>
                    <a:pt x="106832" y="340017"/>
                  </a:lnTo>
                  <a:lnTo>
                    <a:pt x="105981" y="333489"/>
                  </a:lnTo>
                  <a:lnTo>
                    <a:pt x="105105" y="327875"/>
                  </a:lnTo>
                  <a:lnTo>
                    <a:pt x="104686" y="325056"/>
                  </a:lnTo>
                  <a:lnTo>
                    <a:pt x="104178" y="322465"/>
                  </a:lnTo>
                  <a:lnTo>
                    <a:pt x="103924" y="320078"/>
                  </a:lnTo>
                  <a:lnTo>
                    <a:pt x="103505" y="313563"/>
                  </a:lnTo>
                  <a:lnTo>
                    <a:pt x="102704" y="302704"/>
                  </a:lnTo>
                  <a:lnTo>
                    <a:pt x="102704" y="300647"/>
                  </a:lnTo>
                  <a:lnTo>
                    <a:pt x="103568" y="287820"/>
                  </a:lnTo>
                  <a:lnTo>
                    <a:pt x="103847" y="283159"/>
                  </a:lnTo>
                  <a:lnTo>
                    <a:pt x="104101" y="280758"/>
                  </a:lnTo>
                  <a:lnTo>
                    <a:pt x="104597" y="278142"/>
                  </a:lnTo>
                  <a:lnTo>
                    <a:pt x="105867" y="269621"/>
                  </a:lnTo>
                  <a:lnTo>
                    <a:pt x="106641" y="263309"/>
                  </a:lnTo>
                  <a:lnTo>
                    <a:pt x="108864" y="255536"/>
                  </a:lnTo>
                  <a:lnTo>
                    <a:pt x="111671" y="244944"/>
                  </a:lnTo>
                  <a:lnTo>
                    <a:pt x="128346" y="206730"/>
                  </a:lnTo>
                  <a:lnTo>
                    <a:pt x="159207" y="166471"/>
                  </a:lnTo>
                  <a:lnTo>
                    <a:pt x="189128" y="142722"/>
                  </a:lnTo>
                  <a:lnTo>
                    <a:pt x="226339" y="124841"/>
                  </a:lnTo>
                  <a:lnTo>
                    <a:pt x="269646" y="116598"/>
                  </a:lnTo>
                  <a:lnTo>
                    <a:pt x="292823" y="116674"/>
                  </a:lnTo>
                  <a:lnTo>
                    <a:pt x="316395" y="120053"/>
                  </a:lnTo>
                  <a:lnTo>
                    <a:pt x="339890" y="127241"/>
                  </a:lnTo>
                  <a:lnTo>
                    <a:pt x="347802" y="129870"/>
                  </a:lnTo>
                  <a:lnTo>
                    <a:pt x="355231" y="133959"/>
                  </a:lnTo>
                  <a:lnTo>
                    <a:pt x="362877" y="137795"/>
                  </a:lnTo>
                  <a:lnTo>
                    <a:pt x="394716" y="160820"/>
                  </a:lnTo>
                  <a:lnTo>
                    <a:pt x="421779" y="191516"/>
                  </a:lnTo>
                  <a:lnTo>
                    <a:pt x="442226" y="228714"/>
                  </a:lnTo>
                  <a:lnTo>
                    <a:pt x="453707" y="270979"/>
                  </a:lnTo>
                  <a:lnTo>
                    <a:pt x="456171" y="302704"/>
                  </a:lnTo>
                  <a:lnTo>
                    <a:pt x="456171" y="263715"/>
                  </a:lnTo>
                  <a:lnTo>
                    <a:pt x="439610" y="213829"/>
                  </a:lnTo>
                  <a:lnTo>
                    <a:pt x="416255" y="177901"/>
                  </a:lnTo>
                  <a:lnTo>
                    <a:pt x="381342" y="145122"/>
                  </a:lnTo>
                  <a:lnTo>
                    <a:pt x="347065" y="126009"/>
                  </a:lnTo>
                  <a:lnTo>
                    <a:pt x="293052" y="113169"/>
                  </a:lnTo>
                  <a:lnTo>
                    <a:pt x="269455" y="113182"/>
                  </a:lnTo>
                  <a:lnTo>
                    <a:pt x="225399" y="121780"/>
                  </a:lnTo>
                  <a:lnTo>
                    <a:pt x="187667" y="140182"/>
                  </a:lnTo>
                  <a:lnTo>
                    <a:pt x="157441" y="164515"/>
                  </a:lnTo>
                  <a:lnTo>
                    <a:pt x="126517" y="205587"/>
                  </a:lnTo>
                  <a:lnTo>
                    <a:pt x="110096" y="244411"/>
                  </a:lnTo>
                  <a:lnTo>
                    <a:pt x="107073" y="256501"/>
                  </a:lnTo>
                  <a:lnTo>
                    <a:pt x="105295" y="263029"/>
                  </a:lnTo>
                  <a:lnTo>
                    <a:pt x="104597" y="269621"/>
                  </a:lnTo>
                  <a:lnTo>
                    <a:pt x="103835" y="275475"/>
                  </a:lnTo>
                  <a:lnTo>
                    <a:pt x="103492" y="278282"/>
                  </a:lnTo>
                  <a:lnTo>
                    <a:pt x="102438" y="302704"/>
                  </a:lnTo>
                  <a:lnTo>
                    <a:pt x="102882" y="317779"/>
                  </a:lnTo>
                  <a:lnTo>
                    <a:pt x="102971" y="320179"/>
                  </a:lnTo>
                  <a:lnTo>
                    <a:pt x="103174" y="322580"/>
                  </a:lnTo>
                  <a:lnTo>
                    <a:pt x="103619" y="325196"/>
                  </a:lnTo>
                  <a:lnTo>
                    <a:pt x="103974" y="328041"/>
                  </a:lnTo>
                  <a:lnTo>
                    <a:pt x="104749" y="333717"/>
                  </a:lnTo>
                  <a:lnTo>
                    <a:pt x="105473" y="340309"/>
                  </a:lnTo>
                  <a:lnTo>
                    <a:pt x="107480" y="347484"/>
                  </a:lnTo>
                  <a:lnTo>
                    <a:pt x="120065" y="384111"/>
                  </a:lnTo>
                  <a:lnTo>
                    <a:pt x="145859" y="425157"/>
                  </a:lnTo>
                  <a:lnTo>
                    <a:pt x="188429" y="462699"/>
                  </a:lnTo>
                  <a:lnTo>
                    <a:pt x="226263" y="480910"/>
                  </a:lnTo>
                  <a:lnTo>
                    <a:pt x="270344" y="489280"/>
                  </a:lnTo>
                  <a:lnTo>
                    <a:pt x="293954" y="489178"/>
                  </a:lnTo>
                  <a:lnTo>
                    <a:pt x="316852" y="485851"/>
                  </a:lnTo>
                  <a:lnTo>
                    <a:pt x="317982" y="485698"/>
                  </a:lnTo>
                  <a:lnTo>
                    <a:pt x="359562" y="470471"/>
                  </a:lnTo>
                  <a:lnTo>
                    <a:pt x="392709" y="448411"/>
                  </a:lnTo>
                  <a:lnTo>
                    <a:pt x="421246" y="418249"/>
                  </a:lnTo>
                  <a:lnTo>
                    <a:pt x="446074" y="374345"/>
                  </a:lnTo>
                  <a:lnTo>
                    <a:pt x="457631" y="331089"/>
                  </a:lnTo>
                  <a:lnTo>
                    <a:pt x="459384" y="315988"/>
                  </a:lnTo>
                  <a:lnTo>
                    <a:pt x="459981" y="302704"/>
                  </a:lnTo>
                  <a:close/>
                </a:path>
                <a:path w="561975" h="887095">
                  <a:moveTo>
                    <a:pt x="561936" y="299173"/>
                  </a:moveTo>
                  <a:lnTo>
                    <a:pt x="556641" y="244779"/>
                  </a:lnTo>
                  <a:lnTo>
                    <a:pt x="542505" y="193179"/>
                  </a:lnTo>
                  <a:lnTo>
                    <a:pt x="520661" y="145884"/>
                  </a:lnTo>
                  <a:lnTo>
                    <a:pt x="492264" y="103911"/>
                  </a:lnTo>
                  <a:lnTo>
                    <a:pt x="458444" y="68275"/>
                  </a:lnTo>
                  <a:lnTo>
                    <a:pt x="420204" y="40119"/>
                  </a:lnTo>
                  <a:lnTo>
                    <a:pt x="379298" y="19392"/>
                  </a:lnTo>
                  <a:lnTo>
                    <a:pt x="337083" y="5943"/>
                  </a:lnTo>
                  <a:lnTo>
                    <a:pt x="284238" y="0"/>
                  </a:lnTo>
                  <a:lnTo>
                    <a:pt x="273875" y="152"/>
                  </a:lnTo>
                  <a:lnTo>
                    <a:pt x="253441" y="1320"/>
                  </a:lnTo>
                  <a:lnTo>
                    <a:pt x="246722" y="1892"/>
                  </a:lnTo>
                  <a:lnTo>
                    <a:pt x="240144" y="3416"/>
                  </a:lnTo>
                  <a:lnTo>
                    <a:pt x="233476" y="4406"/>
                  </a:lnTo>
                  <a:lnTo>
                    <a:pt x="223812" y="6057"/>
                  </a:lnTo>
                  <a:lnTo>
                    <a:pt x="220611" y="6756"/>
                  </a:lnTo>
                  <a:lnTo>
                    <a:pt x="217487" y="7785"/>
                  </a:lnTo>
                  <a:lnTo>
                    <a:pt x="214337" y="8636"/>
                  </a:lnTo>
                  <a:lnTo>
                    <a:pt x="195707" y="13931"/>
                  </a:lnTo>
                  <a:lnTo>
                    <a:pt x="178054" y="21005"/>
                  </a:lnTo>
                  <a:lnTo>
                    <a:pt x="175158" y="22212"/>
                  </a:lnTo>
                  <a:lnTo>
                    <a:pt x="172212" y="23253"/>
                  </a:lnTo>
                  <a:lnTo>
                    <a:pt x="116103" y="57683"/>
                  </a:lnTo>
                  <a:lnTo>
                    <a:pt x="69443" y="103759"/>
                  </a:lnTo>
                  <a:lnTo>
                    <a:pt x="37261" y="152476"/>
                  </a:lnTo>
                  <a:lnTo>
                    <a:pt x="17360" y="198729"/>
                  </a:lnTo>
                  <a:lnTo>
                    <a:pt x="6489" y="239128"/>
                  </a:lnTo>
                  <a:lnTo>
                    <a:pt x="3733" y="256057"/>
                  </a:lnTo>
                  <a:lnTo>
                    <a:pt x="2705" y="263652"/>
                  </a:lnTo>
                  <a:lnTo>
                    <a:pt x="1841" y="270535"/>
                  </a:lnTo>
                  <a:lnTo>
                    <a:pt x="1231" y="277037"/>
                  </a:lnTo>
                  <a:lnTo>
                    <a:pt x="787" y="289991"/>
                  </a:lnTo>
                  <a:lnTo>
                    <a:pt x="622" y="295541"/>
                  </a:lnTo>
                  <a:lnTo>
                    <a:pt x="495" y="299173"/>
                  </a:lnTo>
                  <a:lnTo>
                    <a:pt x="431" y="305054"/>
                  </a:lnTo>
                  <a:lnTo>
                    <a:pt x="647" y="303136"/>
                  </a:lnTo>
                  <a:lnTo>
                    <a:pt x="1092" y="295529"/>
                  </a:lnTo>
                  <a:lnTo>
                    <a:pt x="1790" y="282829"/>
                  </a:lnTo>
                  <a:lnTo>
                    <a:pt x="2082" y="276961"/>
                  </a:lnTo>
                  <a:lnTo>
                    <a:pt x="2794" y="270535"/>
                  </a:lnTo>
                  <a:lnTo>
                    <a:pt x="3771" y="263512"/>
                  </a:lnTo>
                  <a:lnTo>
                    <a:pt x="4889" y="255866"/>
                  </a:lnTo>
                  <a:lnTo>
                    <a:pt x="6032" y="247840"/>
                  </a:lnTo>
                  <a:lnTo>
                    <a:pt x="18910" y="199326"/>
                  </a:lnTo>
                  <a:lnTo>
                    <a:pt x="38963" y="153479"/>
                  </a:lnTo>
                  <a:lnTo>
                    <a:pt x="71158" y="105308"/>
                  </a:lnTo>
                  <a:lnTo>
                    <a:pt x="117614" y="59817"/>
                  </a:lnTo>
                  <a:lnTo>
                    <a:pt x="170535" y="27241"/>
                  </a:lnTo>
                  <a:lnTo>
                    <a:pt x="176237" y="24917"/>
                  </a:lnTo>
                  <a:lnTo>
                    <a:pt x="179095" y="23736"/>
                  </a:lnTo>
                  <a:lnTo>
                    <a:pt x="196583" y="16789"/>
                  </a:lnTo>
                  <a:lnTo>
                    <a:pt x="215023" y="11607"/>
                  </a:lnTo>
                  <a:lnTo>
                    <a:pt x="218160" y="10782"/>
                  </a:lnTo>
                  <a:lnTo>
                    <a:pt x="221246" y="9779"/>
                  </a:lnTo>
                  <a:lnTo>
                    <a:pt x="224421" y="9080"/>
                  </a:lnTo>
                  <a:lnTo>
                    <a:pt x="234086" y="7480"/>
                  </a:lnTo>
                  <a:lnTo>
                    <a:pt x="240576" y="6527"/>
                  </a:lnTo>
                  <a:lnTo>
                    <a:pt x="247078" y="5029"/>
                  </a:lnTo>
                  <a:lnTo>
                    <a:pt x="253733" y="4495"/>
                  </a:lnTo>
                  <a:lnTo>
                    <a:pt x="273951" y="3390"/>
                  </a:lnTo>
                  <a:lnTo>
                    <a:pt x="284187" y="3263"/>
                  </a:lnTo>
                  <a:lnTo>
                    <a:pt x="304952" y="4406"/>
                  </a:lnTo>
                  <a:lnTo>
                    <a:pt x="362635" y="16560"/>
                  </a:lnTo>
                  <a:lnTo>
                    <a:pt x="398513" y="32029"/>
                  </a:lnTo>
                  <a:lnTo>
                    <a:pt x="437756" y="56222"/>
                  </a:lnTo>
                  <a:lnTo>
                    <a:pt x="489546" y="106349"/>
                  </a:lnTo>
                  <a:lnTo>
                    <a:pt x="517550" y="147828"/>
                  </a:lnTo>
                  <a:lnTo>
                    <a:pt x="539076" y="194564"/>
                  </a:lnTo>
                  <a:lnTo>
                    <a:pt x="552983" y="245529"/>
                  </a:lnTo>
                  <a:lnTo>
                    <a:pt x="558177" y="299173"/>
                  </a:lnTo>
                  <a:lnTo>
                    <a:pt x="558215" y="313969"/>
                  </a:lnTo>
                  <a:lnTo>
                    <a:pt x="557606" y="326859"/>
                  </a:lnTo>
                  <a:lnTo>
                    <a:pt x="549186" y="381165"/>
                  </a:lnTo>
                  <a:lnTo>
                    <a:pt x="531279" y="433997"/>
                  </a:lnTo>
                  <a:lnTo>
                    <a:pt x="520446" y="455790"/>
                  </a:lnTo>
                  <a:lnTo>
                    <a:pt x="520446" y="462153"/>
                  </a:lnTo>
                  <a:lnTo>
                    <a:pt x="517118" y="462165"/>
                  </a:lnTo>
                  <a:lnTo>
                    <a:pt x="520433" y="462153"/>
                  </a:lnTo>
                  <a:lnTo>
                    <a:pt x="520446" y="455790"/>
                  </a:lnTo>
                  <a:lnTo>
                    <a:pt x="518782" y="459130"/>
                  </a:lnTo>
                  <a:lnTo>
                    <a:pt x="518553" y="459562"/>
                  </a:lnTo>
                  <a:lnTo>
                    <a:pt x="517004" y="462165"/>
                  </a:lnTo>
                  <a:lnTo>
                    <a:pt x="268287" y="879919"/>
                  </a:lnTo>
                  <a:lnTo>
                    <a:pt x="41681" y="460667"/>
                  </a:lnTo>
                  <a:lnTo>
                    <a:pt x="40932" y="459130"/>
                  </a:lnTo>
                  <a:lnTo>
                    <a:pt x="25184" y="426516"/>
                  </a:lnTo>
                  <a:lnTo>
                    <a:pt x="7658" y="369620"/>
                  </a:lnTo>
                  <a:lnTo>
                    <a:pt x="1778" y="328942"/>
                  </a:lnTo>
                  <a:lnTo>
                    <a:pt x="622" y="307759"/>
                  </a:lnTo>
                  <a:lnTo>
                    <a:pt x="533" y="305968"/>
                  </a:lnTo>
                  <a:lnTo>
                    <a:pt x="431" y="305054"/>
                  </a:lnTo>
                  <a:lnTo>
                    <a:pt x="0" y="312889"/>
                  </a:lnTo>
                  <a:lnTo>
                    <a:pt x="38" y="321729"/>
                  </a:lnTo>
                  <a:lnTo>
                    <a:pt x="6413" y="369900"/>
                  </a:lnTo>
                  <a:lnTo>
                    <a:pt x="23583" y="427228"/>
                  </a:lnTo>
                  <a:lnTo>
                    <a:pt x="38481" y="458584"/>
                  </a:lnTo>
                  <a:lnTo>
                    <a:pt x="38303" y="458584"/>
                  </a:lnTo>
                  <a:lnTo>
                    <a:pt x="39141" y="460146"/>
                  </a:lnTo>
                  <a:lnTo>
                    <a:pt x="268135" y="887006"/>
                  </a:lnTo>
                  <a:lnTo>
                    <a:pt x="270789" y="882561"/>
                  </a:lnTo>
                  <a:lnTo>
                    <a:pt x="522097" y="461162"/>
                  </a:lnTo>
                  <a:lnTo>
                    <a:pt x="523900" y="458127"/>
                  </a:lnTo>
                  <a:lnTo>
                    <a:pt x="523582" y="458139"/>
                  </a:lnTo>
                  <a:lnTo>
                    <a:pt x="534733" y="435686"/>
                  </a:lnTo>
                  <a:lnTo>
                    <a:pt x="552869" y="382155"/>
                  </a:lnTo>
                  <a:lnTo>
                    <a:pt x="560146" y="340741"/>
                  </a:lnTo>
                  <a:lnTo>
                    <a:pt x="561898" y="315785"/>
                  </a:lnTo>
                  <a:lnTo>
                    <a:pt x="561936" y="299173"/>
                  </a:lnTo>
                  <a:close/>
                </a:path>
              </a:pathLst>
            </a:custGeom>
            <a:solidFill>
              <a:srgbClr val="9D9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241284" y="2951365"/>
              <a:ext cx="218719" cy="182638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8920507" y="1425506"/>
              <a:ext cx="96520" cy="2269490"/>
            </a:xfrm>
            <a:custGeom>
              <a:avLst/>
              <a:gdLst/>
              <a:ahLst/>
              <a:cxnLst/>
              <a:rect l="l" t="t" r="r" b="b"/>
              <a:pathLst>
                <a:path w="96520" h="2269490">
                  <a:moveTo>
                    <a:pt x="96083" y="0"/>
                  </a:moveTo>
                  <a:lnTo>
                    <a:pt x="89093" y="141706"/>
                  </a:lnTo>
                  <a:lnTo>
                    <a:pt x="3622" y="2163775"/>
                  </a:lnTo>
                  <a:lnTo>
                    <a:pt x="0" y="2266142"/>
                  </a:lnTo>
                  <a:lnTo>
                    <a:pt x="21" y="2269261"/>
                  </a:lnTo>
                  <a:lnTo>
                    <a:pt x="10903" y="2040942"/>
                  </a:lnTo>
                  <a:lnTo>
                    <a:pt x="93672" y="74184"/>
                  </a:lnTo>
                  <a:lnTo>
                    <a:pt x="9608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376263" y="1667111"/>
              <a:ext cx="200660" cy="298450"/>
            </a:xfrm>
            <a:custGeom>
              <a:avLst/>
              <a:gdLst/>
              <a:ahLst/>
              <a:cxnLst/>
              <a:rect l="l" t="t" r="r" b="b"/>
              <a:pathLst>
                <a:path w="200659" h="298450">
                  <a:moveTo>
                    <a:pt x="200291" y="0"/>
                  </a:moveTo>
                  <a:lnTo>
                    <a:pt x="174629" y="73936"/>
                  </a:lnTo>
                  <a:lnTo>
                    <a:pt x="157581" y="110971"/>
                  </a:lnTo>
                  <a:lnTo>
                    <a:pt x="119686" y="171448"/>
                  </a:lnTo>
                  <a:lnTo>
                    <a:pt x="67773" y="213757"/>
                  </a:lnTo>
                  <a:lnTo>
                    <a:pt x="29032" y="226682"/>
                  </a:lnTo>
                  <a:lnTo>
                    <a:pt x="20942" y="227660"/>
                  </a:lnTo>
                  <a:lnTo>
                    <a:pt x="6540" y="234886"/>
                  </a:lnTo>
                  <a:lnTo>
                    <a:pt x="215" y="241922"/>
                  </a:lnTo>
                  <a:lnTo>
                    <a:pt x="0" y="250304"/>
                  </a:lnTo>
                  <a:lnTo>
                    <a:pt x="1895" y="258917"/>
                  </a:lnTo>
                  <a:lnTo>
                    <a:pt x="34155" y="282430"/>
                  </a:lnTo>
                  <a:lnTo>
                    <a:pt x="70027" y="295706"/>
                  </a:lnTo>
                  <a:lnTo>
                    <a:pt x="92594" y="297841"/>
                  </a:lnTo>
                  <a:lnTo>
                    <a:pt x="102308" y="294919"/>
                  </a:lnTo>
                  <a:lnTo>
                    <a:pt x="134636" y="259960"/>
                  </a:lnTo>
                  <a:lnTo>
                    <a:pt x="161337" y="206630"/>
                  </a:lnTo>
                  <a:lnTo>
                    <a:pt x="177257" y="158531"/>
                  </a:lnTo>
                  <a:lnTo>
                    <a:pt x="188945" y="108188"/>
                  </a:lnTo>
                  <a:lnTo>
                    <a:pt x="196568" y="57962"/>
                  </a:lnTo>
                  <a:lnTo>
                    <a:pt x="200291" y="10210"/>
                  </a:lnTo>
                  <a:lnTo>
                    <a:pt x="200291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464942" y="1567516"/>
              <a:ext cx="119380" cy="407034"/>
            </a:xfrm>
            <a:custGeom>
              <a:avLst/>
              <a:gdLst/>
              <a:ahLst/>
              <a:cxnLst/>
              <a:rect l="l" t="t" r="r" b="b"/>
              <a:pathLst>
                <a:path w="119379" h="407035">
                  <a:moveTo>
                    <a:pt x="118783" y="0"/>
                  </a:moveTo>
                  <a:lnTo>
                    <a:pt x="118503" y="0"/>
                  </a:lnTo>
                  <a:lnTo>
                    <a:pt x="116131" y="49964"/>
                  </a:lnTo>
                  <a:lnTo>
                    <a:pt x="115214" y="64058"/>
                  </a:lnTo>
                  <a:lnTo>
                    <a:pt x="107989" y="133208"/>
                  </a:lnTo>
                  <a:lnTo>
                    <a:pt x="101671" y="173735"/>
                  </a:lnTo>
                  <a:lnTo>
                    <a:pt x="93116" y="216903"/>
                  </a:lnTo>
                  <a:lnTo>
                    <a:pt x="82802" y="259632"/>
                  </a:lnTo>
                  <a:lnTo>
                    <a:pt x="71031" y="298703"/>
                  </a:lnTo>
                  <a:lnTo>
                    <a:pt x="49642" y="347477"/>
                  </a:lnTo>
                  <a:lnTo>
                    <a:pt x="26208" y="381468"/>
                  </a:lnTo>
                  <a:lnTo>
                    <a:pt x="0" y="406476"/>
                  </a:lnTo>
                  <a:lnTo>
                    <a:pt x="203" y="406780"/>
                  </a:lnTo>
                  <a:lnTo>
                    <a:pt x="35895" y="373580"/>
                  </a:lnTo>
                  <a:lnTo>
                    <a:pt x="60245" y="334351"/>
                  </a:lnTo>
                  <a:lnTo>
                    <a:pt x="80853" y="280946"/>
                  </a:lnTo>
                  <a:lnTo>
                    <a:pt x="92029" y="239692"/>
                  </a:lnTo>
                  <a:lnTo>
                    <a:pt x="105604" y="174491"/>
                  </a:lnTo>
                  <a:lnTo>
                    <a:pt x="111710" y="133754"/>
                  </a:lnTo>
                  <a:lnTo>
                    <a:pt x="118071" y="64261"/>
                  </a:lnTo>
                  <a:lnTo>
                    <a:pt x="119081" y="37476"/>
                  </a:lnTo>
                  <a:lnTo>
                    <a:pt x="11878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99580" y="3795763"/>
              <a:ext cx="2713990" cy="610870"/>
            </a:xfrm>
            <a:custGeom>
              <a:avLst/>
              <a:gdLst/>
              <a:ahLst/>
              <a:cxnLst/>
              <a:rect l="l" t="t" r="r" b="b"/>
              <a:pathLst>
                <a:path w="2713990" h="610870">
                  <a:moveTo>
                    <a:pt x="1088478" y="423113"/>
                  </a:moveTo>
                  <a:lnTo>
                    <a:pt x="0" y="423113"/>
                  </a:lnTo>
                  <a:lnTo>
                    <a:pt x="0" y="610412"/>
                  </a:lnTo>
                  <a:lnTo>
                    <a:pt x="1088478" y="423113"/>
                  </a:lnTo>
                  <a:close/>
                </a:path>
                <a:path w="2713990" h="610870">
                  <a:moveTo>
                    <a:pt x="2713786" y="0"/>
                  </a:moveTo>
                  <a:lnTo>
                    <a:pt x="1625307" y="0"/>
                  </a:lnTo>
                  <a:lnTo>
                    <a:pt x="1625307" y="187299"/>
                  </a:lnTo>
                  <a:lnTo>
                    <a:pt x="2713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424874" y="3655466"/>
              <a:ext cx="1088491" cy="140296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8424887" y="3655479"/>
              <a:ext cx="339725" cy="140335"/>
            </a:xfrm>
            <a:custGeom>
              <a:avLst/>
              <a:gdLst/>
              <a:ahLst/>
              <a:cxnLst/>
              <a:rect l="l" t="t" r="r" b="b"/>
              <a:pathLst>
                <a:path w="339725" h="140335">
                  <a:moveTo>
                    <a:pt x="339661" y="0"/>
                  </a:moveTo>
                  <a:lnTo>
                    <a:pt x="0" y="0"/>
                  </a:lnTo>
                  <a:lnTo>
                    <a:pt x="0" y="140284"/>
                  </a:lnTo>
                  <a:lnTo>
                    <a:pt x="339661" y="140284"/>
                  </a:lnTo>
                  <a:lnTo>
                    <a:pt x="33966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799579" y="4078592"/>
              <a:ext cx="1088478" cy="140284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6799580" y="4078579"/>
              <a:ext cx="339725" cy="140335"/>
            </a:xfrm>
            <a:custGeom>
              <a:avLst/>
              <a:gdLst/>
              <a:ahLst/>
              <a:cxnLst/>
              <a:rect l="l" t="t" r="r" b="b"/>
              <a:pathLst>
                <a:path w="339725" h="140335">
                  <a:moveTo>
                    <a:pt x="339661" y="0"/>
                  </a:moveTo>
                  <a:lnTo>
                    <a:pt x="0" y="0"/>
                  </a:lnTo>
                  <a:lnTo>
                    <a:pt x="0" y="140284"/>
                  </a:lnTo>
                  <a:lnTo>
                    <a:pt x="339661" y="140284"/>
                  </a:lnTo>
                  <a:lnTo>
                    <a:pt x="33966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975713" y="5302389"/>
              <a:ext cx="1088466" cy="140284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1975700" y="5302389"/>
              <a:ext cx="339725" cy="140335"/>
            </a:xfrm>
            <a:custGeom>
              <a:avLst/>
              <a:gdLst/>
              <a:ahLst/>
              <a:cxnLst/>
              <a:rect l="l" t="t" r="r" b="b"/>
              <a:pathLst>
                <a:path w="339725" h="140335">
                  <a:moveTo>
                    <a:pt x="339648" y="0"/>
                  </a:moveTo>
                  <a:lnTo>
                    <a:pt x="0" y="0"/>
                  </a:lnTo>
                  <a:lnTo>
                    <a:pt x="0" y="140284"/>
                  </a:lnTo>
                  <a:lnTo>
                    <a:pt x="339648" y="140284"/>
                  </a:lnTo>
                  <a:lnTo>
                    <a:pt x="339648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38584" y="5764745"/>
              <a:ext cx="1089025" cy="187325"/>
            </a:xfrm>
            <a:custGeom>
              <a:avLst/>
              <a:gdLst/>
              <a:ahLst/>
              <a:cxnLst/>
              <a:rect l="l" t="t" r="r" b="b"/>
              <a:pathLst>
                <a:path w="1089025" h="187325">
                  <a:moveTo>
                    <a:pt x="1088466" y="0"/>
                  </a:moveTo>
                  <a:lnTo>
                    <a:pt x="0" y="0"/>
                  </a:lnTo>
                  <a:lnTo>
                    <a:pt x="0" y="187299"/>
                  </a:lnTo>
                  <a:lnTo>
                    <a:pt x="1088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36918" y="5624461"/>
              <a:ext cx="1088466" cy="140284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436918" y="5624461"/>
              <a:ext cx="339725" cy="140335"/>
            </a:xfrm>
            <a:custGeom>
              <a:avLst/>
              <a:gdLst/>
              <a:ahLst/>
              <a:cxnLst/>
              <a:rect l="l" t="t" r="r" b="b"/>
              <a:pathLst>
                <a:path w="339725" h="140335">
                  <a:moveTo>
                    <a:pt x="339648" y="0"/>
                  </a:moveTo>
                  <a:lnTo>
                    <a:pt x="0" y="0"/>
                  </a:lnTo>
                  <a:lnTo>
                    <a:pt x="0" y="140284"/>
                  </a:lnTo>
                  <a:lnTo>
                    <a:pt x="339648" y="140284"/>
                  </a:lnTo>
                  <a:lnTo>
                    <a:pt x="339648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48520" y="5082730"/>
              <a:ext cx="59690" cy="62230"/>
            </a:xfrm>
            <a:custGeom>
              <a:avLst/>
              <a:gdLst/>
              <a:ahLst/>
              <a:cxnLst/>
              <a:rect l="l" t="t" r="r" b="b"/>
              <a:pathLst>
                <a:path w="59690" h="62229">
                  <a:moveTo>
                    <a:pt x="29591" y="0"/>
                  </a:moveTo>
                  <a:lnTo>
                    <a:pt x="18071" y="2443"/>
                  </a:lnTo>
                  <a:lnTo>
                    <a:pt x="8666" y="9109"/>
                  </a:lnTo>
                  <a:lnTo>
                    <a:pt x="2325" y="18998"/>
                  </a:lnTo>
                  <a:lnTo>
                    <a:pt x="0" y="31114"/>
                  </a:lnTo>
                  <a:lnTo>
                    <a:pt x="2325" y="43225"/>
                  </a:lnTo>
                  <a:lnTo>
                    <a:pt x="8666" y="53116"/>
                  </a:lnTo>
                  <a:lnTo>
                    <a:pt x="18071" y="59784"/>
                  </a:lnTo>
                  <a:lnTo>
                    <a:pt x="29591" y="62229"/>
                  </a:lnTo>
                  <a:lnTo>
                    <a:pt x="41112" y="59784"/>
                  </a:lnTo>
                  <a:lnTo>
                    <a:pt x="50522" y="53116"/>
                  </a:lnTo>
                  <a:lnTo>
                    <a:pt x="56867" y="43225"/>
                  </a:lnTo>
                  <a:lnTo>
                    <a:pt x="59194" y="31114"/>
                  </a:lnTo>
                  <a:lnTo>
                    <a:pt x="56867" y="18998"/>
                  </a:lnTo>
                  <a:lnTo>
                    <a:pt x="50522" y="9109"/>
                  </a:lnTo>
                  <a:lnTo>
                    <a:pt x="41112" y="2443"/>
                  </a:lnTo>
                  <a:lnTo>
                    <a:pt x="2959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78688" y="5735320"/>
              <a:ext cx="633983" cy="63398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743254" y="5799073"/>
              <a:ext cx="479120" cy="479120"/>
            </a:xfrm>
            <a:prstGeom prst="rect">
              <a:avLst/>
            </a:prstGeom>
          </p:spPr>
        </p:pic>
      </p:grpSp>
      <p:sp>
        <p:nvSpPr>
          <p:cNvPr id="158" name="object 158"/>
          <p:cNvSpPr txBox="1"/>
          <p:nvPr/>
        </p:nvSpPr>
        <p:spPr>
          <a:xfrm>
            <a:off x="849127" y="5771818"/>
            <a:ext cx="24511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2214879" y="5409184"/>
            <a:ext cx="634365" cy="634365"/>
            <a:chOff x="2214879" y="5409184"/>
            <a:chExt cx="634365" cy="634365"/>
          </a:xfrm>
        </p:grpSpPr>
        <p:pic>
          <p:nvPicPr>
            <p:cNvPr id="160" name="object 16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214879" y="5409184"/>
              <a:ext cx="633983" cy="63398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280373" y="5472938"/>
              <a:ext cx="479120" cy="479107"/>
            </a:xfrm>
            <a:prstGeom prst="rect">
              <a:avLst/>
            </a:prstGeom>
          </p:spPr>
        </p:pic>
      </p:grpSp>
      <p:sp>
        <p:nvSpPr>
          <p:cNvPr id="162" name="object 162"/>
          <p:cNvSpPr txBox="1"/>
          <p:nvPr/>
        </p:nvSpPr>
        <p:spPr>
          <a:xfrm>
            <a:off x="2386248" y="5445673"/>
            <a:ext cx="24511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3787647" y="5000752"/>
            <a:ext cx="634365" cy="637540"/>
            <a:chOff x="3787647" y="5000752"/>
            <a:chExt cx="634365" cy="637540"/>
          </a:xfrm>
        </p:grpSpPr>
        <p:pic>
          <p:nvPicPr>
            <p:cNvPr id="164" name="object 16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787647" y="5000752"/>
              <a:ext cx="633983" cy="637031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851693" y="5066868"/>
              <a:ext cx="479120" cy="479132"/>
            </a:xfrm>
            <a:prstGeom prst="rect">
              <a:avLst/>
            </a:prstGeom>
          </p:spPr>
        </p:pic>
      </p:grpSp>
      <p:sp>
        <p:nvSpPr>
          <p:cNvPr id="166" name="object 166"/>
          <p:cNvSpPr txBox="1"/>
          <p:nvPr/>
        </p:nvSpPr>
        <p:spPr>
          <a:xfrm>
            <a:off x="3957551" y="5039621"/>
            <a:ext cx="24511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5418328" y="4592320"/>
            <a:ext cx="634365" cy="634365"/>
            <a:chOff x="5418328" y="4592320"/>
            <a:chExt cx="634365" cy="634365"/>
          </a:xfrm>
        </p:grpSpPr>
        <p:pic>
          <p:nvPicPr>
            <p:cNvPr id="168" name="object 16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418328" y="4592320"/>
              <a:ext cx="633983" cy="63398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482577" y="4658080"/>
              <a:ext cx="479120" cy="479120"/>
            </a:xfrm>
            <a:prstGeom prst="rect">
              <a:avLst/>
            </a:prstGeom>
          </p:spPr>
        </p:pic>
      </p:grpSp>
      <p:sp>
        <p:nvSpPr>
          <p:cNvPr id="170" name="object 170"/>
          <p:cNvSpPr txBox="1"/>
          <p:nvPr/>
        </p:nvSpPr>
        <p:spPr>
          <a:xfrm>
            <a:off x="5116260" y="4630827"/>
            <a:ext cx="1216025" cy="155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3815" algn="ctr">
              <a:lnSpc>
                <a:spcPct val="100000"/>
              </a:lnSpc>
              <a:spcBef>
                <a:spcPts val="110"/>
              </a:spcBef>
            </a:pP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  <a:p>
            <a:pPr marL="160655" marR="153035" algn="ctr">
              <a:lnSpc>
                <a:spcPct val="100000"/>
              </a:lnSpc>
              <a:spcBef>
                <a:spcPts val="1010"/>
              </a:spcBef>
            </a:pPr>
            <a:r>
              <a:rPr sz="1200" b="1" spc="75" dirty="0">
                <a:latin typeface="Arial"/>
                <a:cs typeface="Arial"/>
              </a:rPr>
              <a:t>Cuantifica,  </a:t>
            </a:r>
            <a:r>
              <a:rPr sz="1200" b="1" spc="85" dirty="0">
                <a:latin typeface="Arial"/>
                <a:cs typeface="Arial"/>
              </a:rPr>
              <a:t>proyecta,</a:t>
            </a:r>
            <a:endParaRPr sz="12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b="1" spc="85" dirty="0">
                <a:latin typeface="Arial"/>
                <a:cs typeface="Arial"/>
              </a:rPr>
              <a:t>evalúa,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diseña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modelo </a:t>
            </a:r>
            <a:r>
              <a:rPr sz="1200" b="1" spc="55" dirty="0">
                <a:latin typeface="Arial"/>
                <a:cs typeface="Arial"/>
              </a:rPr>
              <a:t>y </a:t>
            </a:r>
            <a:r>
              <a:rPr sz="1200" b="1" spc="100" dirty="0">
                <a:latin typeface="Arial"/>
                <a:cs typeface="Arial"/>
              </a:rPr>
              <a:t>plan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negocio.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7039864" y="4211320"/>
            <a:ext cx="634365" cy="637540"/>
            <a:chOff x="7039864" y="4211320"/>
            <a:chExt cx="634365" cy="637540"/>
          </a:xfrm>
        </p:grpSpPr>
        <p:pic>
          <p:nvPicPr>
            <p:cNvPr id="172" name="object 17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7039864" y="4211320"/>
              <a:ext cx="633983" cy="637031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7104265" y="4277601"/>
              <a:ext cx="479132" cy="479107"/>
            </a:xfrm>
            <a:prstGeom prst="rect">
              <a:avLst/>
            </a:prstGeom>
          </p:spPr>
        </p:pic>
      </p:grpSp>
      <p:sp>
        <p:nvSpPr>
          <p:cNvPr id="174" name="object 174"/>
          <p:cNvSpPr txBox="1"/>
          <p:nvPr/>
        </p:nvSpPr>
        <p:spPr>
          <a:xfrm>
            <a:off x="6679732" y="4250324"/>
            <a:ext cx="1281430" cy="1743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530" algn="ctr">
              <a:lnSpc>
                <a:spcPct val="100000"/>
              </a:lnSpc>
              <a:spcBef>
                <a:spcPts val="110"/>
              </a:spcBef>
            </a:pP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1030"/>
              </a:spcBef>
            </a:pPr>
            <a:r>
              <a:rPr sz="1200" b="1" spc="70" dirty="0">
                <a:latin typeface="Arial"/>
                <a:cs typeface="Arial"/>
              </a:rPr>
              <a:t>Gestiona</a:t>
            </a:r>
            <a:endParaRPr sz="1200">
              <a:latin typeface="Arial"/>
              <a:cs typeface="Arial"/>
            </a:endParaRPr>
          </a:p>
          <a:p>
            <a:pPr marL="12700" marR="5080" indent="94615">
              <a:lnSpc>
                <a:spcPct val="100000"/>
              </a:lnSpc>
            </a:pPr>
            <a:r>
              <a:rPr sz="1200" b="1" spc="75" dirty="0">
                <a:latin typeface="Arial"/>
                <a:cs typeface="Arial"/>
              </a:rPr>
              <a:t>obtención </a:t>
            </a:r>
            <a:r>
              <a:rPr sz="1200" b="1" spc="105" dirty="0">
                <a:latin typeface="Arial"/>
                <a:cs typeface="Arial"/>
              </a:rPr>
              <a:t>de </a:t>
            </a:r>
            <a:r>
              <a:rPr sz="1200" b="1" spc="110" dirty="0">
                <a:latin typeface="Arial"/>
                <a:cs typeface="Arial"/>
              </a:rPr>
              <a:t> </a:t>
            </a:r>
            <a:r>
              <a:rPr sz="1200" b="1" spc="45" dirty="0">
                <a:latin typeface="Arial"/>
                <a:cs typeface="Arial"/>
              </a:rPr>
              <a:t>recursos,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dirige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la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constitución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80" dirty="0">
                <a:latin typeface="Arial"/>
                <a:cs typeface="Arial"/>
              </a:rPr>
              <a:t>del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65" dirty="0">
                <a:latin typeface="Arial"/>
                <a:cs typeface="Arial"/>
              </a:rPr>
              <a:t>negocio.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8664447" y="3793744"/>
            <a:ext cx="634365" cy="634365"/>
            <a:chOff x="8664447" y="3793744"/>
            <a:chExt cx="634365" cy="634365"/>
          </a:xfrm>
        </p:grpSpPr>
        <p:pic>
          <p:nvPicPr>
            <p:cNvPr id="176" name="object 176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8664447" y="3793744"/>
              <a:ext cx="633983" cy="63398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8729560" y="3858488"/>
              <a:ext cx="479120" cy="479120"/>
            </a:xfrm>
            <a:prstGeom prst="rect">
              <a:avLst/>
            </a:prstGeom>
          </p:spPr>
        </p:pic>
      </p:grpSp>
      <p:sp>
        <p:nvSpPr>
          <p:cNvPr id="178" name="object 178"/>
          <p:cNvSpPr txBox="1"/>
          <p:nvPr/>
        </p:nvSpPr>
        <p:spPr>
          <a:xfrm>
            <a:off x="8244271" y="3831223"/>
            <a:ext cx="1454150" cy="155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  <a:p>
            <a:pPr marL="139700" marR="132080" algn="ctr">
              <a:lnSpc>
                <a:spcPct val="100000"/>
              </a:lnSpc>
              <a:spcBef>
                <a:spcPts val="990"/>
              </a:spcBef>
            </a:pPr>
            <a:r>
              <a:rPr sz="1200" b="1" spc="65" dirty="0">
                <a:latin typeface="Arial"/>
                <a:cs typeface="Arial"/>
              </a:rPr>
              <a:t>Inicia proceso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productivo,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b="1" spc="95" dirty="0">
                <a:latin typeface="Arial"/>
                <a:cs typeface="Arial"/>
              </a:rPr>
              <a:t>mercadeo,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venta,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50" dirty="0">
                <a:latin typeface="Arial"/>
                <a:cs typeface="Arial"/>
              </a:rPr>
              <a:t>servicio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gestión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75" dirty="0">
                <a:latin typeface="Arial"/>
                <a:cs typeface="Arial"/>
              </a:rPr>
              <a:t>gerencial.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500991" y="1557298"/>
            <a:ext cx="6954520" cy="3586479"/>
            <a:chOff x="500991" y="1557298"/>
            <a:chExt cx="6954520" cy="3586479"/>
          </a:xfrm>
        </p:grpSpPr>
        <p:pic>
          <p:nvPicPr>
            <p:cNvPr id="180" name="object 180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359894" y="4627511"/>
              <a:ext cx="383035" cy="427888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2377643" y="4653845"/>
              <a:ext cx="337018" cy="489927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00991" y="2418371"/>
              <a:ext cx="383026" cy="427875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18730" y="2444696"/>
              <a:ext cx="337018" cy="489939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961807" y="1557298"/>
              <a:ext cx="383028" cy="427875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979548" y="1583620"/>
              <a:ext cx="337025" cy="489940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822616" y="4216869"/>
              <a:ext cx="383033" cy="427875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840356" y="4243191"/>
              <a:ext cx="337025" cy="489926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072186" y="3401618"/>
              <a:ext cx="383020" cy="427875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7089919" y="3427942"/>
              <a:ext cx="337025" cy="489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97</Words>
  <Application>Microsoft Office PowerPoint</Application>
  <PresentationFormat>Personalizado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 R O C E S O D E U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4</cp:revision>
  <dcterms:created xsi:type="dcterms:W3CDTF">2022-09-22T16:11:18Z</dcterms:created>
  <dcterms:modified xsi:type="dcterms:W3CDTF">2022-11-01T01:05:20Z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