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8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2767" y="6730134"/>
            <a:ext cx="1047115" cy="708025"/>
            <a:chOff x="4742767" y="6730134"/>
            <a:chExt cx="1047115" cy="708025"/>
          </a:xfrm>
        </p:grpSpPr>
        <p:sp>
          <p:nvSpPr>
            <p:cNvPr id="3" name="object 3"/>
            <p:cNvSpPr/>
            <p:nvPr/>
          </p:nvSpPr>
          <p:spPr>
            <a:xfrm>
              <a:off x="4778449" y="7160976"/>
              <a:ext cx="850900" cy="276860"/>
            </a:xfrm>
            <a:custGeom>
              <a:avLst/>
              <a:gdLst/>
              <a:ahLst/>
              <a:cxnLst/>
              <a:rect l="l" t="t" r="r" b="b"/>
              <a:pathLst>
                <a:path w="850900" h="276859">
                  <a:moveTo>
                    <a:pt x="850519" y="0"/>
                  </a:moveTo>
                  <a:lnTo>
                    <a:pt x="0" y="0"/>
                  </a:lnTo>
                  <a:lnTo>
                    <a:pt x="0" y="276567"/>
                  </a:lnTo>
                  <a:lnTo>
                    <a:pt x="850519" y="276567"/>
                  </a:lnTo>
                  <a:lnTo>
                    <a:pt x="85051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2764" y="7083666"/>
              <a:ext cx="916305" cy="354330"/>
            </a:xfrm>
            <a:custGeom>
              <a:avLst/>
              <a:gdLst/>
              <a:ahLst/>
              <a:cxnLst/>
              <a:rect l="l" t="t" r="r" b="b"/>
              <a:pathLst>
                <a:path w="916304" h="354329">
                  <a:moveTo>
                    <a:pt x="327126" y="121907"/>
                  </a:moveTo>
                  <a:lnTo>
                    <a:pt x="154635" y="121907"/>
                  </a:lnTo>
                  <a:lnTo>
                    <a:pt x="154635" y="163537"/>
                  </a:lnTo>
                  <a:lnTo>
                    <a:pt x="327126" y="163537"/>
                  </a:lnTo>
                  <a:lnTo>
                    <a:pt x="327126" y="121907"/>
                  </a:lnTo>
                  <a:close/>
                </a:path>
                <a:path w="916304" h="354329">
                  <a:moveTo>
                    <a:pt x="915936" y="0"/>
                  </a:moveTo>
                  <a:lnTo>
                    <a:pt x="440118" y="0"/>
                  </a:lnTo>
                  <a:lnTo>
                    <a:pt x="0" y="0"/>
                  </a:lnTo>
                  <a:lnTo>
                    <a:pt x="0" y="77317"/>
                  </a:lnTo>
                  <a:lnTo>
                    <a:pt x="440563" y="77317"/>
                  </a:lnTo>
                  <a:lnTo>
                    <a:pt x="457962" y="353885"/>
                  </a:lnTo>
                  <a:lnTo>
                    <a:pt x="886193" y="353885"/>
                  </a:lnTo>
                  <a:lnTo>
                    <a:pt x="886193" y="77317"/>
                  </a:lnTo>
                  <a:lnTo>
                    <a:pt x="915936" y="77317"/>
                  </a:lnTo>
                  <a:lnTo>
                    <a:pt x="91593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5199" y="7299261"/>
              <a:ext cx="221615" cy="88265"/>
            </a:xfrm>
            <a:custGeom>
              <a:avLst/>
              <a:gdLst/>
              <a:ahLst/>
              <a:cxnLst/>
              <a:rect l="l" t="t" r="r" b="b"/>
              <a:pathLst>
                <a:path w="221614" h="88265">
                  <a:moveTo>
                    <a:pt x="221475" y="0"/>
                  </a:moveTo>
                  <a:lnTo>
                    <a:pt x="0" y="0"/>
                  </a:lnTo>
                  <a:lnTo>
                    <a:pt x="0" y="87909"/>
                  </a:lnTo>
                  <a:lnTo>
                    <a:pt x="221475" y="87909"/>
                  </a:lnTo>
                  <a:lnTo>
                    <a:pt x="22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9300" y="6807460"/>
              <a:ext cx="850900" cy="276860"/>
            </a:xfrm>
            <a:custGeom>
              <a:avLst/>
              <a:gdLst/>
              <a:ahLst/>
              <a:cxnLst/>
              <a:rect l="l" t="t" r="r" b="b"/>
              <a:pathLst>
                <a:path w="850900" h="276859">
                  <a:moveTo>
                    <a:pt x="850519" y="0"/>
                  </a:moveTo>
                  <a:lnTo>
                    <a:pt x="0" y="0"/>
                  </a:lnTo>
                  <a:lnTo>
                    <a:pt x="0" y="276555"/>
                  </a:lnTo>
                  <a:lnTo>
                    <a:pt x="850519" y="276555"/>
                  </a:lnTo>
                  <a:lnTo>
                    <a:pt x="85051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3612" y="6730136"/>
              <a:ext cx="916305" cy="354330"/>
            </a:xfrm>
            <a:custGeom>
              <a:avLst/>
              <a:gdLst/>
              <a:ahLst/>
              <a:cxnLst/>
              <a:rect l="l" t="t" r="r" b="b"/>
              <a:pathLst>
                <a:path w="916304" h="354329">
                  <a:moveTo>
                    <a:pt x="327126" y="121920"/>
                  </a:moveTo>
                  <a:lnTo>
                    <a:pt x="154647" y="121920"/>
                  </a:lnTo>
                  <a:lnTo>
                    <a:pt x="154647" y="163550"/>
                  </a:lnTo>
                  <a:lnTo>
                    <a:pt x="327126" y="163550"/>
                  </a:lnTo>
                  <a:lnTo>
                    <a:pt x="327126" y="121920"/>
                  </a:lnTo>
                  <a:close/>
                </a:path>
                <a:path w="916304" h="354329">
                  <a:moveTo>
                    <a:pt x="915949" y="0"/>
                  </a:moveTo>
                  <a:lnTo>
                    <a:pt x="440131" y="0"/>
                  </a:lnTo>
                  <a:lnTo>
                    <a:pt x="0" y="12"/>
                  </a:lnTo>
                  <a:lnTo>
                    <a:pt x="0" y="77330"/>
                  </a:lnTo>
                  <a:lnTo>
                    <a:pt x="440575" y="77330"/>
                  </a:lnTo>
                  <a:lnTo>
                    <a:pt x="457974" y="353885"/>
                  </a:lnTo>
                  <a:lnTo>
                    <a:pt x="886206" y="353885"/>
                  </a:lnTo>
                  <a:lnTo>
                    <a:pt x="886206" y="77330"/>
                  </a:lnTo>
                  <a:lnTo>
                    <a:pt x="915936" y="77330"/>
                  </a:lnTo>
                  <a:lnTo>
                    <a:pt x="91594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6060" y="6945731"/>
              <a:ext cx="221615" cy="88265"/>
            </a:xfrm>
            <a:custGeom>
              <a:avLst/>
              <a:gdLst/>
              <a:ahLst/>
              <a:cxnLst/>
              <a:rect l="l" t="t" r="r" b="b"/>
              <a:pathLst>
                <a:path w="221614" h="88265">
                  <a:moveTo>
                    <a:pt x="221475" y="0"/>
                  </a:moveTo>
                  <a:lnTo>
                    <a:pt x="0" y="0"/>
                  </a:lnTo>
                  <a:lnTo>
                    <a:pt x="0" y="87909"/>
                  </a:lnTo>
                  <a:lnTo>
                    <a:pt x="221475" y="87909"/>
                  </a:lnTo>
                  <a:lnTo>
                    <a:pt x="22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80201" y="6830603"/>
            <a:ext cx="511175" cy="601345"/>
            <a:chOff x="1280201" y="6830603"/>
            <a:chExt cx="511175" cy="601345"/>
          </a:xfrm>
        </p:grpSpPr>
        <p:sp>
          <p:nvSpPr>
            <p:cNvPr id="10" name="object 10"/>
            <p:cNvSpPr/>
            <p:nvPr/>
          </p:nvSpPr>
          <p:spPr>
            <a:xfrm>
              <a:off x="1396212" y="7131301"/>
              <a:ext cx="288925" cy="237490"/>
            </a:xfrm>
            <a:custGeom>
              <a:avLst/>
              <a:gdLst/>
              <a:ahLst/>
              <a:cxnLst/>
              <a:rect l="l" t="t" r="r" b="b"/>
              <a:pathLst>
                <a:path w="288925" h="237490">
                  <a:moveTo>
                    <a:pt x="196054" y="0"/>
                  </a:moveTo>
                  <a:lnTo>
                    <a:pt x="152215" y="12215"/>
                  </a:lnTo>
                  <a:lnTo>
                    <a:pt x="119854" y="45681"/>
                  </a:lnTo>
                  <a:lnTo>
                    <a:pt x="102418" y="83015"/>
                  </a:lnTo>
                  <a:lnTo>
                    <a:pt x="92824" y="100840"/>
                  </a:lnTo>
                  <a:lnTo>
                    <a:pt x="79773" y="115938"/>
                  </a:lnTo>
                  <a:lnTo>
                    <a:pt x="71054" y="122170"/>
                  </a:lnTo>
                  <a:lnTo>
                    <a:pt x="61567" y="127211"/>
                  </a:lnTo>
                  <a:lnTo>
                    <a:pt x="31603" y="140078"/>
                  </a:lnTo>
                  <a:lnTo>
                    <a:pt x="21891" y="145270"/>
                  </a:lnTo>
                  <a:lnTo>
                    <a:pt x="13367" y="151788"/>
                  </a:lnTo>
                  <a:lnTo>
                    <a:pt x="6887" y="160172"/>
                  </a:lnTo>
                  <a:lnTo>
                    <a:pt x="0" y="184914"/>
                  </a:lnTo>
                  <a:lnTo>
                    <a:pt x="3992" y="206392"/>
                  </a:lnTo>
                  <a:lnTo>
                    <a:pt x="13556" y="223153"/>
                  </a:lnTo>
                  <a:lnTo>
                    <a:pt x="23385" y="233743"/>
                  </a:lnTo>
                  <a:lnTo>
                    <a:pt x="27639" y="230809"/>
                  </a:lnTo>
                  <a:lnTo>
                    <a:pt x="221987" y="236778"/>
                  </a:lnTo>
                  <a:lnTo>
                    <a:pt x="262505" y="232003"/>
                  </a:lnTo>
                  <a:lnTo>
                    <a:pt x="286797" y="199564"/>
                  </a:lnTo>
                  <a:lnTo>
                    <a:pt x="288916" y="169443"/>
                  </a:lnTo>
                  <a:lnTo>
                    <a:pt x="288471" y="142503"/>
                  </a:lnTo>
                  <a:lnTo>
                    <a:pt x="282576" y="89233"/>
                  </a:lnTo>
                  <a:lnTo>
                    <a:pt x="261764" y="40072"/>
                  </a:lnTo>
                  <a:lnTo>
                    <a:pt x="221458" y="5990"/>
                  </a:lnTo>
                  <a:lnTo>
                    <a:pt x="19605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0201" y="6830603"/>
              <a:ext cx="511175" cy="601345"/>
            </a:xfrm>
            <a:custGeom>
              <a:avLst/>
              <a:gdLst/>
              <a:ahLst/>
              <a:cxnLst/>
              <a:rect l="l" t="t" r="r" b="b"/>
              <a:pathLst>
                <a:path w="511175" h="601345">
                  <a:moveTo>
                    <a:pt x="511111" y="0"/>
                  </a:moveTo>
                  <a:lnTo>
                    <a:pt x="0" y="0"/>
                  </a:lnTo>
                  <a:lnTo>
                    <a:pt x="92074" y="548995"/>
                  </a:lnTo>
                  <a:lnTo>
                    <a:pt x="120067" y="590900"/>
                  </a:lnTo>
                  <a:lnTo>
                    <a:pt x="136905" y="598195"/>
                  </a:lnTo>
                  <a:lnTo>
                    <a:pt x="139026" y="598741"/>
                  </a:lnTo>
                  <a:lnTo>
                    <a:pt x="140487" y="599262"/>
                  </a:lnTo>
                  <a:lnTo>
                    <a:pt x="142049" y="599541"/>
                  </a:lnTo>
                  <a:lnTo>
                    <a:pt x="145427" y="600240"/>
                  </a:lnTo>
                  <a:lnTo>
                    <a:pt x="148907" y="600595"/>
                  </a:lnTo>
                  <a:lnTo>
                    <a:pt x="152450" y="600735"/>
                  </a:lnTo>
                  <a:lnTo>
                    <a:pt x="152526" y="601256"/>
                  </a:lnTo>
                  <a:lnTo>
                    <a:pt x="155016" y="600862"/>
                  </a:lnTo>
                  <a:lnTo>
                    <a:pt x="387121" y="600862"/>
                  </a:lnTo>
                  <a:lnTo>
                    <a:pt x="391299" y="600417"/>
                  </a:lnTo>
                  <a:lnTo>
                    <a:pt x="430066" y="581690"/>
                  </a:lnTo>
                  <a:lnTo>
                    <a:pt x="447065" y="545960"/>
                  </a:lnTo>
                  <a:lnTo>
                    <a:pt x="449310" y="526821"/>
                  </a:lnTo>
                  <a:lnTo>
                    <a:pt x="93497" y="526821"/>
                  </a:lnTo>
                  <a:lnTo>
                    <a:pt x="70281" y="388404"/>
                  </a:lnTo>
                  <a:lnTo>
                    <a:pt x="465547" y="388404"/>
                  </a:lnTo>
                  <a:lnTo>
                    <a:pt x="470030" y="350189"/>
                  </a:lnTo>
                  <a:lnTo>
                    <a:pt x="63880" y="350189"/>
                  </a:lnTo>
                  <a:lnTo>
                    <a:pt x="37147" y="190855"/>
                  </a:lnTo>
                  <a:lnTo>
                    <a:pt x="488721" y="190855"/>
                  </a:lnTo>
                  <a:lnTo>
                    <a:pt x="491439" y="167690"/>
                  </a:lnTo>
                  <a:lnTo>
                    <a:pt x="493445" y="152653"/>
                  </a:lnTo>
                  <a:lnTo>
                    <a:pt x="30746" y="152653"/>
                  </a:lnTo>
                  <a:lnTo>
                    <a:pt x="5994" y="5092"/>
                  </a:lnTo>
                  <a:lnTo>
                    <a:pt x="510514" y="5092"/>
                  </a:lnTo>
                  <a:lnTo>
                    <a:pt x="511111" y="0"/>
                  </a:lnTo>
                  <a:close/>
                </a:path>
                <a:path w="511175" h="601345">
                  <a:moveTo>
                    <a:pt x="124332" y="388404"/>
                  </a:moveTo>
                  <a:lnTo>
                    <a:pt x="119202" y="388404"/>
                  </a:lnTo>
                  <a:lnTo>
                    <a:pt x="140893" y="526821"/>
                  </a:lnTo>
                  <a:lnTo>
                    <a:pt x="146024" y="526821"/>
                  </a:lnTo>
                  <a:lnTo>
                    <a:pt x="124332" y="388404"/>
                  </a:lnTo>
                  <a:close/>
                </a:path>
                <a:path w="511175" h="601345">
                  <a:moveTo>
                    <a:pt x="201891" y="388404"/>
                  </a:moveTo>
                  <a:lnTo>
                    <a:pt x="196799" y="388404"/>
                  </a:lnTo>
                  <a:lnTo>
                    <a:pt x="207556" y="526821"/>
                  </a:lnTo>
                  <a:lnTo>
                    <a:pt x="212648" y="526821"/>
                  </a:lnTo>
                  <a:lnTo>
                    <a:pt x="201891" y="388404"/>
                  </a:lnTo>
                  <a:close/>
                </a:path>
                <a:path w="511175" h="601345">
                  <a:moveTo>
                    <a:pt x="280365" y="388404"/>
                  </a:moveTo>
                  <a:lnTo>
                    <a:pt x="275285" y="388404"/>
                  </a:lnTo>
                  <a:lnTo>
                    <a:pt x="278472" y="526821"/>
                  </a:lnTo>
                  <a:lnTo>
                    <a:pt x="283552" y="526821"/>
                  </a:lnTo>
                  <a:lnTo>
                    <a:pt x="280365" y="388404"/>
                  </a:lnTo>
                  <a:close/>
                </a:path>
                <a:path w="511175" h="601345">
                  <a:moveTo>
                    <a:pt x="360972" y="388404"/>
                  </a:moveTo>
                  <a:lnTo>
                    <a:pt x="355892" y="388404"/>
                  </a:lnTo>
                  <a:lnTo>
                    <a:pt x="351294" y="526821"/>
                  </a:lnTo>
                  <a:lnTo>
                    <a:pt x="356374" y="526821"/>
                  </a:lnTo>
                  <a:lnTo>
                    <a:pt x="360972" y="388404"/>
                  </a:lnTo>
                  <a:close/>
                </a:path>
                <a:path w="511175" h="601345">
                  <a:moveTo>
                    <a:pt x="416521" y="388404"/>
                  </a:moveTo>
                  <a:lnTo>
                    <a:pt x="411429" y="388404"/>
                  </a:lnTo>
                  <a:lnTo>
                    <a:pt x="399605" y="526821"/>
                  </a:lnTo>
                  <a:lnTo>
                    <a:pt x="404698" y="526821"/>
                  </a:lnTo>
                  <a:lnTo>
                    <a:pt x="416521" y="388404"/>
                  </a:lnTo>
                  <a:close/>
                </a:path>
                <a:path w="511175" h="601345">
                  <a:moveTo>
                    <a:pt x="465547" y="388404"/>
                  </a:moveTo>
                  <a:lnTo>
                    <a:pt x="460438" y="388404"/>
                  </a:lnTo>
                  <a:lnTo>
                    <a:pt x="444195" y="526821"/>
                  </a:lnTo>
                  <a:lnTo>
                    <a:pt x="449310" y="526821"/>
                  </a:lnTo>
                  <a:lnTo>
                    <a:pt x="465547" y="388404"/>
                  </a:lnTo>
                  <a:close/>
                </a:path>
                <a:path w="511175" h="601345">
                  <a:moveTo>
                    <a:pt x="93230" y="190855"/>
                  </a:moveTo>
                  <a:lnTo>
                    <a:pt x="88087" y="190855"/>
                  </a:lnTo>
                  <a:lnTo>
                    <a:pt x="100307" y="268260"/>
                  </a:lnTo>
                  <a:lnTo>
                    <a:pt x="113195" y="350189"/>
                  </a:lnTo>
                  <a:lnTo>
                    <a:pt x="118325" y="350189"/>
                  </a:lnTo>
                  <a:lnTo>
                    <a:pt x="97471" y="217691"/>
                  </a:lnTo>
                  <a:lnTo>
                    <a:pt x="93230" y="190855"/>
                  </a:lnTo>
                  <a:close/>
                </a:path>
                <a:path w="511175" h="601345">
                  <a:moveTo>
                    <a:pt x="186537" y="190855"/>
                  </a:moveTo>
                  <a:lnTo>
                    <a:pt x="181444" y="190855"/>
                  </a:lnTo>
                  <a:lnTo>
                    <a:pt x="193840" y="350189"/>
                  </a:lnTo>
                  <a:lnTo>
                    <a:pt x="198920" y="350189"/>
                  </a:lnTo>
                  <a:lnTo>
                    <a:pt x="186537" y="190855"/>
                  </a:lnTo>
                  <a:close/>
                </a:path>
                <a:path w="511175" h="601345">
                  <a:moveTo>
                    <a:pt x="275805" y="190855"/>
                  </a:moveTo>
                  <a:lnTo>
                    <a:pt x="270738" y="190855"/>
                  </a:lnTo>
                  <a:lnTo>
                    <a:pt x="274408" y="350189"/>
                  </a:lnTo>
                  <a:lnTo>
                    <a:pt x="279476" y="350189"/>
                  </a:lnTo>
                  <a:lnTo>
                    <a:pt x="275805" y="190855"/>
                  </a:lnTo>
                  <a:close/>
                </a:path>
                <a:path w="511175" h="601345">
                  <a:moveTo>
                    <a:pt x="367537" y="190855"/>
                  </a:moveTo>
                  <a:lnTo>
                    <a:pt x="362457" y="190855"/>
                  </a:lnTo>
                  <a:lnTo>
                    <a:pt x="357162" y="350189"/>
                  </a:lnTo>
                  <a:lnTo>
                    <a:pt x="362242" y="350189"/>
                  </a:lnTo>
                  <a:lnTo>
                    <a:pt x="367537" y="190855"/>
                  </a:lnTo>
                  <a:close/>
                </a:path>
                <a:path w="511175" h="601345">
                  <a:moveTo>
                    <a:pt x="433400" y="190855"/>
                  </a:moveTo>
                  <a:lnTo>
                    <a:pt x="428307" y="190855"/>
                  </a:lnTo>
                  <a:lnTo>
                    <a:pt x="414693" y="350189"/>
                  </a:lnTo>
                  <a:lnTo>
                    <a:pt x="419785" y="350189"/>
                  </a:lnTo>
                  <a:lnTo>
                    <a:pt x="433400" y="190855"/>
                  </a:lnTo>
                  <a:close/>
                </a:path>
                <a:path w="511175" h="601345">
                  <a:moveTo>
                    <a:pt x="488721" y="190855"/>
                  </a:moveTo>
                  <a:lnTo>
                    <a:pt x="483615" y="190855"/>
                  </a:lnTo>
                  <a:lnTo>
                    <a:pt x="464921" y="350189"/>
                  </a:lnTo>
                  <a:lnTo>
                    <a:pt x="470030" y="350189"/>
                  </a:lnTo>
                  <a:lnTo>
                    <a:pt x="488721" y="190855"/>
                  </a:lnTo>
                  <a:close/>
                </a:path>
                <a:path w="511175" h="601345">
                  <a:moveTo>
                    <a:pt x="63030" y="5092"/>
                  </a:moveTo>
                  <a:lnTo>
                    <a:pt x="58191" y="5092"/>
                  </a:lnTo>
                  <a:lnTo>
                    <a:pt x="61017" y="21564"/>
                  </a:lnTo>
                  <a:lnTo>
                    <a:pt x="66192" y="53313"/>
                  </a:lnTo>
                  <a:lnTo>
                    <a:pt x="73329" y="97841"/>
                  </a:lnTo>
                  <a:lnTo>
                    <a:pt x="82041" y="152653"/>
                  </a:lnTo>
                  <a:lnTo>
                    <a:pt x="87185" y="152653"/>
                  </a:lnTo>
                  <a:lnTo>
                    <a:pt x="78117" y="95630"/>
                  </a:lnTo>
                  <a:lnTo>
                    <a:pt x="72022" y="57501"/>
                  </a:lnTo>
                  <a:lnTo>
                    <a:pt x="67749" y="31154"/>
                  </a:lnTo>
                  <a:lnTo>
                    <a:pt x="64889" y="14411"/>
                  </a:lnTo>
                  <a:lnTo>
                    <a:pt x="63030" y="5092"/>
                  </a:lnTo>
                  <a:close/>
                </a:path>
                <a:path w="511175" h="601345">
                  <a:moveTo>
                    <a:pt x="172097" y="5092"/>
                  </a:moveTo>
                  <a:lnTo>
                    <a:pt x="167017" y="5092"/>
                  </a:lnTo>
                  <a:lnTo>
                    <a:pt x="178485" y="152653"/>
                  </a:lnTo>
                  <a:lnTo>
                    <a:pt x="183565" y="152653"/>
                  </a:lnTo>
                  <a:lnTo>
                    <a:pt x="172097" y="5092"/>
                  </a:lnTo>
                  <a:close/>
                </a:path>
                <a:path w="511175" h="601345">
                  <a:moveTo>
                    <a:pt x="271538" y="5092"/>
                  </a:moveTo>
                  <a:lnTo>
                    <a:pt x="266458" y="5092"/>
                  </a:lnTo>
                  <a:lnTo>
                    <a:pt x="269849" y="152653"/>
                  </a:lnTo>
                  <a:lnTo>
                    <a:pt x="274929" y="152653"/>
                  </a:lnTo>
                  <a:lnTo>
                    <a:pt x="271538" y="5092"/>
                  </a:lnTo>
                  <a:close/>
                </a:path>
                <a:path w="511175" h="601345">
                  <a:moveTo>
                    <a:pt x="373710" y="5092"/>
                  </a:moveTo>
                  <a:lnTo>
                    <a:pt x="368630" y="5092"/>
                  </a:lnTo>
                  <a:lnTo>
                    <a:pt x="363727" y="152653"/>
                  </a:lnTo>
                  <a:lnTo>
                    <a:pt x="368807" y="152653"/>
                  </a:lnTo>
                  <a:lnTo>
                    <a:pt x="373710" y="5092"/>
                  </a:lnTo>
                  <a:close/>
                </a:path>
                <a:path w="511175" h="601345">
                  <a:moveTo>
                    <a:pt x="449275" y="5092"/>
                  </a:moveTo>
                  <a:lnTo>
                    <a:pt x="444182" y="5092"/>
                  </a:lnTo>
                  <a:lnTo>
                    <a:pt x="431571" y="152653"/>
                  </a:lnTo>
                  <a:lnTo>
                    <a:pt x="436664" y="152653"/>
                  </a:lnTo>
                  <a:lnTo>
                    <a:pt x="449275" y="5092"/>
                  </a:lnTo>
                  <a:close/>
                </a:path>
                <a:path w="511175" h="601345">
                  <a:moveTo>
                    <a:pt x="510514" y="5092"/>
                  </a:moveTo>
                  <a:lnTo>
                    <a:pt x="505409" y="5092"/>
                  </a:lnTo>
                  <a:lnTo>
                    <a:pt x="488099" y="152653"/>
                  </a:lnTo>
                  <a:lnTo>
                    <a:pt x="493204" y="152653"/>
                  </a:lnTo>
                  <a:lnTo>
                    <a:pt x="510514" y="509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785105" y="2738443"/>
            <a:ext cx="974725" cy="1348105"/>
            <a:chOff x="7785105" y="2738443"/>
            <a:chExt cx="974725" cy="1348105"/>
          </a:xfrm>
        </p:grpSpPr>
        <p:sp>
          <p:nvSpPr>
            <p:cNvPr id="13" name="object 13"/>
            <p:cNvSpPr/>
            <p:nvPr/>
          </p:nvSpPr>
          <p:spPr>
            <a:xfrm>
              <a:off x="8712848" y="2738450"/>
              <a:ext cx="46990" cy="1344930"/>
            </a:xfrm>
            <a:custGeom>
              <a:avLst/>
              <a:gdLst/>
              <a:ahLst/>
              <a:cxnLst/>
              <a:rect l="l" t="t" r="r" b="b"/>
              <a:pathLst>
                <a:path w="46990" h="1344929">
                  <a:moveTo>
                    <a:pt x="0" y="1344536"/>
                  </a:moveTo>
                  <a:lnTo>
                    <a:pt x="46469" y="1344536"/>
                  </a:lnTo>
                  <a:lnTo>
                    <a:pt x="46469" y="0"/>
                  </a:lnTo>
                  <a:lnTo>
                    <a:pt x="0" y="0"/>
                  </a:lnTo>
                  <a:lnTo>
                    <a:pt x="0" y="134453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5227" y="2738450"/>
              <a:ext cx="927735" cy="1344930"/>
            </a:xfrm>
            <a:custGeom>
              <a:avLst/>
              <a:gdLst/>
              <a:ahLst/>
              <a:cxnLst/>
              <a:rect l="l" t="t" r="r" b="b"/>
              <a:pathLst>
                <a:path w="927734" h="1344929">
                  <a:moveTo>
                    <a:pt x="927620" y="0"/>
                  </a:moveTo>
                  <a:lnTo>
                    <a:pt x="0" y="0"/>
                  </a:lnTo>
                  <a:lnTo>
                    <a:pt x="0" y="1344536"/>
                  </a:lnTo>
                  <a:lnTo>
                    <a:pt x="927620" y="1344536"/>
                  </a:lnTo>
                  <a:lnTo>
                    <a:pt x="92762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0492" y="2884055"/>
              <a:ext cx="697230" cy="1053465"/>
            </a:xfrm>
            <a:custGeom>
              <a:avLst/>
              <a:gdLst/>
              <a:ahLst/>
              <a:cxnLst/>
              <a:rect l="l" t="t" r="r" b="b"/>
              <a:pathLst>
                <a:path w="697229" h="1053464">
                  <a:moveTo>
                    <a:pt x="697115" y="0"/>
                  </a:moveTo>
                  <a:lnTo>
                    <a:pt x="0" y="0"/>
                  </a:lnTo>
                  <a:lnTo>
                    <a:pt x="0" y="1053299"/>
                  </a:lnTo>
                  <a:lnTo>
                    <a:pt x="697115" y="1053299"/>
                  </a:lnTo>
                  <a:lnTo>
                    <a:pt x="697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7960" y="2881544"/>
              <a:ext cx="702310" cy="1057910"/>
            </a:xfrm>
            <a:custGeom>
              <a:avLst/>
              <a:gdLst/>
              <a:ahLst/>
              <a:cxnLst/>
              <a:rect l="l" t="t" r="r" b="b"/>
              <a:pathLst>
                <a:path w="702309" h="1057910">
                  <a:moveTo>
                    <a:pt x="0" y="0"/>
                  </a:moveTo>
                  <a:lnTo>
                    <a:pt x="520" y="1057833"/>
                  </a:lnTo>
                  <a:lnTo>
                    <a:pt x="695540" y="1055954"/>
                  </a:lnTo>
                  <a:lnTo>
                    <a:pt x="699643" y="1055814"/>
                  </a:lnTo>
                  <a:lnTo>
                    <a:pt x="4546" y="1055814"/>
                  </a:lnTo>
                  <a:lnTo>
                    <a:pt x="2527" y="1053807"/>
                  </a:lnTo>
                  <a:lnTo>
                    <a:pt x="4547" y="1053807"/>
                  </a:lnTo>
                  <a:lnTo>
                    <a:pt x="5053" y="5041"/>
                  </a:lnTo>
                  <a:lnTo>
                    <a:pt x="2527" y="5041"/>
                  </a:lnTo>
                  <a:lnTo>
                    <a:pt x="5054" y="2514"/>
                  </a:lnTo>
                  <a:lnTo>
                    <a:pt x="701963" y="2514"/>
                  </a:lnTo>
                  <a:lnTo>
                    <a:pt x="701967" y="203"/>
                  </a:lnTo>
                  <a:lnTo>
                    <a:pt x="0" y="0"/>
                  </a:lnTo>
                  <a:close/>
                </a:path>
                <a:path w="702309" h="1057910">
                  <a:moveTo>
                    <a:pt x="2527" y="1053807"/>
                  </a:moveTo>
                  <a:lnTo>
                    <a:pt x="4546" y="1055814"/>
                  </a:lnTo>
                  <a:lnTo>
                    <a:pt x="4547" y="1053812"/>
                  </a:lnTo>
                  <a:lnTo>
                    <a:pt x="2527" y="1053807"/>
                  </a:lnTo>
                  <a:close/>
                </a:path>
                <a:path w="702309" h="1057910">
                  <a:moveTo>
                    <a:pt x="4547" y="1053812"/>
                  </a:moveTo>
                  <a:lnTo>
                    <a:pt x="4546" y="1055814"/>
                  </a:lnTo>
                  <a:lnTo>
                    <a:pt x="699643" y="1055814"/>
                  </a:lnTo>
                  <a:lnTo>
                    <a:pt x="695248" y="1055674"/>
                  </a:lnTo>
                  <a:lnTo>
                    <a:pt x="4547" y="1053812"/>
                  </a:lnTo>
                  <a:close/>
                </a:path>
                <a:path w="702309" h="1057910">
                  <a:moveTo>
                    <a:pt x="701963" y="2514"/>
                  </a:moveTo>
                  <a:lnTo>
                    <a:pt x="697331" y="2514"/>
                  </a:lnTo>
                  <a:lnTo>
                    <a:pt x="699643" y="4838"/>
                  </a:lnTo>
                  <a:lnTo>
                    <a:pt x="697335" y="4839"/>
                  </a:lnTo>
                  <a:lnTo>
                    <a:pt x="698478" y="762495"/>
                  </a:lnTo>
                  <a:lnTo>
                    <a:pt x="699101" y="978954"/>
                  </a:lnTo>
                  <a:lnTo>
                    <a:pt x="699380" y="1036256"/>
                  </a:lnTo>
                  <a:lnTo>
                    <a:pt x="699643" y="1055814"/>
                  </a:lnTo>
                  <a:lnTo>
                    <a:pt x="699738" y="1053807"/>
                  </a:lnTo>
                  <a:lnTo>
                    <a:pt x="699785" y="1050658"/>
                  </a:lnTo>
                  <a:lnTo>
                    <a:pt x="699912" y="1035723"/>
                  </a:lnTo>
                  <a:lnTo>
                    <a:pt x="700192" y="977950"/>
                  </a:lnTo>
                  <a:lnTo>
                    <a:pt x="700826" y="760983"/>
                  </a:lnTo>
                  <a:lnTo>
                    <a:pt x="701963" y="2514"/>
                  </a:lnTo>
                  <a:close/>
                </a:path>
                <a:path w="702309" h="1057910">
                  <a:moveTo>
                    <a:pt x="4547" y="1053807"/>
                  </a:moveTo>
                  <a:lnTo>
                    <a:pt x="2527" y="1053807"/>
                  </a:lnTo>
                  <a:lnTo>
                    <a:pt x="4547" y="1053812"/>
                  </a:lnTo>
                  <a:close/>
                </a:path>
                <a:path w="702309" h="1057910">
                  <a:moveTo>
                    <a:pt x="5054" y="2514"/>
                  </a:moveTo>
                  <a:lnTo>
                    <a:pt x="2527" y="5041"/>
                  </a:lnTo>
                  <a:lnTo>
                    <a:pt x="5053" y="5041"/>
                  </a:lnTo>
                  <a:lnTo>
                    <a:pt x="5054" y="2514"/>
                  </a:lnTo>
                  <a:close/>
                </a:path>
                <a:path w="702309" h="1057910">
                  <a:moveTo>
                    <a:pt x="697331" y="2514"/>
                  </a:moveTo>
                  <a:lnTo>
                    <a:pt x="5054" y="2514"/>
                  </a:lnTo>
                  <a:lnTo>
                    <a:pt x="5053" y="5041"/>
                  </a:lnTo>
                  <a:lnTo>
                    <a:pt x="697335" y="4839"/>
                  </a:lnTo>
                  <a:lnTo>
                    <a:pt x="697331" y="2514"/>
                  </a:lnTo>
                  <a:close/>
                </a:path>
                <a:path w="702309" h="1057910">
                  <a:moveTo>
                    <a:pt x="697331" y="2514"/>
                  </a:moveTo>
                  <a:lnTo>
                    <a:pt x="697335" y="4839"/>
                  </a:lnTo>
                  <a:lnTo>
                    <a:pt x="699643" y="4838"/>
                  </a:lnTo>
                  <a:lnTo>
                    <a:pt x="697331" y="251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9141" y="2738443"/>
              <a:ext cx="126314" cy="1533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1152" y="3933967"/>
              <a:ext cx="121592" cy="1520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5105" y="3932003"/>
              <a:ext cx="121502" cy="1499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5236" y="2738443"/>
              <a:ext cx="113995" cy="14413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164348" y="3071164"/>
              <a:ext cx="211454" cy="685800"/>
            </a:xfrm>
            <a:custGeom>
              <a:avLst/>
              <a:gdLst/>
              <a:ahLst/>
              <a:cxnLst/>
              <a:rect l="l" t="t" r="r" b="b"/>
              <a:pathLst>
                <a:path w="211454" h="685800">
                  <a:moveTo>
                    <a:pt x="169278" y="89446"/>
                  </a:moveTo>
                  <a:lnTo>
                    <a:pt x="65316" y="89446"/>
                  </a:lnTo>
                  <a:lnTo>
                    <a:pt x="65316" y="90716"/>
                  </a:lnTo>
                  <a:lnTo>
                    <a:pt x="26835" y="90716"/>
                  </a:lnTo>
                  <a:lnTo>
                    <a:pt x="26835" y="91986"/>
                  </a:lnTo>
                  <a:lnTo>
                    <a:pt x="121869" y="91986"/>
                  </a:lnTo>
                  <a:lnTo>
                    <a:pt x="121869" y="90716"/>
                  </a:lnTo>
                  <a:lnTo>
                    <a:pt x="169278" y="90716"/>
                  </a:lnTo>
                  <a:lnTo>
                    <a:pt x="169278" y="89446"/>
                  </a:lnTo>
                  <a:close/>
                </a:path>
                <a:path w="211454" h="685800">
                  <a:moveTo>
                    <a:pt x="176149" y="43129"/>
                  </a:moveTo>
                  <a:lnTo>
                    <a:pt x="132410" y="43129"/>
                  </a:lnTo>
                  <a:lnTo>
                    <a:pt x="24053" y="43129"/>
                  </a:lnTo>
                  <a:lnTo>
                    <a:pt x="24053" y="44399"/>
                  </a:lnTo>
                  <a:lnTo>
                    <a:pt x="23672" y="44399"/>
                  </a:lnTo>
                  <a:lnTo>
                    <a:pt x="23672" y="45669"/>
                  </a:lnTo>
                  <a:lnTo>
                    <a:pt x="82778" y="45669"/>
                  </a:lnTo>
                  <a:lnTo>
                    <a:pt x="82778" y="44399"/>
                  </a:lnTo>
                  <a:lnTo>
                    <a:pt x="176149" y="44399"/>
                  </a:lnTo>
                  <a:lnTo>
                    <a:pt x="176149" y="43129"/>
                  </a:lnTo>
                  <a:close/>
                </a:path>
                <a:path w="211454" h="685800">
                  <a:moveTo>
                    <a:pt x="211378" y="646620"/>
                  </a:moveTo>
                  <a:lnTo>
                    <a:pt x="206641" y="600024"/>
                  </a:lnTo>
                  <a:lnTo>
                    <a:pt x="186867" y="555523"/>
                  </a:lnTo>
                  <a:lnTo>
                    <a:pt x="157645" y="523354"/>
                  </a:lnTo>
                  <a:lnTo>
                    <a:pt x="117144" y="496531"/>
                  </a:lnTo>
                  <a:lnTo>
                    <a:pt x="115722" y="495655"/>
                  </a:lnTo>
                  <a:lnTo>
                    <a:pt x="151803" y="457835"/>
                  </a:lnTo>
                  <a:lnTo>
                    <a:pt x="178473" y="407555"/>
                  </a:lnTo>
                  <a:lnTo>
                    <a:pt x="188188" y="369138"/>
                  </a:lnTo>
                  <a:lnTo>
                    <a:pt x="190233" y="348983"/>
                  </a:lnTo>
                  <a:lnTo>
                    <a:pt x="190233" y="328726"/>
                  </a:lnTo>
                  <a:lnTo>
                    <a:pt x="188214" y="308864"/>
                  </a:lnTo>
                  <a:lnTo>
                    <a:pt x="187896" y="307301"/>
                  </a:lnTo>
                  <a:lnTo>
                    <a:pt x="187896" y="328853"/>
                  </a:lnTo>
                  <a:lnTo>
                    <a:pt x="187883" y="348869"/>
                  </a:lnTo>
                  <a:lnTo>
                    <a:pt x="185877" y="368782"/>
                  </a:lnTo>
                  <a:lnTo>
                    <a:pt x="181965" y="388150"/>
                  </a:lnTo>
                  <a:lnTo>
                    <a:pt x="180606" y="392595"/>
                  </a:lnTo>
                  <a:lnTo>
                    <a:pt x="105359" y="389089"/>
                  </a:lnTo>
                  <a:lnTo>
                    <a:pt x="30048" y="384009"/>
                  </a:lnTo>
                  <a:lnTo>
                    <a:pt x="30022" y="384327"/>
                  </a:lnTo>
                  <a:lnTo>
                    <a:pt x="75882" y="389394"/>
                  </a:lnTo>
                  <a:lnTo>
                    <a:pt x="134607" y="392734"/>
                  </a:lnTo>
                  <a:lnTo>
                    <a:pt x="165455" y="393280"/>
                  </a:lnTo>
                  <a:lnTo>
                    <a:pt x="180505" y="392938"/>
                  </a:lnTo>
                  <a:lnTo>
                    <a:pt x="176288" y="406768"/>
                  </a:lnTo>
                  <a:lnTo>
                    <a:pt x="168973" y="424472"/>
                  </a:lnTo>
                  <a:lnTo>
                    <a:pt x="160185" y="441121"/>
                  </a:lnTo>
                  <a:lnTo>
                    <a:pt x="153314" y="451497"/>
                  </a:lnTo>
                  <a:lnTo>
                    <a:pt x="153111" y="451459"/>
                  </a:lnTo>
                  <a:lnTo>
                    <a:pt x="153111" y="451802"/>
                  </a:lnTo>
                  <a:lnTo>
                    <a:pt x="149999" y="456501"/>
                  </a:lnTo>
                  <a:lnTo>
                    <a:pt x="138633" y="470560"/>
                  </a:lnTo>
                  <a:lnTo>
                    <a:pt x="126276" y="483209"/>
                  </a:lnTo>
                  <a:lnTo>
                    <a:pt x="113842" y="494487"/>
                  </a:lnTo>
                  <a:lnTo>
                    <a:pt x="102577" y="487451"/>
                  </a:lnTo>
                  <a:lnTo>
                    <a:pt x="88150" y="477431"/>
                  </a:lnTo>
                  <a:lnTo>
                    <a:pt x="74409" y="465848"/>
                  </a:lnTo>
                  <a:lnTo>
                    <a:pt x="61899" y="452386"/>
                  </a:lnTo>
                  <a:lnTo>
                    <a:pt x="56959" y="445630"/>
                  </a:lnTo>
                  <a:lnTo>
                    <a:pt x="67310" y="446671"/>
                  </a:lnTo>
                  <a:lnTo>
                    <a:pt x="103416" y="449453"/>
                  </a:lnTo>
                  <a:lnTo>
                    <a:pt x="139573" y="451535"/>
                  </a:lnTo>
                  <a:lnTo>
                    <a:pt x="150558" y="451904"/>
                  </a:lnTo>
                  <a:lnTo>
                    <a:pt x="153111" y="451802"/>
                  </a:lnTo>
                  <a:lnTo>
                    <a:pt x="153111" y="451459"/>
                  </a:lnTo>
                  <a:lnTo>
                    <a:pt x="150609" y="450989"/>
                  </a:lnTo>
                  <a:lnTo>
                    <a:pt x="139687" y="449884"/>
                  </a:lnTo>
                  <a:lnTo>
                    <a:pt x="103581" y="447116"/>
                  </a:lnTo>
                  <a:lnTo>
                    <a:pt x="67424" y="445020"/>
                  </a:lnTo>
                  <a:lnTo>
                    <a:pt x="56438" y="444652"/>
                  </a:lnTo>
                  <a:lnTo>
                    <a:pt x="56248" y="444665"/>
                  </a:lnTo>
                  <a:lnTo>
                    <a:pt x="50838" y="437235"/>
                  </a:lnTo>
                  <a:lnTo>
                    <a:pt x="33794" y="402615"/>
                  </a:lnTo>
                  <a:lnTo>
                    <a:pt x="24663" y="363829"/>
                  </a:lnTo>
                  <a:lnTo>
                    <a:pt x="23431" y="343509"/>
                  </a:lnTo>
                  <a:lnTo>
                    <a:pt x="24561" y="323176"/>
                  </a:lnTo>
                  <a:lnTo>
                    <a:pt x="33108" y="284238"/>
                  </a:lnTo>
                  <a:lnTo>
                    <a:pt x="48590" y="248843"/>
                  </a:lnTo>
                  <a:lnTo>
                    <a:pt x="81114" y="204368"/>
                  </a:lnTo>
                  <a:lnTo>
                    <a:pt x="109169" y="176098"/>
                  </a:lnTo>
                  <a:lnTo>
                    <a:pt x="117830" y="183464"/>
                  </a:lnTo>
                  <a:lnTo>
                    <a:pt x="151587" y="222478"/>
                  </a:lnTo>
                  <a:lnTo>
                    <a:pt x="176530" y="271780"/>
                  </a:lnTo>
                  <a:lnTo>
                    <a:pt x="185902" y="309206"/>
                  </a:lnTo>
                  <a:lnTo>
                    <a:pt x="187896" y="328853"/>
                  </a:lnTo>
                  <a:lnTo>
                    <a:pt x="187896" y="307301"/>
                  </a:lnTo>
                  <a:lnTo>
                    <a:pt x="171538" y="253377"/>
                  </a:lnTo>
                  <a:lnTo>
                    <a:pt x="142811" y="206883"/>
                  </a:lnTo>
                  <a:lnTo>
                    <a:pt x="110629" y="174675"/>
                  </a:lnTo>
                  <a:lnTo>
                    <a:pt x="154584" y="131813"/>
                  </a:lnTo>
                  <a:lnTo>
                    <a:pt x="180327" y="90068"/>
                  </a:lnTo>
                  <a:lnTo>
                    <a:pt x="189522" y="47955"/>
                  </a:lnTo>
                  <a:lnTo>
                    <a:pt x="191630" y="12280"/>
                  </a:lnTo>
                  <a:lnTo>
                    <a:pt x="191452" y="6756"/>
                  </a:lnTo>
                  <a:lnTo>
                    <a:pt x="190906" y="0"/>
                  </a:lnTo>
                  <a:lnTo>
                    <a:pt x="190842" y="698"/>
                  </a:lnTo>
                  <a:lnTo>
                    <a:pt x="190741" y="12280"/>
                  </a:lnTo>
                  <a:lnTo>
                    <a:pt x="190627" y="21234"/>
                  </a:lnTo>
                  <a:lnTo>
                    <a:pt x="185089" y="67589"/>
                  </a:lnTo>
                  <a:lnTo>
                    <a:pt x="167881" y="112560"/>
                  </a:lnTo>
                  <a:lnTo>
                    <a:pt x="154800" y="129044"/>
                  </a:lnTo>
                  <a:lnTo>
                    <a:pt x="154432" y="129044"/>
                  </a:lnTo>
                  <a:lnTo>
                    <a:pt x="154432" y="129400"/>
                  </a:lnTo>
                  <a:lnTo>
                    <a:pt x="153339" y="130517"/>
                  </a:lnTo>
                  <a:lnTo>
                    <a:pt x="109067" y="173355"/>
                  </a:lnTo>
                  <a:lnTo>
                    <a:pt x="106654" y="171297"/>
                  </a:lnTo>
                  <a:lnTo>
                    <a:pt x="93941" y="161721"/>
                  </a:lnTo>
                  <a:lnTo>
                    <a:pt x="69583" y="143992"/>
                  </a:lnTo>
                  <a:lnTo>
                    <a:pt x="62649" y="138607"/>
                  </a:lnTo>
                  <a:lnTo>
                    <a:pt x="72059" y="138023"/>
                  </a:lnTo>
                  <a:lnTo>
                    <a:pt x="106908" y="135001"/>
                  </a:lnTo>
                  <a:lnTo>
                    <a:pt x="141668" y="131279"/>
                  </a:lnTo>
                  <a:lnTo>
                    <a:pt x="152184" y="129882"/>
                  </a:lnTo>
                  <a:lnTo>
                    <a:pt x="154432" y="129400"/>
                  </a:lnTo>
                  <a:lnTo>
                    <a:pt x="154432" y="129044"/>
                  </a:lnTo>
                  <a:lnTo>
                    <a:pt x="152095" y="128981"/>
                  </a:lnTo>
                  <a:lnTo>
                    <a:pt x="141516" y="129628"/>
                  </a:lnTo>
                  <a:lnTo>
                    <a:pt x="106680" y="132664"/>
                  </a:lnTo>
                  <a:lnTo>
                    <a:pt x="71894" y="136372"/>
                  </a:lnTo>
                  <a:lnTo>
                    <a:pt x="61556" y="137756"/>
                  </a:lnTo>
                  <a:lnTo>
                    <a:pt x="58420" y="135293"/>
                  </a:lnTo>
                  <a:lnTo>
                    <a:pt x="31318" y="107848"/>
                  </a:lnTo>
                  <a:lnTo>
                    <a:pt x="10883" y="71374"/>
                  </a:lnTo>
                  <a:lnTo>
                    <a:pt x="38" y="25641"/>
                  </a:lnTo>
                  <a:lnTo>
                    <a:pt x="6972" y="63576"/>
                  </a:lnTo>
                  <a:lnTo>
                    <a:pt x="23482" y="99148"/>
                  </a:lnTo>
                  <a:lnTo>
                    <a:pt x="57315" y="136639"/>
                  </a:lnTo>
                  <a:lnTo>
                    <a:pt x="59309" y="138226"/>
                  </a:lnTo>
                  <a:lnTo>
                    <a:pt x="57569" y="138595"/>
                  </a:lnTo>
                  <a:lnTo>
                    <a:pt x="59842" y="138645"/>
                  </a:lnTo>
                  <a:lnTo>
                    <a:pt x="68491" y="145453"/>
                  </a:lnTo>
                  <a:lnTo>
                    <a:pt x="92786" y="163296"/>
                  </a:lnTo>
                  <a:lnTo>
                    <a:pt x="105397" y="172885"/>
                  </a:lnTo>
                  <a:lnTo>
                    <a:pt x="107594" y="174764"/>
                  </a:lnTo>
                  <a:lnTo>
                    <a:pt x="104127" y="178130"/>
                  </a:lnTo>
                  <a:lnTo>
                    <a:pt x="91897" y="190233"/>
                  </a:lnTo>
                  <a:lnTo>
                    <a:pt x="56527" y="231533"/>
                  </a:lnTo>
                  <a:lnTo>
                    <a:pt x="37985" y="265099"/>
                  </a:lnTo>
                  <a:lnTo>
                    <a:pt x="25577" y="302844"/>
                  </a:lnTo>
                  <a:lnTo>
                    <a:pt x="21082" y="343509"/>
                  </a:lnTo>
                  <a:lnTo>
                    <a:pt x="22339" y="364109"/>
                  </a:lnTo>
                  <a:lnTo>
                    <a:pt x="31610" y="403402"/>
                  </a:lnTo>
                  <a:lnTo>
                    <a:pt x="48920" y="438454"/>
                  </a:lnTo>
                  <a:lnTo>
                    <a:pt x="53555" y="444792"/>
                  </a:lnTo>
                  <a:lnTo>
                    <a:pt x="52400" y="444842"/>
                  </a:lnTo>
                  <a:lnTo>
                    <a:pt x="53771" y="445096"/>
                  </a:lnTo>
                  <a:lnTo>
                    <a:pt x="60172" y="453821"/>
                  </a:lnTo>
                  <a:lnTo>
                    <a:pt x="72885" y="467448"/>
                  </a:lnTo>
                  <a:lnTo>
                    <a:pt x="86842" y="479158"/>
                  </a:lnTo>
                  <a:lnTo>
                    <a:pt x="101434" y="489229"/>
                  </a:lnTo>
                  <a:lnTo>
                    <a:pt x="112204" y="495909"/>
                  </a:lnTo>
                  <a:lnTo>
                    <a:pt x="88252" y="516521"/>
                  </a:lnTo>
                  <a:lnTo>
                    <a:pt x="56324" y="549808"/>
                  </a:lnTo>
                  <a:lnTo>
                    <a:pt x="36563" y="585571"/>
                  </a:lnTo>
                  <a:lnTo>
                    <a:pt x="26708" y="629539"/>
                  </a:lnTo>
                  <a:lnTo>
                    <a:pt x="26289" y="638975"/>
                  </a:lnTo>
                  <a:lnTo>
                    <a:pt x="26416" y="647649"/>
                  </a:lnTo>
                  <a:lnTo>
                    <a:pt x="27305" y="660450"/>
                  </a:lnTo>
                  <a:lnTo>
                    <a:pt x="28232" y="664781"/>
                  </a:lnTo>
                  <a:lnTo>
                    <a:pt x="28790" y="668553"/>
                  </a:lnTo>
                  <a:lnTo>
                    <a:pt x="30238" y="675462"/>
                  </a:lnTo>
                  <a:lnTo>
                    <a:pt x="33324" y="685571"/>
                  </a:lnTo>
                  <a:lnTo>
                    <a:pt x="29476" y="668426"/>
                  </a:lnTo>
                  <a:lnTo>
                    <a:pt x="28994" y="664654"/>
                  </a:lnTo>
                  <a:lnTo>
                    <a:pt x="28143" y="660349"/>
                  </a:lnTo>
                  <a:lnTo>
                    <a:pt x="27432" y="647611"/>
                  </a:lnTo>
                  <a:lnTo>
                    <a:pt x="27406" y="639000"/>
                  </a:lnTo>
                  <a:lnTo>
                    <a:pt x="27927" y="629627"/>
                  </a:lnTo>
                  <a:lnTo>
                    <a:pt x="38049" y="586143"/>
                  </a:lnTo>
                  <a:lnTo>
                    <a:pt x="57772" y="550913"/>
                  </a:lnTo>
                  <a:lnTo>
                    <a:pt x="89585" y="518045"/>
                  </a:lnTo>
                  <a:lnTo>
                    <a:pt x="114096" y="497090"/>
                  </a:lnTo>
                  <a:lnTo>
                    <a:pt x="116065" y="498297"/>
                  </a:lnTo>
                  <a:lnTo>
                    <a:pt x="130365" y="506920"/>
                  </a:lnTo>
                  <a:lnTo>
                    <a:pt x="162242" y="529678"/>
                  </a:lnTo>
                  <a:lnTo>
                    <a:pt x="192252" y="567664"/>
                  </a:lnTo>
                  <a:lnTo>
                    <a:pt x="207733" y="610400"/>
                  </a:lnTo>
                  <a:lnTo>
                    <a:pt x="210604" y="646620"/>
                  </a:lnTo>
                  <a:lnTo>
                    <a:pt x="209702" y="654431"/>
                  </a:lnTo>
                  <a:lnTo>
                    <a:pt x="208965" y="659676"/>
                  </a:lnTo>
                  <a:lnTo>
                    <a:pt x="207797" y="666889"/>
                  </a:lnTo>
                  <a:lnTo>
                    <a:pt x="207746" y="667600"/>
                  </a:lnTo>
                  <a:lnTo>
                    <a:pt x="207962" y="666889"/>
                  </a:lnTo>
                  <a:lnTo>
                    <a:pt x="208241" y="665594"/>
                  </a:lnTo>
                  <a:lnTo>
                    <a:pt x="209461" y="659599"/>
                  </a:lnTo>
                  <a:lnTo>
                    <a:pt x="210350" y="654354"/>
                  </a:lnTo>
                  <a:lnTo>
                    <a:pt x="211378" y="64662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4332" y="3401224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09">
                  <a:moveTo>
                    <a:pt x="0" y="0"/>
                  </a:moveTo>
                  <a:lnTo>
                    <a:pt x="168503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03435" y="3339575"/>
              <a:ext cx="130810" cy="4445"/>
            </a:xfrm>
            <a:custGeom>
              <a:avLst/>
              <a:gdLst/>
              <a:ahLst/>
              <a:cxnLst/>
              <a:rect l="l" t="t" r="r" b="b"/>
              <a:pathLst>
                <a:path w="130809" h="4445">
                  <a:moveTo>
                    <a:pt x="65189" y="11"/>
                  </a:moveTo>
                  <a:lnTo>
                    <a:pt x="39787" y="0"/>
                  </a:lnTo>
                  <a:lnTo>
                    <a:pt x="13157" y="823"/>
                  </a:lnTo>
                  <a:lnTo>
                    <a:pt x="0" y="1839"/>
                  </a:lnTo>
                  <a:lnTo>
                    <a:pt x="12" y="2170"/>
                  </a:lnTo>
                  <a:lnTo>
                    <a:pt x="65151" y="2360"/>
                  </a:lnTo>
                  <a:lnTo>
                    <a:pt x="130263" y="4100"/>
                  </a:lnTo>
                  <a:lnTo>
                    <a:pt x="130276" y="3935"/>
                  </a:lnTo>
                  <a:lnTo>
                    <a:pt x="130289" y="3770"/>
                  </a:lnTo>
                  <a:lnTo>
                    <a:pt x="121907" y="2779"/>
                  </a:lnTo>
                  <a:lnTo>
                    <a:pt x="90565" y="752"/>
                  </a:lnTo>
                  <a:lnTo>
                    <a:pt x="65189" y="1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1246" y="3293261"/>
              <a:ext cx="88265" cy="0"/>
            </a:xfrm>
            <a:custGeom>
              <a:avLst/>
              <a:gdLst/>
              <a:ahLst/>
              <a:cxnLst/>
              <a:rect l="l" t="t" r="r" b="b"/>
              <a:pathLst>
                <a:path w="88265">
                  <a:moveTo>
                    <a:pt x="0" y="0"/>
                  </a:moveTo>
                  <a:lnTo>
                    <a:pt x="87985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95361" y="3614089"/>
              <a:ext cx="175895" cy="102870"/>
            </a:xfrm>
            <a:custGeom>
              <a:avLst/>
              <a:gdLst/>
              <a:ahLst/>
              <a:cxnLst/>
              <a:rect l="l" t="t" r="r" b="b"/>
              <a:pathLst>
                <a:path w="175895" h="102870">
                  <a:moveTo>
                    <a:pt x="150418" y="4114"/>
                  </a:moveTo>
                  <a:lnTo>
                    <a:pt x="124612" y="1866"/>
                  </a:lnTo>
                  <a:lnTo>
                    <a:pt x="91821" y="406"/>
                  </a:lnTo>
                  <a:lnTo>
                    <a:pt x="68961" y="0"/>
                  </a:lnTo>
                  <a:lnTo>
                    <a:pt x="44983" y="165"/>
                  </a:lnTo>
                  <a:lnTo>
                    <a:pt x="33096" y="762"/>
                  </a:lnTo>
                  <a:lnTo>
                    <a:pt x="33096" y="1092"/>
                  </a:lnTo>
                  <a:lnTo>
                    <a:pt x="150393" y="4445"/>
                  </a:lnTo>
                  <a:lnTo>
                    <a:pt x="150406" y="4279"/>
                  </a:lnTo>
                  <a:lnTo>
                    <a:pt x="150418" y="4114"/>
                  </a:lnTo>
                  <a:close/>
                </a:path>
                <a:path w="175895" h="102870">
                  <a:moveTo>
                    <a:pt x="168719" y="101485"/>
                  </a:moveTo>
                  <a:lnTo>
                    <a:pt x="161874" y="101485"/>
                  </a:lnTo>
                  <a:lnTo>
                    <a:pt x="161874" y="100215"/>
                  </a:lnTo>
                  <a:lnTo>
                    <a:pt x="39179" y="100215"/>
                  </a:lnTo>
                  <a:lnTo>
                    <a:pt x="39179" y="101485"/>
                  </a:lnTo>
                  <a:lnTo>
                    <a:pt x="0" y="101485"/>
                  </a:lnTo>
                  <a:lnTo>
                    <a:pt x="0" y="102755"/>
                  </a:lnTo>
                  <a:lnTo>
                    <a:pt x="168719" y="102755"/>
                  </a:lnTo>
                  <a:lnTo>
                    <a:pt x="168719" y="101485"/>
                  </a:lnTo>
                  <a:close/>
                </a:path>
                <a:path w="175895" h="102870">
                  <a:moveTo>
                    <a:pt x="175615" y="58889"/>
                  </a:moveTo>
                  <a:lnTo>
                    <a:pt x="168783" y="58242"/>
                  </a:lnTo>
                  <a:lnTo>
                    <a:pt x="122440" y="56349"/>
                  </a:lnTo>
                  <a:lnTo>
                    <a:pt x="54622" y="54470"/>
                  </a:lnTo>
                  <a:lnTo>
                    <a:pt x="8242" y="53822"/>
                  </a:lnTo>
                  <a:lnTo>
                    <a:pt x="1384" y="54102"/>
                  </a:lnTo>
                  <a:lnTo>
                    <a:pt x="8216" y="54737"/>
                  </a:lnTo>
                  <a:lnTo>
                    <a:pt x="54559" y="56642"/>
                  </a:lnTo>
                  <a:lnTo>
                    <a:pt x="122377" y="58508"/>
                  </a:lnTo>
                  <a:lnTo>
                    <a:pt x="168757" y="59156"/>
                  </a:lnTo>
                  <a:lnTo>
                    <a:pt x="175615" y="5888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37601" y="4099419"/>
            <a:ext cx="545481" cy="5564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66578" y="5015295"/>
            <a:ext cx="449895" cy="37175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1245" y="4576624"/>
            <a:ext cx="312708" cy="295592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7851551" y="4363490"/>
            <a:ext cx="798830" cy="1105535"/>
            <a:chOff x="7851551" y="4363490"/>
            <a:chExt cx="798830" cy="1105535"/>
          </a:xfrm>
        </p:grpSpPr>
        <p:sp>
          <p:nvSpPr>
            <p:cNvPr id="30" name="object 30"/>
            <p:cNvSpPr/>
            <p:nvPr/>
          </p:nvSpPr>
          <p:spPr>
            <a:xfrm>
              <a:off x="8611743" y="4363834"/>
              <a:ext cx="38100" cy="1101725"/>
            </a:xfrm>
            <a:custGeom>
              <a:avLst/>
              <a:gdLst/>
              <a:ahLst/>
              <a:cxnLst/>
              <a:rect l="l" t="t" r="r" b="b"/>
              <a:pathLst>
                <a:path w="38100" h="1101725">
                  <a:moveTo>
                    <a:pt x="0" y="1101712"/>
                  </a:moveTo>
                  <a:lnTo>
                    <a:pt x="38074" y="1101712"/>
                  </a:lnTo>
                  <a:lnTo>
                    <a:pt x="38074" y="0"/>
                  </a:lnTo>
                  <a:lnTo>
                    <a:pt x="0" y="0"/>
                  </a:lnTo>
                  <a:lnTo>
                    <a:pt x="0" y="110171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51660" y="4363834"/>
              <a:ext cx="760095" cy="1101725"/>
            </a:xfrm>
            <a:custGeom>
              <a:avLst/>
              <a:gdLst/>
              <a:ahLst/>
              <a:cxnLst/>
              <a:rect l="l" t="t" r="r" b="b"/>
              <a:pathLst>
                <a:path w="760095" h="1101725">
                  <a:moveTo>
                    <a:pt x="760082" y="0"/>
                  </a:moveTo>
                  <a:lnTo>
                    <a:pt x="0" y="0"/>
                  </a:lnTo>
                  <a:lnTo>
                    <a:pt x="0" y="1101712"/>
                  </a:lnTo>
                  <a:lnTo>
                    <a:pt x="760082" y="1101712"/>
                  </a:lnTo>
                  <a:lnTo>
                    <a:pt x="76008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6085" y="4483163"/>
              <a:ext cx="571500" cy="863600"/>
            </a:xfrm>
            <a:custGeom>
              <a:avLst/>
              <a:gdLst/>
              <a:ahLst/>
              <a:cxnLst/>
              <a:rect l="l" t="t" r="r" b="b"/>
              <a:pathLst>
                <a:path w="571500" h="863600">
                  <a:moveTo>
                    <a:pt x="571220" y="0"/>
                  </a:moveTo>
                  <a:lnTo>
                    <a:pt x="0" y="0"/>
                  </a:lnTo>
                  <a:lnTo>
                    <a:pt x="0" y="863066"/>
                  </a:lnTo>
                  <a:lnTo>
                    <a:pt x="571220" y="863066"/>
                  </a:lnTo>
                  <a:lnTo>
                    <a:pt x="571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4031" y="4481092"/>
              <a:ext cx="575310" cy="867410"/>
            </a:xfrm>
            <a:custGeom>
              <a:avLst/>
              <a:gdLst/>
              <a:ahLst/>
              <a:cxnLst/>
              <a:rect l="l" t="t" r="r" b="b"/>
              <a:pathLst>
                <a:path w="575309" h="867410">
                  <a:moveTo>
                    <a:pt x="0" y="0"/>
                  </a:moveTo>
                  <a:lnTo>
                    <a:pt x="419" y="866787"/>
                  </a:lnTo>
                  <a:lnTo>
                    <a:pt x="569912" y="865250"/>
                  </a:lnTo>
                  <a:lnTo>
                    <a:pt x="573277" y="865136"/>
                  </a:lnTo>
                  <a:lnTo>
                    <a:pt x="3708" y="865136"/>
                  </a:lnTo>
                  <a:lnTo>
                    <a:pt x="2070" y="863498"/>
                  </a:lnTo>
                  <a:lnTo>
                    <a:pt x="3709" y="863498"/>
                  </a:lnTo>
                  <a:lnTo>
                    <a:pt x="4139" y="4140"/>
                  </a:lnTo>
                  <a:lnTo>
                    <a:pt x="2070" y="4140"/>
                  </a:lnTo>
                  <a:lnTo>
                    <a:pt x="4140" y="2070"/>
                  </a:lnTo>
                  <a:lnTo>
                    <a:pt x="575180" y="2070"/>
                  </a:lnTo>
                  <a:lnTo>
                    <a:pt x="575182" y="177"/>
                  </a:lnTo>
                  <a:lnTo>
                    <a:pt x="0" y="0"/>
                  </a:lnTo>
                  <a:close/>
                </a:path>
                <a:path w="575309" h="867410">
                  <a:moveTo>
                    <a:pt x="2070" y="863498"/>
                  </a:moveTo>
                  <a:lnTo>
                    <a:pt x="3708" y="865136"/>
                  </a:lnTo>
                  <a:lnTo>
                    <a:pt x="3709" y="863501"/>
                  </a:lnTo>
                  <a:lnTo>
                    <a:pt x="2070" y="863498"/>
                  </a:lnTo>
                  <a:close/>
                </a:path>
                <a:path w="575309" h="867410">
                  <a:moveTo>
                    <a:pt x="3709" y="863501"/>
                  </a:moveTo>
                  <a:lnTo>
                    <a:pt x="3708" y="865136"/>
                  </a:lnTo>
                  <a:lnTo>
                    <a:pt x="573277" y="865136"/>
                  </a:lnTo>
                  <a:lnTo>
                    <a:pt x="569683" y="865022"/>
                  </a:lnTo>
                  <a:lnTo>
                    <a:pt x="3709" y="863501"/>
                  </a:lnTo>
                  <a:close/>
                </a:path>
                <a:path w="575309" h="867410">
                  <a:moveTo>
                    <a:pt x="575180" y="2070"/>
                  </a:moveTo>
                  <a:lnTo>
                    <a:pt x="571385" y="2070"/>
                  </a:lnTo>
                  <a:lnTo>
                    <a:pt x="573277" y="3962"/>
                  </a:lnTo>
                  <a:lnTo>
                    <a:pt x="571388" y="3962"/>
                  </a:lnTo>
                  <a:lnTo>
                    <a:pt x="572316" y="624801"/>
                  </a:lnTo>
                  <a:lnTo>
                    <a:pt x="572824" y="802157"/>
                  </a:lnTo>
                  <a:lnTo>
                    <a:pt x="573054" y="849109"/>
                  </a:lnTo>
                  <a:lnTo>
                    <a:pt x="573277" y="865136"/>
                  </a:lnTo>
                  <a:lnTo>
                    <a:pt x="573357" y="863498"/>
                  </a:lnTo>
                  <a:lnTo>
                    <a:pt x="573508" y="848677"/>
                  </a:lnTo>
                  <a:lnTo>
                    <a:pt x="573737" y="801344"/>
                  </a:lnTo>
                  <a:lnTo>
                    <a:pt x="574245" y="623557"/>
                  </a:lnTo>
                  <a:lnTo>
                    <a:pt x="575180" y="2070"/>
                  </a:lnTo>
                  <a:close/>
                </a:path>
                <a:path w="575309" h="867410">
                  <a:moveTo>
                    <a:pt x="3709" y="863498"/>
                  </a:moveTo>
                  <a:lnTo>
                    <a:pt x="2070" y="863498"/>
                  </a:lnTo>
                  <a:lnTo>
                    <a:pt x="3709" y="863501"/>
                  </a:lnTo>
                  <a:close/>
                </a:path>
                <a:path w="575309" h="867410">
                  <a:moveTo>
                    <a:pt x="4140" y="2070"/>
                  </a:moveTo>
                  <a:lnTo>
                    <a:pt x="2070" y="4140"/>
                  </a:lnTo>
                  <a:lnTo>
                    <a:pt x="4139" y="4139"/>
                  </a:lnTo>
                  <a:lnTo>
                    <a:pt x="4140" y="2070"/>
                  </a:lnTo>
                  <a:close/>
                </a:path>
                <a:path w="575309" h="867410">
                  <a:moveTo>
                    <a:pt x="571385" y="2070"/>
                  </a:moveTo>
                  <a:lnTo>
                    <a:pt x="4140" y="2070"/>
                  </a:lnTo>
                  <a:lnTo>
                    <a:pt x="4139" y="4139"/>
                  </a:lnTo>
                  <a:lnTo>
                    <a:pt x="571388" y="3962"/>
                  </a:lnTo>
                  <a:lnTo>
                    <a:pt x="571385" y="2070"/>
                  </a:lnTo>
                  <a:close/>
                </a:path>
                <a:path w="575309" h="867410">
                  <a:moveTo>
                    <a:pt x="571385" y="2070"/>
                  </a:moveTo>
                  <a:lnTo>
                    <a:pt x="571388" y="3962"/>
                  </a:lnTo>
                  <a:lnTo>
                    <a:pt x="573277" y="3962"/>
                  </a:lnTo>
                  <a:lnTo>
                    <a:pt x="571385" y="20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09943" y="4363490"/>
              <a:ext cx="104381" cy="1263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9776" y="5343133"/>
              <a:ext cx="100507" cy="12529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1551" y="5341843"/>
              <a:ext cx="99560" cy="1228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1663" y="4363845"/>
              <a:ext cx="93408" cy="11809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5516" y="4715348"/>
              <a:ext cx="269307" cy="360003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489626" y="7423143"/>
            <a:ext cx="7244080" cy="0"/>
          </a:xfrm>
          <a:custGeom>
            <a:avLst/>
            <a:gdLst/>
            <a:ahLst/>
            <a:cxnLst/>
            <a:rect l="l" t="t" r="r" b="b"/>
            <a:pathLst>
              <a:path w="7244080">
                <a:moveTo>
                  <a:pt x="7243800" y="0"/>
                </a:moveTo>
                <a:lnTo>
                  <a:pt x="0" y="0"/>
                </a:lnTo>
                <a:lnTo>
                  <a:pt x="7243800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791263" y="6113434"/>
            <a:ext cx="741680" cy="1323975"/>
            <a:chOff x="5791263" y="6113434"/>
            <a:chExt cx="741680" cy="1323975"/>
          </a:xfrm>
        </p:grpSpPr>
        <p:sp>
          <p:nvSpPr>
            <p:cNvPr id="41" name="object 41"/>
            <p:cNvSpPr/>
            <p:nvPr/>
          </p:nvSpPr>
          <p:spPr>
            <a:xfrm>
              <a:off x="6129640" y="6436401"/>
              <a:ext cx="67310" cy="739775"/>
            </a:xfrm>
            <a:custGeom>
              <a:avLst/>
              <a:gdLst/>
              <a:ahLst/>
              <a:cxnLst/>
              <a:rect l="l" t="t" r="r" b="b"/>
              <a:pathLst>
                <a:path w="67310" h="739775">
                  <a:moveTo>
                    <a:pt x="18638" y="0"/>
                  </a:moveTo>
                  <a:lnTo>
                    <a:pt x="1048" y="0"/>
                  </a:lnTo>
                  <a:lnTo>
                    <a:pt x="2339" y="104992"/>
                  </a:lnTo>
                  <a:lnTo>
                    <a:pt x="2554" y="209388"/>
                  </a:lnTo>
                  <a:lnTo>
                    <a:pt x="0" y="416906"/>
                  </a:lnTo>
                  <a:lnTo>
                    <a:pt x="3232" y="490950"/>
                  </a:lnTo>
                  <a:lnTo>
                    <a:pt x="14219" y="585577"/>
                  </a:lnTo>
                  <a:lnTo>
                    <a:pt x="36240" y="739711"/>
                  </a:lnTo>
                  <a:lnTo>
                    <a:pt x="66796" y="739711"/>
                  </a:lnTo>
                  <a:lnTo>
                    <a:pt x="61259" y="725748"/>
                  </a:lnTo>
                  <a:lnTo>
                    <a:pt x="48106" y="681329"/>
                  </a:lnTo>
                  <a:lnTo>
                    <a:pt x="32522" y="602658"/>
                  </a:lnTo>
                  <a:lnTo>
                    <a:pt x="19692" y="485940"/>
                  </a:lnTo>
                  <a:lnTo>
                    <a:pt x="12381" y="375513"/>
                  </a:lnTo>
                  <a:lnTo>
                    <a:pt x="9835" y="288085"/>
                  </a:lnTo>
                  <a:lnTo>
                    <a:pt x="11953" y="178099"/>
                  </a:lnTo>
                  <a:lnTo>
                    <a:pt x="1863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03562" y="6113434"/>
              <a:ext cx="196850" cy="412750"/>
            </a:xfrm>
            <a:custGeom>
              <a:avLst/>
              <a:gdLst/>
              <a:ahLst/>
              <a:cxnLst/>
              <a:rect l="l" t="t" r="r" b="b"/>
              <a:pathLst>
                <a:path w="196850" h="412750">
                  <a:moveTo>
                    <a:pt x="141366" y="0"/>
                  </a:moveTo>
                  <a:lnTo>
                    <a:pt x="83330" y="31612"/>
                  </a:lnTo>
                  <a:lnTo>
                    <a:pt x="49004" y="76963"/>
                  </a:lnTo>
                  <a:lnTo>
                    <a:pt x="20615" y="128565"/>
                  </a:lnTo>
                  <a:lnTo>
                    <a:pt x="0" y="174485"/>
                  </a:lnTo>
                  <a:lnTo>
                    <a:pt x="70561" y="412267"/>
                  </a:lnTo>
                  <a:lnTo>
                    <a:pt x="109174" y="371621"/>
                  </a:lnTo>
                  <a:lnTo>
                    <a:pt x="140309" y="328907"/>
                  </a:lnTo>
                  <a:lnTo>
                    <a:pt x="164290" y="284788"/>
                  </a:lnTo>
                  <a:lnTo>
                    <a:pt x="181439" y="239925"/>
                  </a:lnTo>
                  <a:lnTo>
                    <a:pt x="192080" y="194981"/>
                  </a:lnTo>
                  <a:lnTo>
                    <a:pt x="196537" y="150618"/>
                  </a:lnTo>
                  <a:lnTo>
                    <a:pt x="195133" y="107497"/>
                  </a:lnTo>
                  <a:lnTo>
                    <a:pt x="188191" y="66282"/>
                  </a:lnTo>
                  <a:lnTo>
                    <a:pt x="176034" y="27635"/>
                  </a:lnTo>
                  <a:lnTo>
                    <a:pt x="14136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4030" y="6127184"/>
              <a:ext cx="85725" cy="307975"/>
            </a:xfrm>
            <a:custGeom>
              <a:avLst/>
              <a:gdLst/>
              <a:ahLst/>
              <a:cxnLst/>
              <a:rect l="l" t="t" r="r" b="b"/>
              <a:pathLst>
                <a:path w="85725" h="307975">
                  <a:moveTo>
                    <a:pt x="85331" y="0"/>
                  </a:moveTo>
                  <a:lnTo>
                    <a:pt x="57792" y="65018"/>
                  </a:lnTo>
                  <a:lnTo>
                    <a:pt x="39199" y="119205"/>
                  </a:lnTo>
                  <a:lnTo>
                    <a:pt x="21920" y="181444"/>
                  </a:lnTo>
                  <a:lnTo>
                    <a:pt x="9911" y="237472"/>
                  </a:lnTo>
                  <a:lnTo>
                    <a:pt x="1987" y="288148"/>
                  </a:lnTo>
                  <a:lnTo>
                    <a:pt x="0" y="307378"/>
                  </a:lnTo>
                  <a:lnTo>
                    <a:pt x="203" y="307403"/>
                  </a:lnTo>
                  <a:lnTo>
                    <a:pt x="3356" y="288346"/>
                  </a:lnTo>
                  <a:lnTo>
                    <a:pt x="12284" y="237925"/>
                  </a:lnTo>
                  <a:lnTo>
                    <a:pt x="24693" y="182122"/>
                  </a:lnTo>
                  <a:lnTo>
                    <a:pt x="41920" y="120049"/>
                  </a:lnTo>
                  <a:lnTo>
                    <a:pt x="60047" y="65848"/>
                  </a:lnTo>
                  <a:lnTo>
                    <a:pt x="68313" y="43675"/>
                  </a:lnTo>
                  <a:lnTo>
                    <a:pt x="85420" y="3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33999" y="6233511"/>
              <a:ext cx="163195" cy="349250"/>
            </a:xfrm>
            <a:custGeom>
              <a:avLst/>
              <a:gdLst/>
              <a:ahLst/>
              <a:cxnLst/>
              <a:rect l="l" t="t" r="r" b="b"/>
              <a:pathLst>
                <a:path w="163195" h="349250">
                  <a:moveTo>
                    <a:pt x="45046" y="0"/>
                  </a:moveTo>
                  <a:lnTo>
                    <a:pt x="18918" y="51874"/>
                  </a:lnTo>
                  <a:lnTo>
                    <a:pt x="8170" y="90149"/>
                  </a:lnTo>
                  <a:lnTo>
                    <a:pt x="1345" y="129031"/>
                  </a:lnTo>
                  <a:lnTo>
                    <a:pt x="0" y="168402"/>
                  </a:lnTo>
                  <a:lnTo>
                    <a:pt x="6356" y="212683"/>
                  </a:lnTo>
                  <a:lnTo>
                    <a:pt x="20804" y="254127"/>
                  </a:lnTo>
                  <a:lnTo>
                    <a:pt x="42951" y="291509"/>
                  </a:lnTo>
                  <a:lnTo>
                    <a:pt x="72401" y="323607"/>
                  </a:lnTo>
                  <a:lnTo>
                    <a:pt x="108762" y="349199"/>
                  </a:lnTo>
                  <a:lnTo>
                    <a:pt x="127538" y="327785"/>
                  </a:lnTo>
                  <a:lnTo>
                    <a:pt x="143162" y="302628"/>
                  </a:lnTo>
                  <a:lnTo>
                    <a:pt x="154673" y="275375"/>
                  </a:lnTo>
                  <a:lnTo>
                    <a:pt x="161112" y="247675"/>
                  </a:lnTo>
                  <a:lnTo>
                    <a:pt x="162870" y="220207"/>
                  </a:lnTo>
                  <a:lnTo>
                    <a:pt x="161323" y="192701"/>
                  </a:lnTo>
                  <a:lnTo>
                    <a:pt x="150228" y="138595"/>
                  </a:lnTo>
                  <a:lnTo>
                    <a:pt x="135962" y="99316"/>
                  </a:lnTo>
                  <a:lnTo>
                    <a:pt x="116092" y="62622"/>
                  </a:lnTo>
                  <a:lnTo>
                    <a:pt x="90119" y="30754"/>
                  </a:lnTo>
                  <a:lnTo>
                    <a:pt x="57543" y="5956"/>
                  </a:lnTo>
                  <a:lnTo>
                    <a:pt x="4504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5772" y="6274012"/>
              <a:ext cx="48260" cy="309245"/>
            </a:xfrm>
            <a:custGeom>
              <a:avLst/>
              <a:gdLst/>
              <a:ahLst/>
              <a:cxnLst/>
              <a:rect l="l" t="t" r="r" b="b"/>
              <a:pathLst>
                <a:path w="48260" h="309245">
                  <a:moveTo>
                    <a:pt x="190" y="0"/>
                  </a:moveTo>
                  <a:lnTo>
                    <a:pt x="0" y="50"/>
                  </a:lnTo>
                  <a:lnTo>
                    <a:pt x="15779" y="67281"/>
                  </a:lnTo>
                  <a:lnTo>
                    <a:pt x="21591" y="93233"/>
                  </a:lnTo>
                  <a:lnTo>
                    <a:pt x="33286" y="153009"/>
                  </a:lnTo>
                  <a:lnTo>
                    <a:pt x="41689" y="213304"/>
                  </a:lnTo>
                  <a:lnTo>
                    <a:pt x="45567" y="262864"/>
                  </a:lnTo>
                  <a:lnTo>
                    <a:pt x="47091" y="308698"/>
                  </a:lnTo>
                  <a:lnTo>
                    <a:pt x="47871" y="289791"/>
                  </a:lnTo>
                  <a:lnTo>
                    <a:pt x="46545" y="239589"/>
                  </a:lnTo>
                  <a:lnTo>
                    <a:pt x="40929" y="183776"/>
                  </a:lnTo>
                  <a:lnTo>
                    <a:pt x="30345" y="121447"/>
                  </a:lnTo>
                  <a:lnTo>
                    <a:pt x="18131" y="66721"/>
                  </a:lnTo>
                  <a:lnTo>
                    <a:pt x="7600" y="257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3999" y="6233511"/>
              <a:ext cx="163195" cy="349250"/>
            </a:xfrm>
            <a:custGeom>
              <a:avLst/>
              <a:gdLst/>
              <a:ahLst/>
              <a:cxnLst/>
              <a:rect l="l" t="t" r="r" b="b"/>
              <a:pathLst>
                <a:path w="163195" h="349250">
                  <a:moveTo>
                    <a:pt x="45046" y="0"/>
                  </a:moveTo>
                  <a:lnTo>
                    <a:pt x="18918" y="51874"/>
                  </a:lnTo>
                  <a:lnTo>
                    <a:pt x="8170" y="90149"/>
                  </a:lnTo>
                  <a:lnTo>
                    <a:pt x="1345" y="129031"/>
                  </a:lnTo>
                  <a:lnTo>
                    <a:pt x="0" y="168402"/>
                  </a:lnTo>
                  <a:lnTo>
                    <a:pt x="6356" y="212683"/>
                  </a:lnTo>
                  <a:lnTo>
                    <a:pt x="20804" y="254127"/>
                  </a:lnTo>
                  <a:lnTo>
                    <a:pt x="42951" y="291509"/>
                  </a:lnTo>
                  <a:lnTo>
                    <a:pt x="72401" y="323607"/>
                  </a:lnTo>
                  <a:lnTo>
                    <a:pt x="108762" y="349199"/>
                  </a:lnTo>
                  <a:lnTo>
                    <a:pt x="127538" y="327785"/>
                  </a:lnTo>
                  <a:lnTo>
                    <a:pt x="143162" y="302628"/>
                  </a:lnTo>
                  <a:lnTo>
                    <a:pt x="154673" y="275375"/>
                  </a:lnTo>
                  <a:lnTo>
                    <a:pt x="161112" y="247675"/>
                  </a:lnTo>
                  <a:lnTo>
                    <a:pt x="162870" y="220207"/>
                  </a:lnTo>
                  <a:lnTo>
                    <a:pt x="161323" y="192701"/>
                  </a:lnTo>
                  <a:lnTo>
                    <a:pt x="150228" y="138595"/>
                  </a:lnTo>
                  <a:lnTo>
                    <a:pt x="135962" y="99316"/>
                  </a:lnTo>
                  <a:lnTo>
                    <a:pt x="116092" y="62622"/>
                  </a:lnTo>
                  <a:lnTo>
                    <a:pt x="90119" y="30754"/>
                  </a:lnTo>
                  <a:lnTo>
                    <a:pt x="57543" y="5956"/>
                  </a:lnTo>
                  <a:lnTo>
                    <a:pt x="4504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7394" y="6978751"/>
              <a:ext cx="303530" cy="137795"/>
            </a:xfrm>
            <a:custGeom>
              <a:avLst/>
              <a:gdLst/>
              <a:ahLst/>
              <a:cxnLst/>
              <a:rect l="l" t="t" r="r" b="b"/>
              <a:pathLst>
                <a:path w="303529" h="137795">
                  <a:moveTo>
                    <a:pt x="24707" y="0"/>
                  </a:moveTo>
                  <a:lnTo>
                    <a:pt x="1828" y="3369"/>
                  </a:lnTo>
                  <a:lnTo>
                    <a:pt x="0" y="5566"/>
                  </a:lnTo>
                  <a:lnTo>
                    <a:pt x="46993" y="21358"/>
                  </a:lnTo>
                  <a:lnTo>
                    <a:pt x="91616" y="43831"/>
                  </a:lnTo>
                  <a:lnTo>
                    <a:pt x="135808" y="67810"/>
                  </a:lnTo>
                  <a:lnTo>
                    <a:pt x="181508" y="88116"/>
                  </a:lnTo>
                  <a:lnTo>
                    <a:pt x="213394" y="97927"/>
                  </a:lnTo>
                  <a:lnTo>
                    <a:pt x="245516" y="107288"/>
                  </a:lnTo>
                  <a:lnTo>
                    <a:pt x="276066" y="119329"/>
                  </a:lnTo>
                  <a:lnTo>
                    <a:pt x="303237" y="137176"/>
                  </a:lnTo>
                  <a:lnTo>
                    <a:pt x="295399" y="123283"/>
                  </a:lnTo>
                  <a:lnTo>
                    <a:pt x="284541" y="111460"/>
                  </a:lnTo>
                  <a:lnTo>
                    <a:pt x="218662" y="69146"/>
                  </a:lnTo>
                  <a:lnTo>
                    <a:pt x="178020" y="48319"/>
                  </a:lnTo>
                  <a:lnTo>
                    <a:pt x="136271" y="29814"/>
                  </a:lnTo>
                  <a:lnTo>
                    <a:pt x="93548" y="13694"/>
                  </a:lnTo>
                  <a:lnTo>
                    <a:pt x="47898" y="1550"/>
                  </a:lnTo>
                  <a:lnTo>
                    <a:pt x="2470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4740" y="6956920"/>
              <a:ext cx="248526" cy="8539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791263" y="6717842"/>
              <a:ext cx="621665" cy="191135"/>
            </a:xfrm>
            <a:custGeom>
              <a:avLst/>
              <a:gdLst/>
              <a:ahLst/>
              <a:cxnLst/>
              <a:rect l="l" t="t" r="r" b="b"/>
              <a:pathLst>
                <a:path w="621664" h="191134">
                  <a:moveTo>
                    <a:pt x="304787" y="190792"/>
                  </a:moveTo>
                  <a:lnTo>
                    <a:pt x="275996" y="117716"/>
                  </a:lnTo>
                  <a:lnTo>
                    <a:pt x="241173" y="79260"/>
                  </a:lnTo>
                  <a:lnTo>
                    <a:pt x="196532" y="38874"/>
                  </a:lnTo>
                  <a:lnTo>
                    <a:pt x="153644" y="14236"/>
                  </a:lnTo>
                  <a:lnTo>
                    <a:pt x="104305" y="2870"/>
                  </a:lnTo>
                  <a:lnTo>
                    <a:pt x="51943" y="0"/>
                  </a:lnTo>
                  <a:lnTo>
                    <a:pt x="0" y="863"/>
                  </a:lnTo>
                  <a:lnTo>
                    <a:pt x="44843" y="23202"/>
                  </a:lnTo>
                  <a:lnTo>
                    <a:pt x="90144" y="47548"/>
                  </a:lnTo>
                  <a:lnTo>
                    <a:pt x="135369" y="73647"/>
                  </a:lnTo>
                  <a:lnTo>
                    <a:pt x="179971" y="101269"/>
                  </a:lnTo>
                  <a:lnTo>
                    <a:pt x="223431" y="130175"/>
                  </a:lnTo>
                  <a:lnTo>
                    <a:pt x="265214" y="160096"/>
                  </a:lnTo>
                  <a:lnTo>
                    <a:pt x="304787" y="190792"/>
                  </a:lnTo>
                  <a:close/>
                </a:path>
                <a:path w="621664" h="191134">
                  <a:moveTo>
                    <a:pt x="621449" y="154622"/>
                  </a:moveTo>
                  <a:lnTo>
                    <a:pt x="603643" y="116878"/>
                  </a:lnTo>
                  <a:lnTo>
                    <a:pt x="572833" y="86233"/>
                  </a:lnTo>
                  <a:lnTo>
                    <a:pt x="535279" y="55676"/>
                  </a:lnTo>
                  <a:lnTo>
                    <a:pt x="492188" y="33909"/>
                  </a:lnTo>
                  <a:lnTo>
                    <a:pt x="460451" y="29679"/>
                  </a:lnTo>
                  <a:lnTo>
                    <a:pt x="441337" y="32702"/>
                  </a:lnTo>
                  <a:lnTo>
                    <a:pt x="406920" y="50317"/>
                  </a:lnTo>
                  <a:lnTo>
                    <a:pt x="373011" y="94005"/>
                  </a:lnTo>
                  <a:lnTo>
                    <a:pt x="363855" y="128905"/>
                  </a:lnTo>
                  <a:lnTo>
                    <a:pt x="395566" y="120269"/>
                  </a:lnTo>
                  <a:lnTo>
                    <a:pt x="428244" y="116332"/>
                  </a:lnTo>
                  <a:lnTo>
                    <a:pt x="494195" y="120027"/>
                  </a:lnTo>
                  <a:lnTo>
                    <a:pt x="558469" y="134658"/>
                  </a:lnTo>
                  <a:lnTo>
                    <a:pt x="590067" y="144310"/>
                  </a:lnTo>
                  <a:lnTo>
                    <a:pt x="621449" y="154622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91263" y="6717839"/>
              <a:ext cx="304800" cy="191135"/>
            </a:xfrm>
            <a:custGeom>
              <a:avLst/>
              <a:gdLst/>
              <a:ahLst/>
              <a:cxnLst/>
              <a:rect l="l" t="t" r="r" b="b"/>
              <a:pathLst>
                <a:path w="304800" h="191134">
                  <a:moveTo>
                    <a:pt x="51950" y="0"/>
                  </a:moveTo>
                  <a:lnTo>
                    <a:pt x="0" y="865"/>
                  </a:lnTo>
                  <a:lnTo>
                    <a:pt x="44850" y="23199"/>
                  </a:lnTo>
                  <a:lnTo>
                    <a:pt x="90153" y="47542"/>
                  </a:lnTo>
                  <a:lnTo>
                    <a:pt x="135375" y="73648"/>
                  </a:lnTo>
                  <a:lnTo>
                    <a:pt x="179983" y="101271"/>
                  </a:lnTo>
                  <a:lnTo>
                    <a:pt x="223443" y="130166"/>
                  </a:lnTo>
                  <a:lnTo>
                    <a:pt x="265222" y="160089"/>
                  </a:lnTo>
                  <a:lnTo>
                    <a:pt x="304787" y="190793"/>
                  </a:lnTo>
                  <a:lnTo>
                    <a:pt x="298145" y="154721"/>
                  </a:lnTo>
                  <a:lnTo>
                    <a:pt x="275996" y="117706"/>
                  </a:lnTo>
                  <a:lnTo>
                    <a:pt x="241179" y="79256"/>
                  </a:lnTo>
                  <a:lnTo>
                    <a:pt x="196532" y="38876"/>
                  </a:lnTo>
                  <a:lnTo>
                    <a:pt x="153654" y="14238"/>
                  </a:lnTo>
                  <a:lnTo>
                    <a:pt x="104314" y="2868"/>
                  </a:lnTo>
                  <a:lnTo>
                    <a:pt x="51950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8208" y="6485661"/>
              <a:ext cx="354965" cy="210820"/>
            </a:xfrm>
            <a:custGeom>
              <a:avLst/>
              <a:gdLst/>
              <a:ahLst/>
              <a:cxnLst/>
              <a:rect l="l" t="t" r="r" b="b"/>
              <a:pathLst>
                <a:path w="354965" h="210820">
                  <a:moveTo>
                    <a:pt x="331134" y="0"/>
                  </a:moveTo>
                  <a:lnTo>
                    <a:pt x="283891" y="3185"/>
                  </a:lnTo>
                  <a:lnTo>
                    <a:pt x="238081" y="15512"/>
                  </a:lnTo>
                  <a:lnTo>
                    <a:pt x="194027" y="33147"/>
                  </a:lnTo>
                  <a:lnTo>
                    <a:pt x="142313" y="56597"/>
                  </a:lnTo>
                  <a:lnTo>
                    <a:pt x="84749" y="88524"/>
                  </a:lnTo>
                  <a:lnTo>
                    <a:pt x="35357" y="130747"/>
                  </a:lnTo>
                  <a:lnTo>
                    <a:pt x="3135" y="180287"/>
                  </a:lnTo>
                  <a:lnTo>
                    <a:pt x="0" y="210567"/>
                  </a:lnTo>
                  <a:lnTo>
                    <a:pt x="19419" y="197871"/>
                  </a:lnTo>
                  <a:lnTo>
                    <a:pt x="39008" y="185783"/>
                  </a:lnTo>
                  <a:lnTo>
                    <a:pt x="58825" y="174620"/>
                  </a:lnTo>
                  <a:lnTo>
                    <a:pt x="78930" y="164695"/>
                  </a:lnTo>
                  <a:lnTo>
                    <a:pt x="98886" y="154321"/>
                  </a:lnTo>
                  <a:lnTo>
                    <a:pt x="118421" y="142411"/>
                  </a:lnTo>
                  <a:lnTo>
                    <a:pt x="137784" y="130157"/>
                  </a:lnTo>
                  <a:lnTo>
                    <a:pt x="157226" y="118746"/>
                  </a:lnTo>
                  <a:lnTo>
                    <a:pt x="181850" y="103818"/>
                  </a:lnTo>
                  <a:lnTo>
                    <a:pt x="205366" y="87141"/>
                  </a:lnTo>
                  <a:lnTo>
                    <a:pt x="251421" y="52249"/>
                  </a:lnTo>
                  <a:lnTo>
                    <a:pt x="275297" y="35823"/>
                  </a:lnTo>
                  <a:lnTo>
                    <a:pt x="300397" y="21374"/>
                  </a:lnTo>
                  <a:lnTo>
                    <a:pt x="326800" y="10057"/>
                  </a:lnTo>
                  <a:lnTo>
                    <a:pt x="354584" y="3024"/>
                  </a:lnTo>
                  <a:lnTo>
                    <a:pt x="33113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2261" y="6980852"/>
              <a:ext cx="335203" cy="1120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882040" y="6752623"/>
              <a:ext cx="268605" cy="224154"/>
            </a:xfrm>
            <a:custGeom>
              <a:avLst/>
              <a:gdLst/>
              <a:ahLst/>
              <a:cxnLst/>
              <a:rect l="l" t="t" r="r" b="b"/>
              <a:pathLst>
                <a:path w="268604" h="224154">
                  <a:moveTo>
                    <a:pt x="0" y="88"/>
                  </a:moveTo>
                  <a:lnTo>
                    <a:pt x="34023" y="14071"/>
                  </a:lnTo>
                  <a:lnTo>
                    <a:pt x="40462" y="17487"/>
                  </a:lnTo>
                  <a:lnTo>
                    <a:pt x="47764" y="20853"/>
                  </a:lnTo>
                  <a:lnTo>
                    <a:pt x="97150" y="48115"/>
                  </a:lnTo>
                  <a:lnTo>
                    <a:pt x="152908" y="88836"/>
                  </a:lnTo>
                  <a:lnTo>
                    <a:pt x="191212" y="125142"/>
                  </a:lnTo>
                  <a:lnTo>
                    <a:pt x="221746" y="160189"/>
                  </a:lnTo>
                  <a:lnTo>
                    <a:pt x="259676" y="212267"/>
                  </a:lnTo>
                  <a:lnTo>
                    <a:pt x="267919" y="223583"/>
                  </a:lnTo>
                  <a:lnTo>
                    <a:pt x="245979" y="189326"/>
                  </a:lnTo>
                  <a:lnTo>
                    <a:pt x="214385" y="147249"/>
                  </a:lnTo>
                  <a:lnTo>
                    <a:pt x="181238" y="111028"/>
                  </a:lnTo>
                  <a:lnTo>
                    <a:pt x="126413" y="64472"/>
                  </a:lnTo>
                  <a:lnTo>
                    <a:pt x="72307" y="30690"/>
                  </a:lnTo>
                  <a:lnTo>
                    <a:pt x="41262" y="15735"/>
                  </a:lnTo>
                  <a:lnTo>
                    <a:pt x="34721" y="1243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44159" y="6795058"/>
              <a:ext cx="133350" cy="7447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76150" y="6546621"/>
              <a:ext cx="283845" cy="259715"/>
            </a:xfrm>
            <a:custGeom>
              <a:avLst/>
              <a:gdLst/>
              <a:ahLst/>
              <a:cxnLst/>
              <a:rect l="l" t="t" r="r" b="b"/>
              <a:pathLst>
                <a:path w="283845" h="259715">
                  <a:moveTo>
                    <a:pt x="54825" y="246926"/>
                  </a:moveTo>
                  <a:lnTo>
                    <a:pt x="49149" y="207810"/>
                  </a:lnTo>
                  <a:lnTo>
                    <a:pt x="36791" y="159169"/>
                  </a:lnTo>
                  <a:lnTo>
                    <a:pt x="18338" y="112496"/>
                  </a:lnTo>
                  <a:lnTo>
                    <a:pt x="355" y="77304"/>
                  </a:lnTo>
                  <a:lnTo>
                    <a:pt x="0" y="77482"/>
                  </a:lnTo>
                  <a:lnTo>
                    <a:pt x="16129" y="113487"/>
                  </a:lnTo>
                  <a:lnTo>
                    <a:pt x="22072" y="127457"/>
                  </a:lnTo>
                  <a:lnTo>
                    <a:pt x="39192" y="177279"/>
                  </a:lnTo>
                  <a:lnTo>
                    <a:pt x="54419" y="246976"/>
                  </a:lnTo>
                  <a:lnTo>
                    <a:pt x="54622" y="246951"/>
                  </a:lnTo>
                  <a:lnTo>
                    <a:pt x="54825" y="246926"/>
                  </a:lnTo>
                  <a:close/>
                </a:path>
                <a:path w="283845" h="259715">
                  <a:moveTo>
                    <a:pt x="283248" y="88"/>
                  </a:moveTo>
                  <a:lnTo>
                    <a:pt x="236905" y="23850"/>
                  </a:lnTo>
                  <a:lnTo>
                    <a:pt x="202006" y="45389"/>
                  </a:lnTo>
                  <a:lnTo>
                    <a:pt x="162483" y="74333"/>
                  </a:lnTo>
                  <a:lnTo>
                    <a:pt x="129641" y="105283"/>
                  </a:lnTo>
                  <a:lnTo>
                    <a:pt x="106121" y="142328"/>
                  </a:lnTo>
                  <a:lnTo>
                    <a:pt x="86271" y="184467"/>
                  </a:lnTo>
                  <a:lnTo>
                    <a:pt x="70231" y="229793"/>
                  </a:lnTo>
                  <a:lnTo>
                    <a:pt x="64465" y="259626"/>
                  </a:lnTo>
                  <a:lnTo>
                    <a:pt x="64757" y="259664"/>
                  </a:lnTo>
                  <a:lnTo>
                    <a:pt x="65506" y="254749"/>
                  </a:lnTo>
                  <a:lnTo>
                    <a:pt x="67602" y="246024"/>
                  </a:lnTo>
                  <a:lnTo>
                    <a:pt x="83159" y="197993"/>
                  </a:lnTo>
                  <a:lnTo>
                    <a:pt x="101269" y="158153"/>
                  </a:lnTo>
                  <a:lnTo>
                    <a:pt x="120878" y="121132"/>
                  </a:lnTo>
                  <a:lnTo>
                    <a:pt x="150990" y="88011"/>
                  </a:lnTo>
                  <a:lnTo>
                    <a:pt x="190715" y="56362"/>
                  </a:lnTo>
                  <a:lnTo>
                    <a:pt x="227177" y="32181"/>
                  </a:lnTo>
                  <a:lnTo>
                    <a:pt x="247840" y="19875"/>
                  </a:lnTo>
                  <a:lnTo>
                    <a:pt x="283248" y="8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01428" y="6373187"/>
              <a:ext cx="224154" cy="320675"/>
            </a:xfrm>
            <a:custGeom>
              <a:avLst/>
              <a:gdLst/>
              <a:ahLst/>
              <a:cxnLst/>
              <a:rect l="l" t="t" r="r" b="b"/>
              <a:pathLst>
                <a:path w="224154" h="320675">
                  <a:moveTo>
                    <a:pt x="0" y="0"/>
                  </a:moveTo>
                  <a:lnTo>
                    <a:pt x="182333" y="271754"/>
                  </a:lnTo>
                  <a:lnTo>
                    <a:pt x="205879" y="320268"/>
                  </a:lnTo>
                  <a:lnTo>
                    <a:pt x="215685" y="300135"/>
                  </a:lnTo>
                  <a:lnTo>
                    <a:pt x="221454" y="279239"/>
                  </a:lnTo>
                  <a:lnTo>
                    <a:pt x="223830" y="257512"/>
                  </a:lnTo>
                  <a:lnTo>
                    <a:pt x="223456" y="234886"/>
                  </a:lnTo>
                  <a:lnTo>
                    <a:pt x="214845" y="189560"/>
                  </a:lnTo>
                  <a:lnTo>
                    <a:pt x="196938" y="146862"/>
                  </a:lnTo>
                  <a:lnTo>
                    <a:pt x="169228" y="104452"/>
                  </a:lnTo>
                  <a:lnTo>
                    <a:pt x="134423" y="67623"/>
                  </a:lnTo>
                  <a:lnTo>
                    <a:pt x="93779" y="37314"/>
                  </a:lnTo>
                  <a:lnTo>
                    <a:pt x="48552" y="14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62447" y="7143635"/>
              <a:ext cx="424180" cy="294005"/>
            </a:xfrm>
            <a:custGeom>
              <a:avLst/>
              <a:gdLst/>
              <a:ahLst/>
              <a:cxnLst/>
              <a:rect l="l" t="t" r="r" b="b"/>
              <a:pathLst>
                <a:path w="424179" h="294004">
                  <a:moveTo>
                    <a:pt x="423976" y="0"/>
                  </a:moveTo>
                  <a:lnTo>
                    <a:pt x="0" y="0"/>
                  </a:lnTo>
                  <a:lnTo>
                    <a:pt x="0" y="75145"/>
                  </a:lnTo>
                  <a:lnTo>
                    <a:pt x="33959" y="75145"/>
                  </a:lnTo>
                  <a:lnTo>
                    <a:pt x="67767" y="293420"/>
                  </a:lnTo>
                  <a:lnTo>
                    <a:pt x="349224" y="293420"/>
                  </a:lnTo>
                  <a:lnTo>
                    <a:pt x="389547" y="75145"/>
                  </a:lnTo>
                  <a:lnTo>
                    <a:pt x="423976" y="75145"/>
                  </a:lnTo>
                  <a:lnTo>
                    <a:pt x="423976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80849" y="7217613"/>
              <a:ext cx="383540" cy="2540"/>
            </a:xfrm>
            <a:custGeom>
              <a:avLst/>
              <a:gdLst/>
              <a:ahLst/>
              <a:cxnLst/>
              <a:rect l="l" t="t" r="r" b="b"/>
              <a:pathLst>
                <a:path w="383539" h="2540">
                  <a:moveTo>
                    <a:pt x="383501" y="1270"/>
                  </a:moveTo>
                  <a:lnTo>
                    <a:pt x="382739" y="1270"/>
                  </a:lnTo>
                  <a:lnTo>
                    <a:pt x="382739" y="0"/>
                  </a:lnTo>
                  <a:lnTo>
                    <a:pt x="749" y="0"/>
                  </a:lnTo>
                  <a:lnTo>
                    <a:pt x="749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83501" y="2540"/>
                  </a:lnTo>
                  <a:lnTo>
                    <a:pt x="383501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928914" y="5616207"/>
            <a:ext cx="767080" cy="1821814"/>
            <a:chOff x="7928914" y="5616207"/>
            <a:chExt cx="767080" cy="1821814"/>
          </a:xfrm>
        </p:grpSpPr>
        <p:sp>
          <p:nvSpPr>
            <p:cNvPr id="60" name="object 60"/>
            <p:cNvSpPr/>
            <p:nvPr/>
          </p:nvSpPr>
          <p:spPr>
            <a:xfrm>
              <a:off x="7928914" y="6042888"/>
              <a:ext cx="767080" cy="1263015"/>
            </a:xfrm>
            <a:custGeom>
              <a:avLst/>
              <a:gdLst/>
              <a:ahLst/>
              <a:cxnLst/>
              <a:rect l="l" t="t" r="r" b="b"/>
              <a:pathLst>
                <a:path w="767079" h="1263015">
                  <a:moveTo>
                    <a:pt x="766610" y="0"/>
                  </a:moveTo>
                  <a:lnTo>
                    <a:pt x="0" y="0"/>
                  </a:lnTo>
                  <a:lnTo>
                    <a:pt x="0" y="1262799"/>
                  </a:lnTo>
                  <a:lnTo>
                    <a:pt x="766610" y="1262799"/>
                  </a:lnTo>
                  <a:lnTo>
                    <a:pt x="766610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96923" y="6111544"/>
              <a:ext cx="629285" cy="1054735"/>
            </a:xfrm>
            <a:custGeom>
              <a:avLst/>
              <a:gdLst/>
              <a:ahLst/>
              <a:cxnLst/>
              <a:rect l="l" t="t" r="r" b="b"/>
              <a:pathLst>
                <a:path w="629284" h="1054734">
                  <a:moveTo>
                    <a:pt x="629234" y="735482"/>
                  </a:moveTo>
                  <a:lnTo>
                    <a:pt x="3632" y="734847"/>
                  </a:lnTo>
                  <a:lnTo>
                    <a:pt x="6210" y="732434"/>
                  </a:lnTo>
                  <a:lnTo>
                    <a:pt x="0" y="738124"/>
                  </a:lnTo>
                  <a:lnTo>
                    <a:pt x="647" y="737577"/>
                  </a:lnTo>
                  <a:lnTo>
                    <a:pt x="723" y="899883"/>
                  </a:lnTo>
                  <a:lnTo>
                    <a:pt x="838" y="1054163"/>
                  </a:lnTo>
                  <a:lnTo>
                    <a:pt x="615492" y="1051941"/>
                  </a:lnTo>
                  <a:lnTo>
                    <a:pt x="626084" y="1051737"/>
                  </a:lnTo>
                  <a:lnTo>
                    <a:pt x="627037" y="1051687"/>
                  </a:lnTo>
                  <a:lnTo>
                    <a:pt x="625868" y="1051534"/>
                  </a:lnTo>
                  <a:lnTo>
                    <a:pt x="6324" y="1049121"/>
                  </a:lnTo>
                  <a:lnTo>
                    <a:pt x="6400" y="966406"/>
                  </a:lnTo>
                  <a:lnTo>
                    <a:pt x="6515" y="742619"/>
                  </a:lnTo>
                  <a:lnTo>
                    <a:pt x="6515" y="740219"/>
                  </a:lnTo>
                  <a:lnTo>
                    <a:pt x="197408" y="740029"/>
                  </a:lnTo>
                  <a:lnTo>
                    <a:pt x="227431" y="767575"/>
                  </a:lnTo>
                  <a:lnTo>
                    <a:pt x="402158" y="767575"/>
                  </a:lnTo>
                  <a:lnTo>
                    <a:pt x="433362" y="739787"/>
                  </a:lnTo>
                  <a:lnTo>
                    <a:pt x="624763" y="739584"/>
                  </a:lnTo>
                  <a:lnTo>
                    <a:pt x="625957" y="967676"/>
                  </a:lnTo>
                  <a:lnTo>
                    <a:pt x="626516" y="1030135"/>
                  </a:lnTo>
                  <a:lnTo>
                    <a:pt x="626986" y="1051636"/>
                  </a:lnTo>
                  <a:lnTo>
                    <a:pt x="627113" y="1050340"/>
                  </a:lnTo>
                  <a:lnTo>
                    <a:pt x="627240" y="1045845"/>
                  </a:lnTo>
                  <a:lnTo>
                    <a:pt x="627481" y="1029322"/>
                  </a:lnTo>
                  <a:lnTo>
                    <a:pt x="628053" y="966406"/>
                  </a:lnTo>
                  <a:lnTo>
                    <a:pt x="629221" y="737539"/>
                  </a:lnTo>
                  <a:lnTo>
                    <a:pt x="629234" y="736955"/>
                  </a:lnTo>
                  <a:lnTo>
                    <a:pt x="629234" y="735482"/>
                  </a:lnTo>
                  <a:close/>
                </a:path>
                <a:path w="629284" h="1054734">
                  <a:moveTo>
                    <a:pt x="629234" y="369277"/>
                  </a:moveTo>
                  <a:lnTo>
                    <a:pt x="3632" y="368630"/>
                  </a:lnTo>
                  <a:lnTo>
                    <a:pt x="6210" y="366217"/>
                  </a:lnTo>
                  <a:lnTo>
                    <a:pt x="0" y="371906"/>
                  </a:lnTo>
                  <a:lnTo>
                    <a:pt x="647" y="371360"/>
                  </a:lnTo>
                  <a:lnTo>
                    <a:pt x="723" y="533666"/>
                  </a:lnTo>
                  <a:lnTo>
                    <a:pt x="838" y="687946"/>
                  </a:lnTo>
                  <a:lnTo>
                    <a:pt x="615492" y="685723"/>
                  </a:lnTo>
                  <a:lnTo>
                    <a:pt x="626084" y="685520"/>
                  </a:lnTo>
                  <a:lnTo>
                    <a:pt x="627037" y="685469"/>
                  </a:lnTo>
                  <a:lnTo>
                    <a:pt x="625868" y="685317"/>
                  </a:lnTo>
                  <a:lnTo>
                    <a:pt x="6324" y="682904"/>
                  </a:lnTo>
                  <a:lnTo>
                    <a:pt x="6400" y="600202"/>
                  </a:lnTo>
                  <a:lnTo>
                    <a:pt x="6515" y="376415"/>
                  </a:lnTo>
                  <a:lnTo>
                    <a:pt x="6515" y="374015"/>
                  </a:lnTo>
                  <a:lnTo>
                    <a:pt x="197408" y="373824"/>
                  </a:lnTo>
                  <a:lnTo>
                    <a:pt x="227431" y="401370"/>
                  </a:lnTo>
                  <a:lnTo>
                    <a:pt x="402158" y="401370"/>
                  </a:lnTo>
                  <a:lnTo>
                    <a:pt x="433374" y="373570"/>
                  </a:lnTo>
                  <a:lnTo>
                    <a:pt x="624763" y="373367"/>
                  </a:lnTo>
                  <a:lnTo>
                    <a:pt x="625957" y="601459"/>
                  </a:lnTo>
                  <a:lnTo>
                    <a:pt x="626516" y="663917"/>
                  </a:lnTo>
                  <a:lnTo>
                    <a:pt x="626986" y="685419"/>
                  </a:lnTo>
                  <a:lnTo>
                    <a:pt x="627113" y="684123"/>
                  </a:lnTo>
                  <a:lnTo>
                    <a:pt x="627240" y="679640"/>
                  </a:lnTo>
                  <a:lnTo>
                    <a:pt x="627481" y="663117"/>
                  </a:lnTo>
                  <a:lnTo>
                    <a:pt x="628053" y="600202"/>
                  </a:lnTo>
                  <a:lnTo>
                    <a:pt x="629221" y="371322"/>
                  </a:lnTo>
                  <a:lnTo>
                    <a:pt x="629234" y="370738"/>
                  </a:lnTo>
                  <a:lnTo>
                    <a:pt x="629234" y="369277"/>
                  </a:lnTo>
                  <a:close/>
                </a:path>
                <a:path w="629284" h="1054734">
                  <a:moveTo>
                    <a:pt x="629234" y="3048"/>
                  </a:moveTo>
                  <a:lnTo>
                    <a:pt x="3632" y="2413"/>
                  </a:lnTo>
                  <a:lnTo>
                    <a:pt x="6210" y="0"/>
                  </a:lnTo>
                  <a:lnTo>
                    <a:pt x="0" y="5689"/>
                  </a:lnTo>
                  <a:lnTo>
                    <a:pt x="647" y="5143"/>
                  </a:lnTo>
                  <a:lnTo>
                    <a:pt x="723" y="167449"/>
                  </a:lnTo>
                  <a:lnTo>
                    <a:pt x="838" y="321729"/>
                  </a:lnTo>
                  <a:lnTo>
                    <a:pt x="615492" y="319506"/>
                  </a:lnTo>
                  <a:lnTo>
                    <a:pt x="626084" y="319303"/>
                  </a:lnTo>
                  <a:lnTo>
                    <a:pt x="627037" y="319252"/>
                  </a:lnTo>
                  <a:lnTo>
                    <a:pt x="625868" y="319100"/>
                  </a:lnTo>
                  <a:lnTo>
                    <a:pt x="6324" y="316699"/>
                  </a:lnTo>
                  <a:lnTo>
                    <a:pt x="3581" y="316687"/>
                  </a:lnTo>
                  <a:lnTo>
                    <a:pt x="6324" y="316687"/>
                  </a:lnTo>
                  <a:lnTo>
                    <a:pt x="6400" y="233984"/>
                  </a:lnTo>
                  <a:lnTo>
                    <a:pt x="6515" y="10185"/>
                  </a:lnTo>
                  <a:lnTo>
                    <a:pt x="6515" y="7785"/>
                  </a:lnTo>
                  <a:lnTo>
                    <a:pt x="197396" y="7594"/>
                  </a:lnTo>
                  <a:lnTo>
                    <a:pt x="227431" y="35153"/>
                  </a:lnTo>
                  <a:lnTo>
                    <a:pt x="402158" y="35153"/>
                  </a:lnTo>
                  <a:lnTo>
                    <a:pt x="433362" y="7366"/>
                  </a:lnTo>
                  <a:lnTo>
                    <a:pt x="624763" y="7162"/>
                  </a:lnTo>
                  <a:lnTo>
                    <a:pt x="625957" y="235242"/>
                  </a:lnTo>
                  <a:lnTo>
                    <a:pt x="626516" y="297700"/>
                  </a:lnTo>
                  <a:lnTo>
                    <a:pt x="626986" y="319201"/>
                  </a:lnTo>
                  <a:lnTo>
                    <a:pt x="627113" y="317906"/>
                  </a:lnTo>
                  <a:lnTo>
                    <a:pt x="627240" y="313410"/>
                  </a:lnTo>
                  <a:lnTo>
                    <a:pt x="627481" y="296900"/>
                  </a:lnTo>
                  <a:lnTo>
                    <a:pt x="628053" y="233984"/>
                  </a:lnTo>
                  <a:lnTo>
                    <a:pt x="629221" y="5105"/>
                  </a:lnTo>
                  <a:lnTo>
                    <a:pt x="629234" y="4521"/>
                  </a:lnTo>
                  <a:lnTo>
                    <a:pt x="629234" y="304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1909" y="7305699"/>
              <a:ext cx="131838" cy="13183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4583" y="7305699"/>
              <a:ext cx="131838" cy="13183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382322" y="5745840"/>
              <a:ext cx="247015" cy="301625"/>
            </a:xfrm>
            <a:custGeom>
              <a:avLst/>
              <a:gdLst/>
              <a:ahLst/>
              <a:cxnLst/>
              <a:rect l="l" t="t" r="r" b="b"/>
              <a:pathLst>
                <a:path w="247015" h="301625">
                  <a:moveTo>
                    <a:pt x="246722" y="0"/>
                  </a:moveTo>
                  <a:lnTo>
                    <a:pt x="0" y="0"/>
                  </a:lnTo>
                  <a:lnTo>
                    <a:pt x="0" y="268947"/>
                  </a:lnTo>
                  <a:lnTo>
                    <a:pt x="2561" y="281639"/>
                  </a:lnTo>
                  <a:lnTo>
                    <a:pt x="9545" y="292001"/>
                  </a:lnTo>
                  <a:lnTo>
                    <a:pt x="19904" y="298987"/>
                  </a:lnTo>
                  <a:lnTo>
                    <a:pt x="32588" y="301548"/>
                  </a:lnTo>
                  <a:lnTo>
                    <a:pt x="189179" y="301548"/>
                  </a:lnTo>
                  <a:lnTo>
                    <a:pt x="221780" y="268947"/>
                  </a:lnTo>
                  <a:lnTo>
                    <a:pt x="221780" y="24790"/>
                  </a:lnTo>
                  <a:lnTo>
                    <a:pt x="24672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79498" y="5743028"/>
              <a:ext cx="256540" cy="306705"/>
            </a:xfrm>
            <a:custGeom>
              <a:avLst/>
              <a:gdLst/>
              <a:ahLst/>
              <a:cxnLst/>
              <a:rect l="l" t="t" r="r" b="b"/>
              <a:pathLst>
                <a:path w="256540" h="306704">
                  <a:moveTo>
                    <a:pt x="57086" y="302488"/>
                  </a:moveTo>
                  <a:lnTo>
                    <a:pt x="37655" y="302374"/>
                  </a:lnTo>
                  <a:lnTo>
                    <a:pt x="32118" y="302488"/>
                  </a:lnTo>
                  <a:lnTo>
                    <a:pt x="57086" y="302488"/>
                  </a:lnTo>
                  <a:close/>
                </a:path>
                <a:path w="256540" h="306704">
                  <a:moveTo>
                    <a:pt x="196088" y="304469"/>
                  </a:moveTo>
                  <a:lnTo>
                    <a:pt x="191693" y="303631"/>
                  </a:lnTo>
                  <a:lnTo>
                    <a:pt x="191960" y="304279"/>
                  </a:lnTo>
                  <a:lnTo>
                    <a:pt x="193890" y="304761"/>
                  </a:lnTo>
                  <a:lnTo>
                    <a:pt x="196088" y="304469"/>
                  </a:lnTo>
                  <a:close/>
                </a:path>
                <a:path w="256540" h="306704">
                  <a:moveTo>
                    <a:pt x="202882" y="303364"/>
                  </a:moveTo>
                  <a:lnTo>
                    <a:pt x="201117" y="303771"/>
                  </a:lnTo>
                  <a:lnTo>
                    <a:pt x="196088" y="304469"/>
                  </a:lnTo>
                  <a:lnTo>
                    <a:pt x="200342" y="305282"/>
                  </a:lnTo>
                  <a:lnTo>
                    <a:pt x="202882" y="303364"/>
                  </a:lnTo>
                  <a:close/>
                </a:path>
                <a:path w="256540" h="306704">
                  <a:moveTo>
                    <a:pt x="255917" y="203"/>
                  </a:moveTo>
                  <a:lnTo>
                    <a:pt x="53098" y="0"/>
                  </a:lnTo>
                  <a:lnTo>
                    <a:pt x="0" y="12"/>
                  </a:lnTo>
                  <a:lnTo>
                    <a:pt x="292" y="190334"/>
                  </a:lnTo>
                  <a:lnTo>
                    <a:pt x="571" y="271399"/>
                  </a:lnTo>
                  <a:lnTo>
                    <a:pt x="25577" y="305676"/>
                  </a:lnTo>
                  <a:lnTo>
                    <a:pt x="31991" y="306565"/>
                  </a:lnTo>
                  <a:lnTo>
                    <a:pt x="37655" y="306362"/>
                  </a:lnTo>
                  <a:lnTo>
                    <a:pt x="155194" y="305409"/>
                  </a:lnTo>
                  <a:lnTo>
                    <a:pt x="191960" y="304279"/>
                  </a:lnTo>
                  <a:lnTo>
                    <a:pt x="191185" y="304177"/>
                  </a:lnTo>
                  <a:lnTo>
                    <a:pt x="182499" y="303834"/>
                  </a:lnTo>
                  <a:lnTo>
                    <a:pt x="155194" y="303326"/>
                  </a:lnTo>
                  <a:lnTo>
                    <a:pt x="32118" y="302488"/>
                  </a:lnTo>
                  <a:lnTo>
                    <a:pt x="26847" y="301650"/>
                  </a:lnTo>
                  <a:lnTo>
                    <a:pt x="5067" y="271399"/>
                  </a:lnTo>
                  <a:lnTo>
                    <a:pt x="5067" y="269582"/>
                  </a:lnTo>
                  <a:lnTo>
                    <a:pt x="7137" y="270078"/>
                  </a:lnTo>
                  <a:lnTo>
                    <a:pt x="13309" y="270522"/>
                  </a:lnTo>
                  <a:lnTo>
                    <a:pt x="22453" y="270814"/>
                  </a:lnTo>
                  <a:lnTo>
                    <a:pt x="33667" y="270916"/>
                  </a:lnTo>
                  <a:lnTo>
                    <a:pt x="44869" y="270814"/>
                  </a:lnTo>
                  <a:lnTo>
                    <a:pt x="54013" y="270522"/>
                  </a:lnTo>
                  <a:lnTo>
                    <a:pt x="60185" y="270078"/>
                  </a:lnTo>
                  <a:lnTo>
                    <a:pt x="62445" y="269532"/>
                  </a:lnTo>
                  <a:lnTo>
                    <a:pt x="60185" y="268998"/>
                  </a:lnTo>
                  <a:lnTo>
                    <a:pt x="54013" y="268554"/>
                  </a:lnTo>
                  <a:lnTo>
                    <a:pt x="44869" y="268262"/>
                  </a:lnTo>
                  <a:lnTo>
                    <a:pt x="33667" y="268147"/>
                  </a:lnTo>
                  <a:lnTo>
                    <a:pt x="22453" y="268262"/>
                  </a:lnTo>
                  <a:lnTo>
                    <a:pt x="13309" y="268554"/>
                  </a:lnTo>
                  <a:lnTo>
                    <a:pt x="7137" y="268998"/>
                  </a:lnTo>
                  <a:lnTo>
                    <a:pt x="5067" y="269494"/>
                  </a:lnTo>
                  <a:lnTo>
                    <a:pt x="5168" y="238340"/>
                  </a:lnTo>
                  <a:lnTo>
                    <a:pt x="10591" y="238925"/>
                  </a:lnTo>
                  <a:lnTo>
                    <a:pt x="24714" y="238925"/>
                  </a:lnTo>
                  <a:lnTo>
                    <a:pt x="30429" y="238302"/>
                  </a:lnTo>
                  <a:lnTo>
                    <a:pt x="30429" y="237540"/>
                  </a:lnTo>
                  <a:lnTo>
                    <a:pt x="30429" y="236766"/>
                  </a:lnTo>
                  <a:lnTo>
                    <a:pt x="24714" y="236156"/>
                  </a:lnTo>
                  <a:lnTo>
                    <a:pt x="10591" y="236156"/>
                  </a:lnTo>
                  <a:lnTo>
                    <a:pt x="5168" y="236740"/>
                  </a:lnTo>
                  <a:lnTo>
                    <a:pt x="5283" y="206082"/>
                  </a:lnTo>
                  <a:lnTo>
                    <a:pt x="7137" y="206527"/>
                  </a:lnTo>
                  <a:lnTo>
                    <a:pt x="13309" y="206959"/>
                  </a:lnTo>
                  <a:lnTo>
                    <a:pt x="22453" y="207264"/>
                  </a:lnTo>
                  <a:lnTo>
                    <a:pt x="33667" y="207365"/>
                  </a:lnTo>
                  <a:lnTo>
                    <a:pt x="44869" y="207264"/>
                  </a:lnTo>
                  <a:lnTo>
                    <a:pt x="54013" y="206959"/>
                  </a:lnTo>
                  <a:lnTo>
                    <a:pt x="60185" y="206527"/>
                  </a:lnTo>
                  <a:lnTo>
                    <a:pt x="62445" y="205981"/>
                  </a:lnTo>
                  <a:lnTo>
                    <a:pt x="60185" y="205447"/>
                  </a:lnTo>
                  <a:lnTo>
                    <a:pt x="54013" y="205003"/>
                  </a:lnTo>
                  <a:lnTo>
                    <a:pt x="44869" y="204711"/>
                  </a:lnTo>
                  <a:lnTo>
                    <a:pt x="33667" y="204597"/>
                  </a:lnTo>
                  <a:lnTo>
                    <a:pt x="22453" y="204711"/>
                  </a:lnTo>
                  <a:lnTo>
                    <a:pt x="13309" y="205003"/>
                  </a:lnTo>
                  <a:lnTo>
                    <a:pt x="7137" y="205447"/>
                  </a:lnTo>
                  <a:lnTo>
                    <a:pt x="5283" y="205892"/>
                  </a:lnTo>
                  <a:lnTo>
                    <a:pt x="5346" y="190334"/>
                  </a:lnTo>
                  <a:lnTo>
                    <a:pt x="5359" y="174815"/>
                  </a:lnTo>
                  <a:lnTo>
                    <a:pt x="10591" y="175374"/>
                  </a:lnTo>
                  <a:lnTo>
                    <a:pt x="24714" y="175374"/>
                  </a:lnTo>
                  <a:lnTo>
                    <a:pt x="30429" y="174752"/>
                  </a:lnTo>
                  <a:lnTo>
                    <a:pt x="30429" y="173990"/>
                  </a:lnTo>
                  <a:lnTo>
                    <a:pt x="30429" y="173215"/>
                  </a:lnTo>
                  <a:lnTo>
                    <a:pt x="24714" y="172605"/>
                  </a:lnTo>
                  <a:lnTo>
                    <a:pt x="10591" y="172605"/>
                  </a:lnTo>
                  <a:lnTo>
                    <a:pt x="5359" y="173164"/>
                  </a:lnTo>
                  <a:lnTo>
                    <a:pt x="5410" y="142570"/>
                  </a:lnTo>
                  <a:lnTo>
                    <a:pt x="7137" y="142976"/>
                  </a:lnTo>
                  <a:lnTo>
                    <a:pt x="13309" y="143408"/>
                  </a:lnTo>
                  <a:lnTo>
                    <a:pt x="22453" y="143713"/>
                  </a:lnTo>
                  <a:lnTo>
                    <a:pt x="33667" y="143814"/>
                  </a:lnTo>
                  <a:lnTo>
                    <a:pt x="44869" y="143713"/>
                  </a:lnTo>
                  <a:lnTo>
                    <a:pt x="54013" y="143408"/>
                  </a:lnTo>
                  <a:lnTo>
                    <a:pt x="60185" y="142976"/>
                  </a:lnTo>
                  <a:lnTo>
                    <a:pt x="62445" y="142430"/>
                  </a:lnTo>
                  <a:lnTo>
                    <a:pt x="60185" y="141897"/>
                  </a:lnTo>
                  <a:lnTo>
                    <a:pt x="54013" y="141452"/>
                  </a:lnTo>
                  <a:lnTo>
                    <a:pt x="44869" y="141160"/>
                  </a:lnTo>
                  <a:lnTo>
                    <a:pt x="33667" y="141046"/>
                  </a:lnTo>
                  <a:lnTo>
                    <a:pt x="22453" y="141160"/>
                  </a:lnTo>
                  <a:lnTo>
                    <a:pt x="13309" y="141452"/>
                  </a:lnTo>
                  <a:lnTo>
                    <a:pt x="7137" y="141897"/>
                  </a:lnTo>
                  <a:lnTo>
                    <a:pt x="5410" y="142303"/>
                  </a:lnTo>
                  <a:lnTo>
                    <a:pt x="5448" y="111264"/>
                  </a:lnTo>
                  <a:lnTo>
                    <a:pt x="10591" y="111810"/>
                  </a:lnTo>
                  <a:lnTo>
                    <a:pt x="24714" y="111810"/>
                  </a:lnTo>
                  <a:lnTo>
                    <a:pt x="30429" y="111201"/>
                  </a:lnTo>
                  <a:lnTo>
                    <a:pt x="30429" y="110426"/>
                  </a:lnTo>
                  <a:lnTo>
                    <a:pt x="30429" y="109664"/>
                  </a:lnTo>
                  <a:lnTo>
                    <a:pt x="24714" y="109042"/>
                  </a:lnTo>
                  <a:lnTo>
                    <a:pt x="10591" y="109042"/>
                  </a:lnTo>
                  <a:lnTo>
                    <a:pt x="5461" y="109601"/>
                  </a:lnTo>
                  <a:lnTo>
                    <a:pt x="5511" y="79044"/>
                  </a:lnTo>
                  <a:lnTo>
                    <a:pt x="7137" y="79425"/>
                  </a:lnTo>
                  <a:lnTo>
                    <a:pt x="13309" y="79857"/>
                  </a:lnTo>
                  <a:lnTo>
                    <a:pt x="22453" y="80162"/>
                  </a:lnTo>
                  <a:lnTo>
                    <a:pt x="33667" y="80264"/>
                  </a:lnTo>
                  <a:lnTo>
                    <a:pt x="44869" y="80162"/>
                  </a:lnTo>
                  <a:lnTo>
                    <a:pt x="54013" y="79857"/>
                  </a:lnTo>
                  <a:lnTo>
                    <a:pt x="60185" y="79425"/>
                  </a:lnTo>
                  <a:lnTo>
                    <a:pt x="62445" y="78879"/>
                  </a:lnTo>
                  <a:lnTo>
                    <a:pt x="60185" y="78346"/>
                  </a:lnTo>
                  <a:lnTo>
                    <a:pt x="54013" y="77901"/>
                  </a:lnTo>
                  <a:lnTo>
                    <a:pt x="44869" y="77609"/>
                  </a:lnTo>
                  <a:lnTo>
                    <a:pt x="33667" y="77495"/>
                  </a:lnTo>
                  <a:lnTo>
                    <a:pt x="22453" y="77609"/>
                  </a:lnTo>
                  <a:lnTo>
                    <a:pt x="13309" y="77901"/>
                  </a:lnTo>
                  <a:lnTo>
                    <a:pt x="7137" y="78346"/>
                  </a:lnTo>
                  <a:lnTo>
                    <a:pt x="5511" y="78727"/>
                  </a:lnTo>
                  <a:lnTo>
                    <a:pt x="5562" y="47726"/>
                  </a:lnTo>
                  <a:lnTo>
                    <a:pt x="10591" y="48260"/>
                  </a:lnTo>
                  <a:lnTo>
                    <a:pt x="24714" y="48260"/>
                  </a:lnTo>
                  <a:lnTo>
                    <a:pt x="30429" y="47650"/>
                  </a:lnTo>
                  <a:lnTo>
                    <a:pt x="30429" y="46875"/>
                  </a:lnTo>
                  <a:lnTo>
                    <a:pt x="30429" y="46113"/>
                  </a:lnTo>
                  <a:lnTo>
                    <a:pt x="24714" y="45491"/>
                  </a:lnTo>
                  <a:lnTo>
                    <a:pt x="10591" y="45491"/>
                  </a:lnTo>
                  <a:lnTo>
                    <a:pt x="5562" y="46050"/>
                  </a:lnTo>
                  <a:lnTo>
                    <a:pt x="5638" y="5638"/>
                  </a:lnTo>
                  <a:lnTo>
                    <a:pt x="53098" y="5651"/>
                  </a:lnTo>
                  <a:lnTo>
                    <a:pt x="243192" y="5448"/>
                  </a:lnTo>
                  <a:lnTo>
                    <a:pt x="222059" y="26555"/>
                  </a:lnTo>
                  <a:lnTo>
                    <a:pt x="223088" y="241058"/>
                  </a:lnTo>
                  <a:lnTo>
                    <a:pt x="223253" y="271399"/>
                  </a:lnTo>
                  <a:lnTo>
                    <a:pt x="223139" y="275882"/>
                  </a:lnTo>
                  <a:lnTo>
                    <a:pt x="222072" y="285394"/>
                  </a:lnTo>
                  <a:lnTo>
                    <a:pt x="216725" y="292684"/>
                  </a:lnTo>
                  <a:lnTo>
                    <a:pt x="211455" y="296875"/>
                  </a:lnTo>
                  <a:lnTo>
                    <a:pt x="202882" y="303364"/>
                  </a:lnTo>
                  <a:lnTo>
                    <a:pt x="206667" y="302488"/>
                  </a:lnTo>
                  <a:lnTo>
                    <a:pt x="225844" y="267893"/>
                  </a:lnTo>
                  <a:lnTo>
                    <a:pt x="226009" y="250520"/>
                  </a:lnTo>
                  <a:lnTo>
                    <a:pt x="226110" y="241058"/>
                  </a:lnTo>
                  <a:lnTo>
                    <a:pt x="227126" y="29413"/>
                  </a:lnTo>
                  <a:lnTo>
                    <a:pt x="227126" y="28676"/>
                  </a:lnTo>
                  <a:lnTo>
                    <a:pt x="228206" y="27609"/>
                  </a:lnTo>
                  <a:lnTo>
                    <a:pt x="255143" y="965"/>
                  </a:lnTo>
                  <a:lnTo>
                    <a:pt x="255917" y="20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20923" y="5743954"/>
              <a:ext cx="247015" cy="301625"/>
            </a:xfrm>
            <a:custGeom>
              <a:avLst/>
              <a:gdLst/>
              <a:ahLst/>
              <a:cxnLst/>
              <a:rect l="l" t="t" r="r" b="b"/>
              <a:pathLst>
                <a:path w="247015" h="301625">
                  <a:moveTo>
                    <a:pt x="246722" y="0"/>
                  </a:moveTo>
                  <a:lnTo>
                    <a:pt x="0" y="0"/>
                  </a:lnTo>
                  <a:lnTo>
                    <a:pt x="0" y="268947"/>
                  </a:lnTo>
                  <a:lnTo>
                    <a:pt x="2561" y="281631"/>
                  </a:lnTo>
                  <a:lnTo>
                    <a:pt x="9545" y="291990"/>
                  </a:lnTo>
                  <a:lnTo>
                    <a:pt x="19904" y="298974"/>
                  </a:lnTo>
                  <a:lnTo>
                    <a:pt x="32588" y="301536"/>
                  </a:lnTo>
                  <a:lnTo>
                    <a:pt x="189179" y="301536"/>
                  </a:lnTo>
                  <a:lnTo>
                    <a:pt x="221780" y="268947"/>
                  </a:lnTo>
                  <a:lnTo>
                    <a:pt x="221780" y="24777"/>
                  </a:lnTo>
                  <a:lnTo>
                    <a:pt x="24672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18094" y="5741136"/>
              <a:ext cx="256540" cy="306705"/>
            </a:xfrm>
            <a:custGeom>
              <a:avLst/>
              <a:gdLst/>
              <a:ahLst/>
              <a:cxnLst/>
              <a:rect l="l" t="t" r="r" b="b"/>
              <a:pathLst>
                <a:path w="256540" h="306704">
                  <a:moveTo>
                    <a:pt x="57073" y="302488"/>
                  </a:moveTo>
                  <a:lnTo>
                    <a:pt x="37655" y="302361"/>
                  </a:lnTo>
                  <a:lnTo>
                    <a:pt x="32118" y="302488"/>
                  </a:lnTo>
                  <a:lnTo>
                    <a:pt x="57073" y="302488"/>
                  </a:lnTo>
                  <a:close/>
                </a:path>
                <a:path w="256540" h="306704">
                  <a:moveTo>
                    <a:pt x="196113" y="304469"/>
                  </a:moveTo>
                  <a:lnTo>
                    <a:pt x="191693" y="303618"/>
                  </a:lnTo>
                  <a:lnTo>
                    <a:pt x="191960" y="304279"/>
                  </a:lnTo>
                  <a:lnTo>
                    <a:pt x="193890" y="304761"/>
                  </a:lnTo>
                  <a:lnTo>
                    <a:pt x="196113" y="304469"/>
                  </a:lnTo>
                  <a:close/>
                </a:path>
                <a:path w="256540" h="306704">
                  <a:moveTo>
                    <a:pt x="202882" y="303364"/>
                  </a:moveTo>
                  <a:lnTo>
                    <a:pt x="201117" y="303771"/>
                  </a:lnTo>
                  <a:lnTo>
                    <a:pt x="196113" y="304469"/>
                  </a:lnTo>
                  <a:lnTo>
                    <a:pt x="200342" y="305282"/>
                  </a:lnTo>
                  <a:lnTo>
                    <a:pt x="202882" y="303364"/>
                  </a:lnTo>
                  <a:close/>
                </a:path>
                <a:path w="256540" h="306704">
                  <a:moveTo>
                    <a:pt x="255917" y="203"/>
                  </a:moveTo>
                  <a:lnTo>
                    <a:pt x="53098" y="0"/>
                  </a:lnTo>
                  <a:lnTo>
                    <a:pt x="0" y="12"/>
                  </a:lnTo>
                  <a:lnTo>
                    <a:pt x="292" y="190334"/>
                  </a:lnTo>
                  <a:lnTo>
                    <a:pt x="571" y="271386"/>
                  </a:lnTo>
                  <a:lnTo>
                    <a:pt x="25577" y="305676"/>
                  </a:lnTo>
                  <a:lnTo>
                    <a:pt x="31991" y="306565"/>
                  </a:lnTo>
                  <a:lnTo>
                    <a:pt x="37655" y="306362"/>
                  </a:lnTo>
                  <a:lnTo>
                    <a:pt x="155194" y="305409"/>
                  </a:lnTo>
                  <a:lnTo>
                    <a:pt x="191960" y="304279"/>
                  </a:lnTo>
                  <a:lnTo>
                    <a:pt x="191185" y="304177"/>
                  </a:lnTo>
                  <a:lnTo>
                    <a:pt x="182499" y="303834"/>
                  </a:lnTo>
                  <a:lnTo>
                    <a:pt x="155194" y="303326"/>
                  </a:lnTo>
                  <a:lnTo>
                    <a:pt x="32118" y="302488"/>
                  </a:lnTo>
                  <a:lnTo>
                    <a:pt x="26847" y="301637"/>
                  </a:lnTo>
                  <a:lnTo>
                    <a:pt x="5067" y="271386"/>
                  </a:lnTo>
                  <a:lnTo>
                    <a:pt x="5067" y="269582"/>
                  </a:lnTo>
                  <a:lnTo>
                    <a:pt x="7137" y="270078"/>
                  </a:lnTo>
                  <a:lnTo>
                    <a:pt x="13309" y="270510"/>
                  </a:lnTo>
                  <a:lnTo>
                    <a:pt x="22466" y="270814"/>
                  </a:lnTo>
                  <a:lnTo>
                    <a:pt x="33667" y="270916"/>
                  </a:lnTo>
                  <a:lnTo>
                    <a:pt x="44869" y="270814"/>
                  </a:lnTo>
                  <a:lnTo>
                    <a:pt x="54013" y="270510"/>
                  </a:lnTo>
                  <a:lnTo>
                    <a:pt x="60185" y="270078"/>
                  </a:lnTo>
                  <a:lnTo>
                    <a:pt x="62445" y="269532"/>
                  </a:lnTo>
                  <a:lnTo>
                    <a:pt x="60185" y="268998"/>
                  </a:lnTo>
                  <a:lnTo>
                    <a:pt x="54013" y="268554"/>
                  </a:lnTo>
                  <a:lnTo>
                    <a:pt x="44869" y="268262"/>
                  </a:lnTo>
                  <a:lnTo>
                    <a:pt x="33667" y="268147"/>
                  </a:lnTo>
                  <a:lnTo>
                    <a:pt x="22466" y="268262"/>
                  </a:lnTo>
                  <a:lnTo>
                    <a:pt x="13309" y="268554"/>
                  </a:lnTo>
                  <a:lnTo>
                    <a:pt x="7137" y="268998"/>
                  </a:lnTo>
                  <a:lnTo>
                    <a:pt x="5067" y="269494"/>
                  </a:lnTo>
                  <a:lnTo>
                    <a:pt x="5156" y="238340"/>
                  </a:lnTo>
                  <a:lnTo>
                    <a:pt x="10591" y="238912"/>
                  </a:lnTo>
                  <a:lnTo>
                    <a:pt x="24714" y="238912"/>
                  </a:lnTo>
                  <a:lnTo>
                    <a:pt x="30429" y="238302"/>
                  </a:lnTo>
                  <a:lnTo>
                    <a:pt x="30429" y="237528"/>
                  </a:lnTo>
                  <a:lnTo>
                    <a:pt x="30429" y="236766"/>
                  </a:lnTo>
                  <a:lnTo>
                    <a:pt x="24714" y="236143"/>
                  </a:lnTo>
                  <a:lnTo>
                    <a:pt x="10591" y="236143"/>
                  </a:lnTo>
                  <a:lnTo>
                    <a:pt x="5168" y="236740"/>
                  </a:lnTo>
                  <a:lnTo>
                    <a:pt x="5270" y="206082"/>
                  </a:lnTo>
                  <a:lnTo>
                    <a:pt x="7137" y="206527"/>
                  </a:lnTo>
                  <a:lnTo>
                    <a:pt x="13309" y="206959"/>
                  </a:lnTo>
                  <a:lnTo>
                    <a:pt x="22466" y="207251"/>
                  </a:lnTo>
                  <a:lnTo>
                    <a:pt x="33667" y="207365"/>
                  </a:lnTo>
                  <a:lnTo>
                    <a:pt x="44869" y="207251"/>
                  </a:lnTo>
                  <a:lnTo>
                    <a:pt x="54013" y="206959"/>
                  </a:lnTo>
                  <a:lnTo>
                    <a:pt x="60185" y="206527"/>
                  </a:lnTo>
                  <a:lnTo>
                    <a:pt x="62445" y="205981"/>
                  </a:lnTo>
                  <a:lnTo>
                    <a:pt x="60185" y="205447"/>
                  </a:lnTo>
                  <a:lnTo>
                    <a:pt x="54013" y="205003"/>
                  </a:lnTo>
                  <a:lnTo>
                    <a:pt x="44869" y="204698"/>
                  </a:lnTo>
                  <a:lnTo>
                    <a:pt x="33667" y="204597"/>
                  </a:lnTo>
                  <a:lnTo>
                    <a:pt x="22466" y="204698"/>
                  </a:lnTo>
                  <a:lnTo>
                    <a:pt x="13309" y="205003"/>
                  </a:lnTo>
                  <a:lnTo>
                    <a:pt x="7137" y="205447"/>
                  </a:lnTo>
                  <a:lnTo>
                    <a:pt x="5270" y="205892"/>
                  </a:lnTo>
                  <a:lnTo>
                    <a:pt x="5334" y="190334"/>
                  </a:lnTo>
                  <a:lnTo>
                    <a:pt x="5346" y="174815"/>
                  </a:lnTo>
                  <a:lnTo>
                    <a:pt x="10591" y="175361"/>
                  </a:lnTo>
                  <a:lnTo>
                    <a:pt x="24714" y="175361"/>
                  </a:lnTo>
                  <a:lnTo>
                    <a:pt x="30429" y="174752"/>
                  </a:lnTo>
                  <a:lnTo>
                    <a:pt x="30429" y="173977"/>
                  </a:lnTo>
                  <a:lnTo>
                    <a:pt x="30429" y="173215"/>
                  </a:lnTo>
                  <a:lnTo>
                    <a:pt x="24714" y="172593"/>
                  </a:lnTo>
                  <a:lnTo>
                    <a:pt x="10591" y="172593"/>
                  </a:lnTo>
                  <a:lnTo>
                    <a:pt x="5346" y="173164"/>
                  </a:lnTo>
                  <a:lnTo>
                    <a:pt x="5397" y="142570"/>
                  </a:lnTo>
                  <a:lnTo>
                    <a:pt x="7137" y="142976"/>
                  </a:lnTo>
                  <a:lnTo>
                    <a:pt x="13309" y="143408"/>
                  </a:lnTo>
                  <a:lnTo>
                    <a:pt x="22466" y="143713"/>
                  </a:lnTo>
                  <a:lnTo>
                    <a:pt x="33667" y="143814"/>
                  </a:lnTo>
                  <a:lnTo>
                    <a:pt x="44869" y="143713"/>
                  </a:lnTo>
                  <a:lnTo>
                    <a:pt x="54013" y="143408"/>
                  </a:lnTo>
                  <a:lnTo>
                    <a:pt x="60185" y="142976"/>
                  </a:lnTo>
                  <a:lnTo>
                    <a:pt x="62445" y="142430"/>
                  </a:lnTo>
                  <a:lnTo>
                    <a:pt x="60185" y="141897"/>
                  </a:lnTo>
                  <a:lnTo>
                    <a:pt x="54013" y="141452"/>
                  </a:lnTo>
                  <a:lnTo>
                    <a:pt x="44869" y="141160"/>
                  </a:lnTo>
                  <a:lnTo>
                    <a:pt x="33667" y="141046"/>
                  </a:lnTo>
                  <a:lnTo>
                    <a:pt x="22466" y="141160"/>
                  </a:lnTo>
                  <a:lnTo>
                    <a:pt x="13309" y="141452"/>
                  </a:lnTo>
                  <a:lnTo>
                    <a:pt x="7137" y="141897"/>
                  </a:lnTo>
                  <a:lnTo>
                    <a:pt x="5397" y="142316"/>
                  </a:lnTo>
                  <a:lnTo>
                    <a:pt x="5435" y="111252"/>
                  </a:lnTo>
                  <a:lnTo>
                    <a:pt x="10591" y="111810"/>
                  </a:lnTo>
                  <a:lnTo>
                    <a:pt x="24714" y="111810"/>
                  </a:lnTo>
                  <a:lnTo>
                    <a:pt x="30429" y="111188"/>
                  </a:lnTo>
                  <a:lnTo>
                    <a:pt x="30429" y="110426"/>
                  </a:lnTo>
                  <a:lnTo>
                    <a:pt x="30429" y="109651"/>
                  </a:lnTo>
                  <a:lnTo>
                    <a:pt x="24714" y="109042"/>
                  </a:lnTo>
                  <a:lnTo>
                    <a:pt x="10591" y="109042"/>
                  </a:lnTo>
                  <a:lnTo>
                    <a:pt x="5448" y="109601"/>
                  </a:lnTo>
                  <a:lnTo>
                    <a:pt x="5499" y="79032"/>
                  </a:lnTo>
                  <a:lnTo>
                    <a:pt x="7137" y="79413"/>
                  </a:lnTo>
                  <a:lnTo>
                    <a:pt x="13309" y="79857"/>
                  </a:lnTo>
                  <a:lnTo>
                    <a:pt x="22466" y="80162"/>
                  </a:lnTo>
                  <a:lnTo>
                    <a:pt x="33667" y="80264"/>
                  </a:lnTo>
                  <a:lnTo>
                    <a:pt x="44869" y="80162"/>
                  </a:lnTo>
                  <a:lnTo>
                    <a:pt x="54013" y="79857"/>
                  </a:lnTo>
                  <a:lnTo>
                    <a:pt x="60185" y="79413"/>
                  </a:lnTo>
                  <a:lnTo>
                    <a:pt x="62445" y="78879"/>
                  </a:lnTo>
                  <a:lnTo>
                    <a:pt x="60185" y="78346"/>
                  </a:lnTo>
                  <a:lnTo>
                    <a:pt x="54013" y="77901"/>
                  </a:lnTo>
                  <a:lnTo>
                    <a:pt x="44869" y="77609"/>
                  </a:lnTo>
                  <a:lnTo>
                    <a:pt x="33667" y="77495"/>
                  </a:lnTo>
                  <a:lnTo>
                    <a:pt x="22466" y="77609"/>
                  </a:lnTo>
                  <a:lnTo>
                    <a:pt x="13309" y="77901"/>
                  </a:lnTo>
                  <a:lnTo>
                    <a:pt x="7137" y="78346"/>
                  </a:lnTo>
                  <a:lnTo>
                    <a:pt x="5499" y="78740"/>
                  </a:lnTo>
                  <a:lnTo>
                    <a:pt x="5549" y="47713"/>
                  </a:lnTo>
                  <a:lnTo>
                    <a:pt x="10591" y="48260"/>
                  </a:lnTo>
                  <a:lnTo>
                    <a:pt x="24714" y="48260"/>
                  </a:lnTo>
                  <a:lnTo>
                    <a:pt x="30429" y="47637"/>
                  </a:lnTo>
                  <a:lnTo>
                    <a:pt x="30429" y="46875"/>
                  </a:lnTo>
                  <a:lnTo>
                    <a:pt x="30429" y="46101"/>
                  </a:lnTo>
                  <a:lnTo>
                    <a:pt x="24714" y="45491"/>
                  </a:lnTo>
                  <a:lnTo>
                    <a:pt x="10591" y="45491"/>
                  </a:lnTo>
                  <a:lnTo>
                    <a:pt x="5549" y="46037"/>
                  </a:lnTo>
                  <a:lnTo>
                    <a:pt x="5626" y="5638"/>
                  </a:lnTo>
                  <a:lnTo>
                    <a:pt x="53098" y="5651"/>
                  </a:lnTo>
                  <a:lnTo>
                    <a:pt x="243179" y="5461"/>
                  </a:lnTo>
                  <a:lnTo>
                    <a:pt x="222059" y="26555"/>
                  </a:lnTo>
                  <a:lnTo>
                    <a:pt x="223088" y="241046"/>
                  </a:lnTo>
                  <a:lnTo>
                    <a:pt x="223266" y="271386"/>
                  </a:lnTo>
                  <a:lnTo>
                    <a:pt x="223151" y="275882"/>
                  </a:lnTo>
                  <a:lnTo>
                    <a:pt x="222072" y="285381"/>
                  </a:lnTo>
                  <a:lnTo>
                    <a:pt x="216725" y="292684"/>
                  </a:lnTo>
                  <a:lnTo>
                    <a:pt x="211455" y="296875"/>
                  </a:lnTo>
                  <a:lnTo>
                    <a:pt x="202882" y="303364"/>
                  </a:lnTo>
                  <a:lnTo>
                    <a:pt x="206667" y="302488"/>
                  </a:lnTo>
                  <a:lnTo>
                    <a:pt x="225844" y="267893"/>
                  </a:lnTo>
                  <a:lnTo>
                    <a:pt x="226021" y="250507"/>
                  </a:lnTo>
                  <a:lnTo>
                    <a:pt x="226110" y="241046"/>
                  </a:lnTo>
                  <a:lnTo>
                    <a:pt x="227139" y="29413"/>
                  </a:lnTo>
                  <a:lnTo>
                    <a:pt x="227139" y="28676"/>
                  </a:lnTo>
                  <a:lnTo>
                    <a:pt x="228219" y="27609"/>
                  </a:lnTo>
                  <a:lnTo>
                    <a:pt x="255155" y="965"/>
                  </a:lnTo>
                  <a:lnTo>
                    <a:pt x="255917" y="20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02678" y="5618049"/>
              <a:ext cx="255904" cy="428625"/>
            </a:xfrm>
            <a:custGeom>
              <a:avLst/>
              <a:gdLst/>
              <a:ahLst/>
              <a:cxnLst/>
              <a:rect l="l" t="t" r="r" b="b"/>
              <a:pathLst>
                <a:path w="255904" h="428625">
                  <a:moveTo>
                    <a:pt x="174463" y="0"/>
                  </a:moveTo>
                  <a:lnTo>
                    <a:pt x="76241" y="0"/>
                  </a:lnTo>
                  <a:lnTo>
                    <a:pt x="72431" y="3809"/>
                  </a:lnTo>
                  <a:lnTo>
                    <a:pt x="72431" y="8521"/>
                  </a:lnTo>
                  <a:lnTo>
                    <a:pt x="72431" y="13233"/>
                  </a:lnTo>
                  <a:lnTo>
                    <a:pt x="76241" y="17043"/>
                  </a:lnTo>
                  <a:lnTo>
                    <a:pt x="96104" y="17043"/>
                  </a:lnTo>
                  <a:lnTo>
                    <a:pt x="96104" y="171399"/>
                  </a:lnTo>
                  <a:lnTo>
                    <a:pt x="3013" y="378180"/>
                  </a:lnTo>
                  <a:lnTo>
                    <a:pt x="0" y="395831"/>
                  </a:lnTo>
                  <a:lnTo>
                    <a:pt x="5559" y="411865"/>
                  </a:lnTo>
                  <a:lnTo>
                    <a:pt x="17900" y="423516"/>
                  </a:lnTo>
                  <a:lnTo>
                    <a:pt x="35232" y="428015"/>
                  </a:lnTo>
                  <a:lnTo>
                    <a:pt x="220271" y="428015"/>
                  </a:lnTo>
                  <a:lnTo>
                    <a:pt x="237625" y="423504"/>
                  </a:lnTo>
                  <a:lnTo>
                    <a:pt x="249969" y="411827"/>
                  </a:lnTo>
                  <a:lnTo>
                    <a:pt x="255510" y="395766"/>
                  </a:lnTo>
                  <a:lnTo>
                    <a:pt x="252453" y="378104"/>
                  </a:lnTo>
                  <a:lnTo>
                    <a:pt x="155768" y="164769"/>
                  </a:lnTo>
                  <a:lnTo>
                    <a:pt x="155768" y="17995"/>
                  </a:lnTo>
                  <a:lnTo>
                    <a:pt x="174463" y="17995"/>
                  </a:lnTo>
                  <a:lnTo>
                    <a:pt x="178488" y="13969"/>
                  </a:lnTo>
                  <a:lnTo>
                    <a:pt x="178488" y="4025"/>
                  </a:lnTo>
                  <a:lnTo>
                    <a:pt x="17446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99978" y="5616207"/>
              <a:ext cx="261620" cy="433070"/>
            </a:xfrm>
            <a:custGeom>
              <a:avLst/>
              <a:gdLst/>
              <a:ahLst/>
              <a:cxnLst/>
              <a:rect l="l" t="t" r="r" b="b"/>
              <a:pathLst>
                <a:path w="261620" h="433070">
                  <a:moveTo>
                    <a:pt x="96826" y="172784"/>
                  </a:moveTo>
                  <a:lnTo>
                    <a:pt x="7189" y="370319"/>
                  </a:lnTo>
                  <a:lnTo>
                    <a:pt x="0" y="396724"/>
                  </a:lnTo>
                  <a:lnTo>
                    <a:pt x="1305" y="404571"/>
                  </a:lnTo>
                  <a:lnTo>
                    <a:pt x="28840" y="431482"/>
                  </a:lnTo>
                  <a:lnTo>
                    <a:pt x="34224" y="432943"/>
                  </a:lnTo>
                  <a:lnTo>
                    <a:pt x="39724" y="432511"/>
                  </a:lnTo>
                  <a:lnTo>
                    <a:pt x="226724" y="432511"/>
                  </a:lnTo>
                  <a:lnTo>
                    <a:pt x="227315" y="432485"/>
                  </a:lnTo>
                  <a:lnTo>
                    <a:pt x="231506" y="432041"/>
                  </a:lnTo>
                  <a:lnTo>
                    <a:pt x="235418" y="430555"/>
                  </a:lnTo>
                  <a:lnTo>
                    <a:pt x="241289" y="427405"/>
                  </a:lnTo>
                  <a:lnTo>
                    <a:pt x="34605" y="427405"/>
                  </a:lnTo>
                  <a:lnTo>
                    <a:pt x="30135" y="426161"/>
                  </a:lnTo>
                  <a:lnTo>
                    <a:pt x="5343" y="396413"/>
                  </a:lnTo>
                  <a:lnTo>
                    <a:pt x="5621" y="389658"/>
                  </a:lnTo>
                  <a:lnTo>
                    <a:pt x="7377" y="383146"/>
                  </a:lnTo>
                  <a:lnTo>
                    <a:pt x="10150" y="376615"/>
                  </a:lnTo>
                  <a:lnTo>
                    <a:pt x="13069" y="370046"/>
                  </a:lnTo>
                  <a:lnTo>
                    <a:pt x="16031" y="363486"/>
                  </a:lnTo>
                  <a:lnTo>
                    <a:pt x="100798" y="173647"/>
                  </a:lnTo>
                  <a:lnTo>
                    <a:pt x="100798" y="173240"/>
                  </a:lnTo>
                  <a:lnTo>
                    <a:pt x="96823" y="173240"/>
                  </a:lnTo>
                  <a:lnTo>
                    <a:pt x="96826" y="172784"/>
                  </a:lnTo>
                  <a:close/>
                </a:path>
                <a:path w="261620" h="433070">
                  <a:moveTo>
                    <a:pt x="226724" y="432511"/>
                  </a:moveTo>
                  <a:lnTo>
                    <a:pt x="39724" y="432511"/>
                  </a:lnTo>
                  <a:lnTo>
                    <a:pt x="44689" y="432612"/>
                  </a:lnTo>
                  <a:lnTo>
                    <a:pt x="203782" y="432689"/>
                  </a:lnTo>
                  <a:lnTo>
                    <a:pt x="223175" y="432663"/>
                  </a:lnTo>
                  <a:lnTo>
                    <a:pt x="226724" y="432511"/>
                  </a:lnTo>
                  <a:close/>
                </a:path>
                <a:path w="261620" h="433070">
                  <a:moveTo>
                    <a:pt x="39444" y="427024"/>
                  </a:moveTo>
                  <a:lnTo>
                    <a:pt x="34605" y="427405"/>
                  </a:lnTo>
                  <a:lnTo>
                    <a:pt x="241289" y="427405"/>
                  </a:lnTo>
                  <a:lnTo>
                    <a:pt x="241857" y="427101"/>
                  </a:lnTo>
                  <a:lnTo>
                    <a:pt x="44689" y="427101"/>
                  </a:lnTo>
                  <a:lnTo>
                    <a:pt x="39444" y="427024"/>
                  </a:lnTo>
                  <a:close/>
                </a:path>
                <a:path w="261620" h="433070">
                  <a:moveTo>
                    <a:pt x="163866" y="17919"/>
                  </a:moveTo>
                  <a:lnTo>
                    <a:pt x="156678" y="18084"/>
                  </a:lnTo>
                  <a:lnTo>
                    <a:pt x="156081" y="167119"/>
                  </a:lnTo>
                  <a:lnTo>
                    <a:pt x="251890" y="379552"/>
                  </a:lnTo>
                  <a:lnTo>
                    <a:pt x="255217" y="385838"/>
                  </a:lnTo>
                  <a:lnTo>
                    <a:pt x="255471" y="392785"/>
                  </a:lnTo>
                  <a:lnTo>
                    <a:pt x="233589" y="425221"/>
                  </a:lnTo>
                  <a:lnTo>
                    <a:pt x="44689" y="427101"/>
                  </a:lnTo>
                  <a:lnTo>
                    <a:pt x="241857" y="427101"/>
                  </a:lnTo>
                  <a:lnTo>
                    <a:pt x="246329" y="424702"/>
                  </a:lnTo>
                  <a:lnTo>
                    <a:pt x="254639" y="415678"/>
                  </a:lnTo>
                  <a:lnTo>
                    <a:pt x="259751" y="404553"/>
                  </a:lnTo>
                  <a:lnTo>
                    <a:pt x="261025" y="392785"/>
                  </a:lnTo>
                  <a:lnTo>
                    <a:pt x="260899" y="388849"/>
                  </a:lnTo>
                  <a:lnTo>
                    <a:pt x="260691" y="384162"/>
                  </a:lnTo>
                  <a:lnTo>
                    <a:pt x="256767" y="376847"/>
                  </a:lnTo>
                  <a:lnTo>
                    <a:pt x="253721" y="370046"/>
                  </a:lnTo>
                  <a:lnTo>
                    <a:pt x="161073" y="166611"/>
                  </a:lnTo>
                  <a:lnTo>
                    <a:pt x="160843" y="166611"/>
                  </a:lnTo>
                  <a:lnTo>
                    <a:pt x="160628" y="165633"/>
                  </a:lnTo>
                  <a:lnTo>
                    <a:pt x="160840" y="165633"/>
                  </a:lnTo>
                  <a:lnTo>
                    <a:pt x="160266" y="21628"/>
                  </a:lnTo>
                  <a:lnTo>
                    <a:pt x="158469" y="21628"/>
                  </a:lnTo>
                  <a:lnTo>
                    <a:pt x="160259" y="19837"/>
                  </a:lnTo>
                  <a:lnTo>
                    <a:pt x="179434" y="19837"/>
                  </a:lnTo>
                  <a:lnTo>
                    <a:pt x="181773" y="19138"/>
                  </a:lnTo>
                  <a:lnTo>
                    <a:pt x="182029" y="18440"/>
                  </a:lnTo>
                  <a:lnTo>
                    <a:pt x="170165" y="18440"/>
                  </a:lnTo>
                  <a:lnTo>
                    <a:pt x="163866" y="17919"/>
                  </a:lnTo>
                  <a:close/>
                </a:path>
                <a:path w="261620" h="433070">
                  <a:moveTo>
                    <a:pt x="96988" y="172427"/>
                  </a:moveTo>
                  <a:lnTo>
                    <a:pt x="96826" y="172784"/>
                  </a:lnTo>
                  <a:lnTo>
                    <a:pt x="96823" y="173240"/>
                  </a:lnTo>
                  <a:lnTo>
                    <a:pt x="96988" y="172427"/>
                  </a:lnTo>
                  <a:close/>
                </a:path>
                <a:path w="261620" h="433070">
                  <a:moveTo>
                    <a:pt x="100792" y="172427"/>
                  </a:moveTo>
                  <a:lnTo>
                    <a:pt x="96988" y="172427"/>
                  </a:lnTo>
                  <a:lnTo>
                    <a:pt x="96823" y="173240"/>
                  </a:lnTo>
                  <a:lnTo>
                    <a:pt x="100798" y="173240"/>
                  </a:lnTo>
                  <a:lnTo>
                    <a:pt x="100792" y="172427"/>
                  </a:lnTo>
                  <a:close/>
                </a:path>
                <a:path w="261620" h="433070">
                  <a:moveTo>
                    <a:pt x="97998" y="19672"/>
                  </a:moveTo>
                  <a:lnTo>
                    <a:pt x="96826" y="172784"/>
                  </a:lnTo>
                  <a:lnTo>
                    <a:pt x="96988" y="172427"/>
                  </a:lnTo>
                  <a:lnTo>
                    <a:pt x="100792" y="172427"/>
                  </a:lnTo>
                  <a:lnTo>
                    <a:pt x="99616" y="19685"/>
                  </a:lnTo>
                  <a:lnTo>
                    <a:pt x="97998" y="19672"/>
                  </a:lnTo>
                  <a:close/>
                </a:path>
                <a:path w="261620" h="433070">
                  <a:moveTo>
                    <a:pt x="160628" y="165633"/>
                  </a:moveTo>
                  <a:lnTo>
                    <a:pt x="160843" y="166611"/>
                  </a:lnTo>
                  <a:lnTo>
                    <a:pt x="160841" y="166102"/>
                  </a:lnTo>
                  <a:lnTo>
                    <a:pt x="160628" y="165633"/>
                  </a:lnTo>
                  <a:close/>
                </a:path>
                <a:path w="261620" h="433070">
                  <a:moveTo>
                    <a:pt x="160841" y="166102"/>
                  </a:moveTo>
                  <a:lnTo>
                    <a:pt x="160843" y="166611"/>
                  </a:lnTo>
                  <a:lnTo>
                    <a:pt x="161073" y="166611"/>
                  </a:lnTo>
                  <a:lnTo>
                    <a:pt x="160841" y="166102"/>
                  </a:lnTo>
                  <a:close/>
                </a:path>
                <a:path w="261620" h="433070">
                  <a:moveTo>
                    <a:pt x="160840" y="165633"/>
                  </a:moveTo>
                  <a:lnTo>
                    <a:pt x="160628" y="165633"/>
                  </a:lnTo>
                  <a:lnTo>
                    <a:pt x="160841" y="166102"/>
                  </a:lnTo>
                  <a:lnTo>
                    <a:pt x="160840" y="165633"/>
                  </a:lnTo>
                  <a:close/>
                </a:path>
                <a:path w="261620" h="433070">
                  <a:moveTo>
                    <a:pt x="174124" y="21399"/>
                  </a:moveTo>
                  <a:lnTo>
                    <a:pt x="169594" y="21399"/>
                  </a:lnTo>
                  <a:lnTo>
                    <a:pt x="172134" y="21958"/>
                  </a:lnTo>
                  <a:lnTo>
                    <a:pt x="174124" y="21399"/>
                  </a:lnTo>
                  <a:close/>
                </a:path>
                <a:path w="261620" h="433070">
                  <a:moveTo>
                    <a:pt x="160259" y="19837"/>
                  </a:moveTo>
                  <a:lnTo>
                    <a:pt x="158469" y="21628"/>
                  </a:lnTo>
                  <a:lnTo>
                    <a:pt x="160266" y="21617"/>
                  </a:lnTo>
                  <a:lnTo>
                    <a:pt x="160259" y="19837"/>
                  </a:lnTo>
                  <a:close/>
                </a:path>
                <a:path w="261620" h="433070">
                  <a:moveTo>
                    <a:pt x="179434" y="19837"/>
                  </a:moveTo>
                  <a:lnTo>
                    <a:pt x="160259" y="19837"/>
                  </a:lnTo>
                  <a:lnTo>
                    <a:pt x="160266" y="21617"/>
                  </a:lnTo>
                  <a:lnTo>
                    <a:pt x="166825" y="21577"/>
                  </a:lnTo>
                  <a:lnTo>
                    <a:pt x="169594" y="21399"/>
                  </a:lnTo>
                  <a:lnTo>
                    <a:pt x="174124" y="21399"/>
                  </a:lnTo>
                  <a:lnTo>
                    <a:pt x="175436" y="21031"/>
                  </a:lnTo>
                  <a:lnTo>
                    <a:pt x="179434" y="19837"/>
                  </a:lnTo>
                  <a:close/>
                </a:path>
                <a:path w="261620" h="433070">
                  <a:moveTo>
                    <a:pt x="75130" y="10360"/>
                  </a:moveTo>
                  <a:lnTo>
                    <a:pt x="74141" y="13068"/>
                  </a:lnTo>
                  <a:lnTo>
                    <a:pt x="77531" y="16852"/>
                  </a:lnTo>
                  <a:lnTo>
                    <a:pt x="79132" y="18745"/>
                  </a:lnTo>
                  <a:lnTo>
                    <a:pt x="82586" y="19773"/>
                  </a:lnTo>
                  <a:lnTo>
                    <a:pt x="86104" y="19494"/>
                  </a:lnTo>
                  <a:lnTo>
                    <a:pt x="97999" y="19494"/>
                  </a:lnTo>
                  <a:lnTo>
                    <a:pt x="98004" y="18884"/>
                  </a:lnTo>
                  <a:lnTo>
                    <a:pt x="99610" y="18884"/>
                  </a:lnTo>
                  <a:lnTo>
                    <a:pt x="99608" y="18630"/>
                  </a:lnTo>
                  <a:lnTo>
                    <a:pt x="82434" y="18630"/>
                  </a:lnTo>
                  <a:lnTo>
                    <a:pt x="79792" y="17881"/>
                  </a:lnTo>
                  <a:lnTo>
                    <a:pt x="78090" y="16256"/>
                  </a:lnTo>
                  <a:lnTo>
                    <a:pt x="74814" y="13017"/>
                  </a:lnTo>
                  <a:lnTo>
                    <a:pt x="75352" y="10591"/>
                  </a:lnTo>
                  <a:lnTo>
                    <a:pt x="75130" y="10360"/>
                  </a:lnTo>
                  <a:close/>
                </a:path>
                <a:path w="261620" h="433070">
                  <a:moveTo>
                    <a:pt x="98004" y="18884"/>
                  </a:moveTo>
                  <a:lnTo>
                    <a:pt x="97998" y="19672"/>
                  </a:lnTo>
                  <a:lnTo>
                    <a:pt x="98804" y="19685"/>
                  </a:lnTo>
                  <a:lnTo>
                    <a:pt x="98004" y="18884"/>
                  </a:lnTo>
                  <a:close/>
                </a:path>
                <a:path w="261620" h="433070">
                  <a:moveTo>
                    <a:pt x="99610" y="18884"/>
                  </a:moveTo>
                  <a:lnTo>
                    <a:pt x="98004" y="18884"/>
                  </a:lnTo>
                  <a:lnTo>
                    <a:pt x="98804" y="19685"/>
                  </a:lnTo>
                  <a:lnTo>
                    <a:pt x="99616" y="19685"/>
                  </a:lnTo>
                  <a:lnTo>
                    <a:pt x="99610" y="18884"/>
                  </a:lnTo>
                  <a:close/>
                </a:path>
                <a:path w="261620" h="433070">
                  <a:moveTo>
                    <a:pt x="97999" y="19494"/>
                  </a:moveTo>
                  <a:lnTo>
                    <a:pt x="86104" y="19494"/>
                  </a:lnTo>
                  <a:lnTo>
                    <a:pt x="97998" y="19672"/>
                  </a:lnTo>
                  <a:lnTo>
                    <a:pt x="97999" y="19494"/>
                  </a:lnTo>
                  <a:close/>
                </a:path>
                <a:path w="261620" h="433070">
                  <a:moveTo>
                    <a:pt x="99604" y="18072"/>
                  </a:moveTo>
                  <a:lnTo>
                    <a:pt x="86104" y="18275"/>
                  </a:lnTo>
                  <a:lnTo>
                    <a:pt x="82434" y="18630"/>
                  </a:lnTo>
                  <a:lnTo>
                    <a:pt x="99608" y="18630"/>
                  </a:lnTo>
                  <a:lnTo>
                    <a:pt x="99604" y="18072"/>
                  </a:lnTo>
                  <a:close/>
                </a:path>
                <a:path w="261620" h="433070">
                  <a:moveTo>
                    <a:pt x="180034" y="3162"/>
                  </a:moveTo>
                  <a:lnTo>
                    <a:pt x="172362" y="3162"/>
                  </a:lnTo>
                  <a:lnTo>
                    <a:pt x="176096" y="4203"/>
                  </a:lnTo>
                  <a:lnTo>
                    <a:pt x="177849" y="5600"/>
                  </a:lnTo>
                  <a:lnTo>
                    <a:pt x="178763" y="7467"/>
                  </a:lnTo>
                  <a:lnTo>
                    <a:pt x="180821" y="11188"/>
                  </a:lnTo>
                  <a:lnTo>
                    <a:pt x="178738" y="16560"/>
                  </a:lnTo>
                  <a:lnTo>
                    <a:pt x="174407" y="17780"/>
                  </a:lnTo>
                  <a:lnTo>
                    <a:pt x="170165" y="18440"/>
                  </a:lnTo>
                  <a:lnTo>
                    <a:pt x="182029" y="18440"/>
                  </a:lnTo>
                  <a:lnTo>
                    <a:pt x="184643" y="11303"/>
                  </a:lnTo>
                  <a:lnTo>
                    <a:pt x="181608" y="5969"/>
                  </a:lnTo>
                  <a:lnTo>
                    <a:pt x="180262" y="3340"/>
                  </a:lnTo>
                  <a:lnTo>
                    <a:pt x="180034" y="3162"/>
                  </a:lnTo>
                  <a:close/>
                </a:path>
                <a:path w="261620" h="433070">
                  <a:moveTo>
                    <a:pt x="75413" y="10316"/>
                  </a:moveTo>
                  <a:lnTo>
                    <a:pt x="75352" y="10591"/>
                  </a:lnTo>
                  <a:lnTo>
                    <a:pt x="75487" y="10731"/>
                  </a:lnTo>
                  <a:lnTo>
                    <a:pt x="75413" y="10316"/>
                  </a:lnTo>
                  <a:close/>
                </a:path>
                <a:path w="261620" h="433070">
                  <a:moveTo>
                    <a:pt x="75397" y="10230"/>
                  </a:moveTo>
                  <a:lnTo>
                    <a:pt x="75131" y="10363"/>
                  </a:lnTo>
                  <a:lnTo>
                    <a:pt x="75352" y="10591"/>
                  </a:lnTo>
                  <a:lnTo>
                    <a:pt x="75397" y="10230"/>
                  </a:lnTo>
                  <a:close/>
                </a:path>
                <a:path w="261620" h="433070">
                  <a:moveTo>
                    <a:pt x="75389" y="10185"/>
                  </a:moveTo>
                  <a:lnTo>
                    <a:pt x="75195" y="10185"/>
                  </a:lnTo>
                  <a:lnTo>
                    <a:pt x="75131" y="10363"/>
                  </a:lnTo>
                  <a:lnTo>
                    <a:pt x="75397" y="10230"/>
                  </a:lnTo>
                  <a:close/>
                </a:path>
                <a:path w="261620" h="433070">
                  <a:moveTo>
                    <a:pt x="75094" y="8532"/>
                  </a:moveTo>
                  <a:lnTo>
                    <a:pt x="74877" y="9512"/>
                  </a:lnTo>
                  <a:lnTo>
                    <a:pt x="75130" y="10360"/>
                  </a:lnTo>
                  <a:lnTo>
                    <a:pt x="75195" y="10185"/>
                  </a:lnTo>
                  <a:lnTo>
                    <a:pt x="75389" y="10185"/>
                  </a:lnTo>
                  <a:lnTo>
                    <a:pt x="75094" y="8532"/>
                  </a:lnTo>
                  <a:close/>
                </a:path>
                <a:path w="261620" h="433070">
                  <a:moveTo>
                    <a:pt x="76134" y="5204"/>
                  </a:moveTo>
                  <a:lnTo>
                    <a:pt x="74636" y="5969"/>
                  </a:lnTo>
                  <a:lnTo>
                    <a:pt x="75094" y="8532"/>
                  </a:lnTo>
                  <a:lnTo>
                    <a:pt x="75344" y="7467"/>
                  </a:lnTo>
                  <a:lnTo>
                    <a:pt x="75652" y="6273"/>
                  </a:lnTo>
                  <a:lnTo>
                    <a:pt x="76134" y="5204"/>
                  </a:lnTo>
                  <a:close/>
                </a:path>
                <a:path w="261620" h="433070">
                  <a:moveTo>
                    <a:pt x="83221" y="622"/>
                  </a:moveTo>
                  <a:lnTo>
                    <a:pt x="79957" y="2146"/>
                  </a:lnTo>
                  <a:lnTo>
                    <a:pt x="76833" y="3657"/>
                  </a:lnTo>
                  <a:lnTo>
                    <a:pt x="76134" y="5204"/>
                  </a:lnTo>
                  <a:lnTo>
                    <a:pt x="80364" y="3048"/>
                  </a:lnTo>
                  <a:lnTo>
                    <a:pt x="83107" y="1854"/>
                  </a:lnTo>
                  <a:lnTo>
                    <a:pt x="178361" y="1854"/>
                  </a:lnTo>
                  <a:lnTo>
                    <a:pt x="177825" y="1435"/>
                  </a:lnTo>
                  <a:lnTo>
                    <a:pt x="87298" y="1435"/>
                  </a:lnTo>
                  <a:lnTo>
                    <a:pt x="83221" y="622"/>
                  </a:lnTo>
                  <a:close/>
                </a:path>
                <a:path w="261620" h="433070">
                  <a:moveTo>
                    <a:pt x="179287" y="2578"/>
                  </a:moveTo>
                  <a:lnTo>
                    <a:pt x="91984" y="2578"/>
                  </a:lnTo>
                  <a:lnTo>
                    <a:pt x="167346" y="3340"/>
                  </a:lnTo>
                  <a:lnTo>
                    <a:pt x="169657" y="3454"/>
                  </a:lnTo>
                  <a:lnTo>
                    <a:pt x="172362" y="3162"/>
                  </a:lnTo>
                  <a:lnTo>
                    <a:pt x="180034" y="3162"/>
                  </a:lnTo>
                  <a:lnTo>
                    <a:pt x="179287" y="2578"/>
                  </a:lnTo>
                  <a:close/>
                </a:path>
                <a:path w="261620" h="433070">
                  <a:moveTo>
                    <a:pt x="178361" y="1854"/>
                  </a:moveTo>
                  <a:lnTo>
                    <a:pt x="83107" y="1854"/>
                  </a:lnTo>
                  <a:lnTo>
                    <a:pt x="87298" y="2730"/>
                  </a:lnTo>
                  <a:lnTo>
                    <a:pt x="91984" y="2578"/>
                  </a:lnTo>
                  <a:lnTo>
                    <a:pt x="179287" y="2578"/>
                  </a:lnTo>
                  <a:lnTo>
                    <a:pt x="178361" y="1854"/>
                  </a:lnTo>
                  <a:close/>
                </a:path>
                <a:path w="261620" h="433070">
                  <a:moveTo>
                    <a:pt x="167346" y="330"/>
                  </a:moveTo>
                  <a:lnTo>
                    <a:pt x="91984" y="1104"/>
                  </a:lnTo>
                  <a:lnTo>
                    <a:pt x="87298" y="1435"/>
                  </a:lnTo>
                  <a:lnTo>
                    <a:pt x="177825" y="1435"/>
                  </a:lnTo>
                  <a:lnTo>
                    <a:pt x="174966" y="660"/>
                  </a:lnTo>
                  <a:lnTo>
                    <a:pt x="173986" y="444"/>
                  </a:lnTo>
                  <a:lnTo>
                    <a:pt x="169772" y="444"/>
                  </a:lnTo>
                  <a:lnTo>
                    <a:pt x="167346" y="330"/>
                  </a:lnTo>
                  <a:close/>
                </a:path>
                <a:path w="261620" h="433070">
                  <a:moveTo>
                    <a:pt x="171969" y="0"/>
                  </a:moveTo>
                  <a:lnTo>
                    <a:pt x="169772" y="444"/>
                  </a:lnTo>
                  <a:lnTo>
                    <a:pt x="173986" y="444"/>
                  </a:lnTo>
                  <a:lnTo>
                    <a:pt x="171969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31031" y="2872418"/>
            <a:ext cx="2149984" cy="1324783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3923257" y="2465566"/>
            <a:ext cx="4199255" cy="5123180"/>
            <a:chOff x="3923257" y="2465566"/>
            <a:chExt cx="4199255" cy="5123180"/>
          </a:xfrm>
        </p:grpSpPr>
        <p:sp>
          <p:nvSpPr>
            <p:cNvPr id="72" name="object 72"/>
            <p:cNvSpPr/>
            <p:nvPr/>
          </p:nvSpPr>
          <p:spPr>
            <a:xfrm>
              <a:off x="7564456" y="3554621"/>
              <a:ext cx="555625" cy="546100"/>
            </a:xfrm>
            <a:custGeom>
              <a:avLst/>
              <a:gdLst/>
              <a:ahLst/>
              <a:cxnLst/>
              <a:rect l="l" t="t" r="r" b="b"/>
              <a:pathLst>
                <a:path w="555625" h="546100">
                  <a:moveTo>
                    <a:pt x="282699" y="0"/>
                  </a:moveTo>
                  <a:lnTo>
                    <a:pt x="235009" y="4162"/>
                  </a:lnTo>
                  <a:lnTo>
                    <a:pt x="189562" y="16368"/>
                  </a:lnTo>
                  <a:lnTo>
                    <a:pt x="147255" y="35998"/>
                  </a:lnTo>
                  <a:lnTo>
                    <a:pt x="108986" y="62433"/>
                  </a:lnTo>
                  <a:lnTo>
                    <a:pt x="75652" y="95053"/>
                  </a:lnTo>
                  <a:lnTo>
                    <a:pt x="48148" y="133238"/>
                  </a:lnTo>
                  <a:lnTo>
                    <a:pt x="27373" y="176370"/>
                  </a:lnTo>
                  <a:lnTo>
                    <a:pt x="14223" y="223829"/>
                  </a:lnTo>
                  <a:lnTo>
                    <a:pt x="9951" y="262279"/>
                  </a:lnTo>
                  <a:lnTo>
                    <a:pt x="11069" y="300021"/>
                  </a:lnTo>
                  <a:lnTo>
                    <a:pt x="17276" y="336627"/>
                  </a:lnTo>
                  <a:lnTo>
                    <a:pt x="28270" y="371669"/>
                  </a:lnTo>
                  <a:lnTo>
                    <a:pt x="0" y="451057"/>
                  </a:lnTo>
                  <a:lnTo>
                    <a:pt x="79628" y="455223"/>
                  </a:lnTo>
                  <a:lnTo>
                    <a:pt x="79565" y="455083"/>
                  </a:lnTo>
                  <a:lnTo>
                    <a:pt x="111359" y="485326"/>
                  </a:lnTo>
                  <a:lnTo>
                    <a:pt x="147958" y="510285"/>
                  </a:lnTo>
                  <a:lnTo>
                    <a:pt x="188857" y="529208"/>
                  </a:lnTo>
                  <a:lnTo>
                    <a:pt x="233552" y="541341"/>
                  </a:lnTo>
                  <a:lnTo>
                    <a:pt x="282589" y="545842"/>
                  </a:lnTo>
                  <a:lnTo>
                    <a:pt x="330279" y="541679"/>
                  </a:lnTo>
                  <a:lnTo>
                    <a:pt x="375724" y="529474"/>
                  </a:lnTo>
                  <a:lnTo>
                    <a:pt x="418029" y="509844"/>
                  </a:lnTo>
                  <a:lnTo>
                    <a:pt x="456297" y="483411"/>
                  </a:lnTo>
                  <a:lnTo>
                    <a:pt x="489632" y="450792"/>
                  </a:lnTo>
                  <a:lnTo>
                    <a:pt x="517135" y="412609"/>
                  </a:lnTo>
                  <a:lnTo>
                    <a:pt x="537912" y="369480"/>
                  </a:lnTo>
                  <a:lnTo>
                    <a:pt x="551065" y="322025"/>
                  </a:lnTo>
                  <a:lnTo>
                    <a:pt x="555565" y="272985"/>
                  </a:lnTo>
                  <a:lnTo>
                    <a:pt x="551403" y="225292"/>
                  </a:lnTo>
                  <a:lnTo>
                    <a:pt x="539197" y="179844"/>
                  </a:lnTo>
                  <a:lnTo>
                    <a:pt x="519567" y="137538"/>
                  </a:lnTo>
                  <a:lnTo>
                    <a:pt x="493132" y="99269"/>
                  </a:lnTo>
                  <a:lnTo>
                    <a:pt x="460512" y="65934"/>
                  </a:lnTo>
                  <a:lnTo>
                    <a:pt x="422327" y="38430"/>
                  </a:lnTo>
                  <a:lnTo>
                    <a:pt x="379195" y="17653"/>
                  </a:lnTo>
                  <a:lnTo>
                    <a:pt x="331736" y="4500"/>
                  </a:lnTo>
                  <a:lnTo>
                    <a:pt x="282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62843" y="3553038"/>
              <a:ext cx="560070" cy="549275"/>
            </a:xfrm>
            <a:custGeom>
              <a:avLst/>
              <a:gdLst/>
              <a:ahLst/>
              <a:cxnLst/>
              <a:rect l="l" t="t" r="r" b="b"/>
              <a:pathLst>
                <a:path w="560070" h="549275">
                  <a:moveTo>
                    <a:pt x="81280" y="456628"/>
                  </a:moveTo>
                  <a:lnTo>
                    <a:pt x="81221" y="456768"/>
                  </a:lnTo>
                  <a:lnTo>
                    <a:pt x="82143" y="458000"/>
                  </a:lnTo>
                  <a:lnTo>
                    <a:pt x="84175" y="460311"/>
                  </a:lnTo>
                  <a:lnTo>
                    <a:pt x="86169" y="462648"/>
                  </a:lnTo>
                  <a:lnTo>
                    <a:pt x="120600" y="494049"/>
                  </a:lnTo>
                  <a:lnTo>
                    <a:pt x="166298" y="522081"/>
                  </a:lnTo>
                  <a:lnTo>
                    <a:pt x="208089" y="538137"/>
                  </a:lnTo>
                  <a:lnTo>
                    <a:pt x="258641" y="547849"/>
                  </a:lnTo>
                  <a:lnTo>
                    <a:pt x="286745" y="549142"/>
                  </a:lnTo>
                  <a:lnTo>
                    <a:pt x="316357" y="547522"/>
                  </a:lnTo>
                  <a:lnTo>
                    <a:pt x="328808" y="545338"/>
                  </a:lnTo>
                  <a:lnTo>
                    <a:pt x="286715" y="545338"/>
                  </a:lnTo>
                  <a:lnTo>
                    <a:pt x="258979" y="544268"/>
                  </a:lnTo>
                  <a:lnTo>
                    <a:pt x="208978" y="535101"/>
                  </a:lnTo>
                  <a:lnTo>
                    <a:pt x="167466" y="519637"/>
                  </a:lnTo>
                  <a:lnTo>
                    <a:pt x="121764" y="492486"/>
                  </a:lnTo>
                  <a:lnTo>
                    <a:pt x="89928" y="465366"/>
                  </a:lnTo>
                  <a:lnTo>
                    <a:pt x="84607" y="459917"/>
                  </a:lnTo>
                  <a:lnTo>
                    <a:pt x="82435" y="457733"/>
                  </a:lnTo>
                  <a:lnTo>
                    <a:pt x="81519" y="456857"/>
                  </a:lnTo>
                  <a:lnTo>
                    <a:pt x="81197" y="456853"/>
                  </a:lnTo>
                  <a:lnTo>
                    <a:pt x="81515" y="456853"/>
                  </a:lnTo>
                  <a:lnTo>
                    <a:pt x="81280" y="456628"/>
                  </a:lnTo>
                  <a:close/>
                </a:path>
                <a:path w="560070" h="549275">
                  <a:moveTo>
                    <a:pt x="336594" y="5460"/>
                  </a:moveTo>
                  <a:lnTo>
                    <a:pt x="263169" y="5460"/>
                  </a:lnTo>
                  <a:lnTo>
                    <a:pt x="315316" y="6483"/>
                  </a:lnTo>
                  <a:lnTo>
                    <a:pt x="367396" y="17873"/>
                  </a:lnTo>
                  <a:lnTo>
                    <a:pt x="417083" y="39595"/>
                  </a:lnTo>
                  <a:lnTo>
                    <a:pt x="462051" y="71615"/>
                  </a:lnTo>
                  <a:lnTo>
                    <a:pt x="493520" y="104073"/>
                  </a:lnTo>
                  <a:lnTo>
                    <a:pt x="518807" y="140855"/>
                  </a:lnTo>
                  <a:lnTo>
                    <a:pt x="537262" y="180773"/>
                  </a:lnTo>
                  <a:lnTo>
                    <a:pt x="549097" y="222376"/>
                  </a:lnTo>
                  <a:lnTo>
                    <a:pt x="554078" y="264406"/>
                  </a:lnTo>
                  <a:lnTo>
                    <a:pt x="553992" y="274936"/>
                  </a:lnTo>
                  <a:lnTo>
                    <a:pt x="549231" y="326618"/>
                  </a:lnTo>
                  <a:lnTo>
                    <a:pt x="538414" y="365552"/>
                  </a:lnTo>
                  <a:lnTo>
                    <a:pt x="512910" y="418481"/>
                  </a:lnTo>
                  <a:lnTo>
                    <a:pt x="464810" y="475533"/>
                  </a:lnTo>
                  <a:lnTo>
                    <a:pt x="407091" y="515304"/>
                  </a:lnTo>
                  <a:lnTo>
                    <a:pt x="346034" y="538074"/>
                  </a:lnTo>
                  <a:lnTo>
                    <a:pt x="286715" y="545338"/>
                  </a:lnTo>
                  <a:lnTo>
                    <a:pt x="328808" y="545338"/>
                  </a:lnTo>
                  <a:lnTo>
                    <a:pt x="378120" y="532795"/>
                  </a:lnTo>
                  <a:lnTo>
                    <a:pt x="439521" y="501675"/>
                  </a:lnTo>
                  <a:lnTo>
                    <a:pt x="494277" y="452258"/>
                  </a:lnTo>
                  <a:lnTo>
                    <a:pt x="517220" y="421199"/>
                  </a:lnTo>
                  <a:lnTo>
                    <a:pt x="535851" y="386105"/>
                  </a:lnTo>
                  <a:lnTo>
                    <a:pt x="549668" y="347808"/>
                  </a:lnTo>
                  <a:lnTo>
                    <a:pt x="557580" y="306920"/>
                  </a:lnTo>
                  <a:lnTo>
                    <a:pt x="559566" y="264406"/>
                  </a:lnTo>
                  <a:lnTo>
                    <a:pt x="558054" y="242846"/>
                  </a:lnTo>
                  <a:lnTo>
                    <a:pt x="549362" y="199924"/>
                  </a:lnTo>
                  <a:lnTo>
                    <a:pt x="533940" y="158159"/>
                  </a:lnTo>
                  <a:lnTo>
                    <a:pt x="511665" y="118781"/>
                  </a:lnTo>
                  <a:lnTo>
                    <a:pt x="482547" y="83338"/>
                  </a:lnTo>
                  <a:lnTo>
                    <a:pt x="419857" y="34681"/>
                  </a:lnTo>
                  <a:lnTo>
                    <a:pt x="369119" y="12539"/>
                  </a:lnTo>
                  <a:lnTo>
                    <a:pt x="336594" y="5460"/>
                  </a:lnTo>
                  <a:close/>
                </a:path>
                <a:path w="560070" h="549275">
                  <a:moveTo>
                    <a:pt x="81151" y="456796"/>
                  </a:moveTo>
                  <a:lnTo>
                    <a:pt x="81330" y="456857"/>
                  </a:lnTo>
                  <a:lnTo>
                    <a:pt x="81151" y="456796"/>
                  </a:lnTo>
                  <a:close/>
                </a:path>
                <a:path w="560070" h="549275">
                  <a:moveTo>
                    <a:pt x="28155" y="373217"/>
                  </a:moveTo>
                  <a:lnTo>
                    <a:pt x="0" y="453745"/>
                  </a:lnTo>
                  <a:lnTo>
                    <a:pt x="81197" y="456853"/>
                  </a:lnTo>
                  <a:lnTo>
                    <a:pt x="79311" y="456603"/>
                  </a:lnTo>
                  <a:lnTo>
                    <a:pt x="25606" y="453034"/>
                  </a:lnTo>
                  <a:lnTo>
                    <a:pt x="2705" y="453034"/>
                  </a:lnTo>
                  <a:lnTo>
                    <a:pt x="1676" y="451484"/>
                  </a:lnTo>
                  <a:lnTo>
                    <a:pt x="3266" y="451484"/>
                  </a:lnTo>
                  <a:lnTo>
                    <a:pt x="31389" y="373837"/>
                  </a:lnTo>
                  <a:lnTo>
                    <a:pt x="28359" y="373837"/>
                  </a:lnTo>
                  <a:lnTo>
                    <a:pt x="28155" y="373217"/>
                  </a:lnTo>
                  <a:close/>
                </a:path>
                <a:path w="560070" h="549275">
                  <a:moveTo>
                    <a:pt x="1676" y="451484"/>
                  </a:moveTo>
                  <a:lnTo>
                    <a:pt x="2705" y="453034"/>
                  </a:lnTo>
                  <a:lnTo>
                    <a:pt x="3229" y="451585"/>
                  </a:lnTo>
                  <a:lnTo>
                    <a:pt x="1676" y="451484"/>
                  </a:lnTo>
                  <a:close/>
                </a:path>
                <a:path w="560070" h="549275">
                  <a:moveTo>
                    <a:pt x="3229" y="451585"/>
                  </a:moveTo>
                  <a:lnTo>
                    <a:pt x="2705" y="453034"/>
                  </a:lnTo>
                  <a:lnTo>
                    <a:pt x="25606" y="453034"/>
                  </a:lnTo>
                  <a:lnTo>
                    <a:pt x="3229" y="451585"/>
                  </a:lnTo>
                  <a:close/>
                </a:path>
                <a:path w="560070" h="549275">
                  <a:moveTo>
                    <a:pt x="3266" y="451484"/>
                  </a:moveTo>
                  <a:lnTo>
                    <a:pt x="1676" y="451484"/>
                  </a:lnTo>
                  <a:lnTo>
                    <a:pt x="3229" y="451585"/>
                  </a:lnTo>
                  <a:close/>
                </a:path>
                <a:path w="560070" h="549275">
                  <a:moveTo>
                    <a:pt x="28333" y="372706"/>
                  </a:moveTo>
                  <a:lnTo>
                    <a:pt x="28158" y="373227"/>
                  </a:lnTo>
                  <a:lnTo>
                    <a:pt x="28359" y="373837"/>
                  </a:lnTo>
                  <a:lnTo>
                    <a:pt x="28333" y="372706"/>
                  </a:lnTo>
                  <a:close/>
                </a:path>
                <a:path w="560070" h="549275">
                  <a:moveTo>
                    <a:pt x="31409" y="372706"/>
                  </a:moveTo>
                  <a:lnTo>
                    <a:pt x="28333" y="372706"/>
                  </a:lnTo>
                  <a:lnTo>
                    <a:pt x="28359" y="373837"/>
                  </a:lnTo>
                  <a:lnTo>
                    <a:pt x="31389" y="373837"/>
                  </a:lnTo>
                  <a:lnTo>
                    <a:pt x="31606" y="373217"/>
                  </a:lnTo>
                  <a:lnTo>
                    <a:pt x="31409" y="372706"/>
                  </a:lnTo>
                  <a:close/>
                </a:path>
                <a:path w="560070" h="549275">
                  <a:moveTo>
                    <a:pt x="262737" y="0"/>
                  </a:moveTo>
                  <a:lnTo>
                    <a:pt x="211504" y="8967"/>
                  </a:lnTo>
                  <a:lnTo>
                    <a:pt x="164195" y="26877"/>
                  </a:lnTo>
                  <a:lnTo>
                    <a:pt x="121977" y="52215"/>
                  </a:lnTo>
                  <a:lnTo>
                    <a:pt x="86017" y="83464"/>
                  </a:lnTo>
                  <a:lnTo>
                    <a:pt x="57092" y="119219"/>
                  </a:lnTo>
                  <a:lnTo>
                    <a:pt x="35369" y="157708"/>
                  </a:lnTo>
                  <a:lnTo>
                    <a:pt x="20231" y="197243"/>
                  </a:lnTo>
                  <a:lnTo>
                    <a:pt x="17877" y="207260"/>
                  </a:lnTo>
                  <a:lnTo>
                    <a:pt x="15517" y="217149"/>
                  </a:lnTo>
                  <a:lnTo>
                    <a:pt x="13432" y="226959"/>
                  </a:lnTo>
                  <a:lnTo>
                    <a:pt x="11899" y="236740"/>
                  </a:lnTo>
                  <a:lnTo>
                    <a:pt x="9346" y="274939"/>
                  </a:lnTo>
                  <a:lnTo>
                    <a:pt x="11890" y="310889"/>
                  </a:lnTo>
                  <a:lnTo>
                    <a:pt x="18554" y="344039"/>
                  </a:lnTo>
                  <a:lnTo>
                    <a:pt x="28155" y="373217"/>
                  </a:lnTo>
                  <a:lnTo>
                    <a:pt x="28333" y="372706"/>
                  </a:lnTo>
                  <a:lnTo>
                    <a:pt x="31409" y="372706"/>
                  </a:lnTo>
                  <a:lnTo>
                    <a:pt x="21966" y="343150"/>
                  </a:lnTo>
                  <a:lnTo>
                    <a:pt x="15638" y="310392"/>
                  </a:lnTo>
                  <a:lnTo>
                    <a:pt x="13365" y="274936"/>
                  </a:lnTo>
                  <a:lnTo>
                    <a:pt x="16103" y="237324"/>
                  </a:lnTo>
                  <a:lnTo>
                    <a:pt x="17669" y="227700"/>
                  </a:lnTo>
                  <a:lnTo>
                    <a:pt x="19778" y="218054"/>
                  </a:lnTo>
                  <a:lnTo>
                    <a:pt x="22152" y="208333"/>
                  </a:lnTo>
                  <a:lnTo>
                    <a:pt x="24511" y="198488"/>
                  </a:lnTo>
                  <a:lnTo>
                    <a:pt x="39585" y="159677"/>
                  </a:lnTo>
                  <a:lnTo>
                    <a:pt x="61083" y="121946"/>
                  </a:lnTo>
                  <a:lnTo>
                    <a:pt x="89611" y="86931"/>
                  </a:lnTo>
                  <a:lnTo>
                    <a:pt x="125011" y="56378"/>
                  </a:lnTo>
                  <a:lnTo>
                    <a:pt x="166498" y="31632"/>
                  </a:lnTo>
                  <a:lnTo>
                    <a:pt x="212931" y="14168"/>
                  </a:lnTo>
                  <a:lnTo>
                    <a:pt x="263169" y="5460"/>
                  </a:lnTo>
                  <a:lnTo>
                    <a:pt x="336594" y="5460"/>
                  </a:lnTo>
                  <a:lnTo>
                    <a:pt x="315952" y="968"/>
                  </a:lnTo>
                  <a:lnTo>
                    <a:pt x="26273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34773" y="3690132"/>
              <a:ext cx="201277" cy="27659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23257" y="2465566"/>
              <a:ext cx="3851293" cy="5122701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1725400" y="4478691"/>
            <a:ext cx="3928745" cy="2947035"/>
            <a:chOff x="1725400" y="4478691"/>
            <a:chExt cx="3928745" cy="2947035"/>
          </a:xfrm>
        </p:grpSpPr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25400" y="4478691"/>
              <a:ext cx="2079745" cy="294703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077643" y="5839840"/>
              <a:ext cx="3576954" cy="137160"/>
            </a:xfrm>
            <a:custGeom>
              <a:avLst/>
              <a:gdLst/>
              <a:ahLst/>
              <a:cxnLst/>
              <a:rect l="l" t="t" r="r" b="b"/>
              <a:pathLst>
                <a:path w="3576954" h="137160">
                  <a:moveTo>
                    <a:pt x="3576485" y="0"/>
                  </a:moveTo>
                  <a:lnTo>
                    <a:pt x="0" y="0"/>
                  </a:lnTo>
                  <a:lnTo>
                    <a:pt x="0" y="136855"/>
                  </a:lnTo>
                  <a:lnTo>
                    <a:pt x="3576485" y="136855"/>
                  </a:lnTo>
                  <a:lnTo>
                    <a:pt x="357648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57819" y="5588938"/>
              <a:ext cx="72720" cy="24546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61552" y="5588938"/>
              <a:ext cx="72720" cy="24546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66803" y="5588938"/>
              <a:ext cx="72720" cy="24546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2054" y="5588938"/>
              <a:ext cx="72720" cy="24546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77309" y="5588938"/>
              <a:ext cx="72720" cy="24546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432758" y="5654254"/>
              <a:ext cx="535305" cy="191770"/>
            </a:xfrm>
            <a:custGeom>
              <a:avLst/>
              <a:gdLst/>
              <a:ahLst/>
              <a:cxnLst/>
              <a:rect l="l" t="t" r="r" b="b"/>
              <a:pathLst>
                <a:path w="535304" h="191770">
                  <a:moveTo>
                    <a:pt x="531634" y="177469"/>
                  </a:moveTo>
                  <a:lnTo>
                    <a:pt x="3187" y="177469"/>
                  </a:lnTo>
                  <a:lnTo>
                    <a:pt x="0" y="180644"/>
                  </a:lnTo>
                  <a:lnTo>
                    <a:pt x="0" y="188506"/>
                  </a:lnTo>
                  <a:lnTo>
                    <a:pt x="3187" y="191693"/>
                  </a:lnTo>
                  <a:lnTo>
                    <a:pt x="531634" y="191693"/>
                  </a:lnTo>
                  <a:lnTo>
                    <a:pt x="534809" y="188506"/>
                  </a:lnTo>
                  <a:lnTo>
                    <a:pt x="534809" y="180644"/>
                  </a:lnTo>
                  <a:lnTo>
                    <a:pt x="531634" y="177469"/>
                  </a:lnTo>
                  <a:close/>
                </a:path>
                <a:path w="535304" h="191770">
                  <a:moveTo>
                    <a:pt x="38557" y="14223"/>
                  </a:moveTo>
                  <a:lnTo>
                    <a:pt x="16116" y="14223"/>
                  </a:lnTo>
                  <a:lnTo>
                    <a:pt x="19303" y="17411"/>
                  </a:lnTo>
                  <a:lnTo>
                    <a:pt x="19303" y="174282"/>
                  </a:lnTo>
                  <a:lnTo>
                    <a:pt x="16116" y="177469"/>
                  </a:lnTo>
                  <a:lnTo>
                    <a:pt x="38557" y="177469"/>
                  </a:lnTo>
                  <a:lnTo>
                    <a:pt x="35382" y="174282"/>
                  </a:lnTo>
                  <a:lnTo>
                    <a:pt x="35382" y="17411"/>
                  </a:lnTo>
                  <a:lnTo>
                    <a:pt x="38557" y="14223"/>
                  </a:lnTo>
                  <a:close/>
                </a:path>
                <a:path w="535304" h="191770">
                  <a:moveTo>
                    <a:pt x="521919" y="14223"/>
                  </a:moveTo>
                  <a:lnTo>
                    <a:pt x="499478" y="14223"/>
                  </a:lnTo>
                  <a:lnTo>
                    <a:pt x="502665" y="17411"/>
                  </a:lnTo>
                  <a:lnTo>
                    <a:pt x="502665" y="174282"/>
                  </a:lnTo>
                  <a:lnTo>
                    <a:pt x="499478" y="177469"/>
                  </a:lnTo>
                  <a:lnTo>
                    <a:pt x="521919" y="177469"/>
                  </a:lnTo>
                  <a:lnTo>
                    <a:pt x="518744" y="174282"/>
                  </a:lnTo>
                  <a:lnTo>
                    <a:pt x="518744" y="17411"/>
                  </a:lnTo>
                  <a:lnTo>
                    <a:pt x="521919" y="14223"/>
                  </a:lnTo>
                  <a:close/>
                </a:path>
                <a:path w="535304" h="191770">
                  <a:moveTo>
                    <a:pt x="531634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0" y="11048"/>
                  </a:lnTo>
                  <a:lnTo>
                    <a:pt x="3187" y="14223"/>
                  </a:lnTo>
                  <a:lnTo>
                    <a:pt x="531634" y="14223"/>
                  </a:lnTo>
                  <a:lnTo>
                    <a:pt x="534809" y="11048"/>
                  </a:lnTo>
                  <a:lnTo>
                    <a:pt x="534809" y="3187"/>
                  </a:lnTo>
                  <a:lnTo>
                    <a:pt x="53163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30676" y="5652858"/>
              <a:ext cx="539115" cy="194310"/>
            </a:xfrm>
            <a:custGeom>
              <a:avLst/>
              <a:gdLst/>
              <a:ahLst/>
              <a:cxnLst/>
              <a:rect l="l" t="t" r="r" b="b"/>
              <a:pathLst>
                <a:path w="539114" h="194310">
                  <a:moveTo>
                    <a:pt x="505752" y="22390"/>
                  </a:moveTo>
                  <a:lnTo>
                    <a:pt x="504698" y="18707"/>
                  </a:lnTo>
                  <a:lnTo>
                    <a:pt x="503504" y="17106"/>
                  </a:lnTo>
                  <a:lnTo>
                    <a:pt x="501878" y="16052"/>
                  </a:lnTo>
                  <a:lnTo>
                    <a:pt x="500380" y="14973"/>
                  </a:lnTo>
                  <a:lnTo>
                    <a:pt x="498932" y="14795"/>
                  </a:lnTo>
                  <a:lnTo>
                    <a:pt x="498208" y="14706"/>
                  </a:lnTo>
                  <a:lnTo>
                    <a:pt x="496582" y="14795"/>
                  </a:lnTo>
                  <a:lnTo>
                    <a:pt x="44589" y="14427"/>
                  </a:lnTo>
                  <a:lnTo>
                    <a:pt x="41427" y="14376"/>
                  </a:lnTo>
                  <a:lnTo>
                    <a:pt x="38354" y="16332"/>
                  </a:lnTo>
                  <a:lnTo>
                    <a:pt x="37045" y="19202"/>
                  </a:lnTo>
                  <a:lnTo>
                    <a:pt x="36334" y="20548"/>
                  </a:lnTo>
                  <a:lnTo>
                    <a:pt x="36245" y="172656"/>
                  </a:lnTo>
                  <a:lnTo>
                    <a:pt x="36512" y="174218"/>
                  </a:lnTo>
                  <a:lnTo>
                    <a:pt x="37185" y="175475"/>
                  </a:lnTo>
                  <a:lnTo>
                    <a:pt x="38468" y="178066"/>
                  </a:lnTo>
                  <a:lnTo>
                    <a:pt x="41198" y="179870"/>
                  </a:lnTo>
                  <a:lnTo>
                    <a:pt x="44081" y="179997"/>
                  </a:lnTo>
                  <a:lnTo>
                    <a:pt x="58889" y="180009"/>
                  </a:lnTo>
                  <a:lnTo>
                    <a:pt x="484936" y="179108"/>
                  </a:lnTo>
                  <a:lnTo>
                    <a:pt x="496531" y="178943"/>
                  </a:lnTo>
                  <a:lnTo>
                    <a:pt x="497624" y="178866"/>
                  </a:lnTo>
                  <a:lnTo>
                    <a:pt x="496531" y="178777"/>
                  </a:lnTo>
                  <a:lnTo>
                    <a:pt x="44208" y="177698"/>
                  </a:lnTo>
                  <a:lnTo>
                    <a:pt x="42125" y="177609"/>
                  </a:lnTo>
                  <a:lnTo>
                    <a:pt x="40170" y="176301"/>
                  </a:lnTo>
                  <a:lnTo>
                    <a:pt x="38773" y="173482"/>
                  </a:lnTo>
                  <a:lnTo>
                    <a:pt x="38608" y="172656"/>
                  </a:lnTo>
                  <a:lnTo>
                    <a:pt x="38696" y="21285"/>
                  </a:lnTo>
                  <a:lnTo>
                    <a:pt x="40157" y="18173"/>
                  </a:lnTo>
                  <a:lnTo>
                    <a:pt x="42316" y="16789"/>
                  </a:lnTo>
                  <a:lnTo>
                    <a:pt x="44589" y="16814"/>
                  </a:lnTo>
                  <a:lnTo>
                    <a:pt x="77292" y="16789"/>
                  </a:lnTo>
                  <a:lnTo>
                    <a:pt x="496557" y="16446"/>
                  </a:lnTo>
                  <a:lnTo>
                    <a:pt x="499859" y="16052"/>
                  </a:lnTo>
                  <a:lnTo>
                    <a:pt x="502818" y="18021"/>
                  </a:lnTo>
                  <a:lnTo>
                    <a:pt x="503783" y="21285"/>
                  </a:lnTo>
                  <a:lnTo>
                    <a:pt x="504075" y="22225"/>
                  </a:lnTo>
                  <a:lnTo>
                    <a:pt x="503999" y="43675"/>
                  </a:lnTo>
                  <a:lnTo>
                    <a:pt x="504266" y="133845"/>
                  </a:lnTo>
                  <a:lnTo>
                    <a:pt x="504494" y="170230"/>
                  </a:lnTo>
                  <a:lnTo>
                    <a:pt x="504913" y="173482"/>
                  </a:lnTo>
                  <a:lnTo>
                    <a:pt x="504952" y="174586"/>
                  </a:lnTo>
                  <a:lnTo>
                    <a:pt x="502539" y="177190"/>
                  </a:lnTo>
                  <a:lnTo>
                    <a:pt x="500608" y="178066"/>
                  </a:lnTo>
                  <a:lnTo>
                    <a:pt x="498792" y="178955"/>
                  </a:lnTo>
                  <a:lnTo>
                    <a:pt x="497598" y="178765"/>
                  </a:lnTo>
                  <a:lnTo>
                    <a:pt x="498779" y="179133"/>
                  </a:lnTo>
                  <a:lnTo>
                    <a:pt x="499186" y="178955"/>
                  </a:lnTo>
                  <a:lnTo>
                    <a:pt x="500786" y="178244"/>
                  </a:lnTo>
                  <a:lnTo>
                    <a:pt x="502729" y="177507"/>
                  </a:lnTo>
                  <a:lnTo>
                    <a:pt x="505472" y="174586"/>
                  </a:lnTo>
                  <a:lnTo>
                    <a:pt x="504977" y="170230"/>
                  </a:lnTo>
                  <a:lnTo>
                    <a:pt x="505206" y="133845"/>
                  </a:lnTo>
                  <a:lnTo>
                    <a:pt x="505536" y="23634"/>
                  </a:lnTo>
                  <a:lnTo>
                    <a:pt x="505752" y="22390"/>
                  </a:lnTo>
                  <a:close/>
                </a:path>
                <a:path w="539114" h="194310">
                  <a:moveTo>
                    <a:pt x="536905" y="9207"/>
                  </a:moveTo>
                  <a:lnTo>
                    <a:pt x="536892" y="8521"/>
                  </a:lnTo>
                  <a:lnTo>
                    <a:pt x="536829" y="8839"/>
                  </a:lnTo>
                  <a:lnTo>
                    <a:pt x="536905" y="9207"/>
                  </a:lnTo>
                  <a:close/>
                </a:path>
                <a:path w="539114" h="194310">
                  <a:moveTo>
                    <a:pt x="536930" y="6908"/>
                  </a:moveTo>
                  <a:lnTo>
                    <a:pt x="536765" y="6616"/>
                  </a:lnTo>
                  <a:lnTo>
                    <a:pt x="536829" y="6908"/>
                  </a:lnTo>
                  <a:lnTo>
                    <a:pt x="536905" y="7835"/>
                  </a:lnTo>
                  <a:lnTo>
                    <a:pt x="536930" y="6908"/>
                  </a:lnTo>
                  <a:close/>
                </a:path>
                <a:path w="539114" h="194310">
                  <a:moveTo>
                    <a:pt x="537057" y="9931"/>
                  </a:moveTo>
                  <a:lnTo>
                    <a:pt x="536905" y="9207"/>
                  </a:lnTo>
                  <a:lnTo>
                    <a:pt x="536841" y="9931"/>
                  </a:lnTo>
                  <a:lnTo>
                    <a:pt x="536765" y="10414"/>
                  </a:lnTo>
                  <a:lnTo>
                    <a:pt x="537057" y="9931"/>
                  </a:lnTo>
                  <a:close/>
                </a:path>
                <a:path w="539114" h="194310">
                  <a:moveTo>
                    <a:pt x="539013" y="185229"/>
                  </a:moveTo>
                  <a:lnTo>
                    <a:pt x="536333" y="181546"/>
                  </a:lnTo>
                  <a:lnTo>
                    <a:pt x="535076" y="179705"/>
                  </a:lnTo>
                  <a:lnTo>
                    <a:pt x="534809" y="179539"/>
                  </a:lnTo>
                  <a:lnTo>
                    <a:pt x="533044" y="178435"/>
                  </a:lnTo>
                  <a:lnTo>
                    <a:pt x="532244" y="178333"/>
                  </a:lnTo>
                  <a:lnTo>
                    <a:pt x="530860" y="178155"/>
                  </a:lnTo>
                  <a:lnTo>
                    <a:pt x="528624" y="177952"/>
                  </a:lnTo>
                  <a:lnTo>
                    <a:pt x="526872" y="178333"/>
                  </a:lnTo>
                  <a:lnTo>
                    <a:pt x="525284" y="177507"/>
                  </a:lnTo>
                  <a:lnTo>
                    <a:pt x="523709" y="176796"/>
                  </a:lnTo>
                  <a:lnTo>
                    <a:pt x="522465" y="175399"/>
                  </a:lnTo>
                  <a:lnTo>
                    <a:pt x="521373" y="172224"/>
                  </a:lnTo>
                  <a:lnTo>
                    <a:pt x="521665" y="170230"/>
                  </a:lnTo>
                  <a:lnTo>
                    <a:pt x="521550" y="157137"/>
                  </a:lnTo>
                  <a:lnTo>
                    <a:pt x="521169" y="28346"/>
                  </a:lnTo>
                  <a:lnTo>
                    <a:pt x="521258" y="20955"/>
                  </a:lnTo>
                  <a:lnTo>
                    <a:pt x="521462" y="19024"/>
                  </a:lnTo>
                  <a:lnTo>
                    <a:pt x="523671" y="16840"/>
                  </a:lnTo>
                  <a:lnTo>
                    <a:pt x="528205" y="15506"/>
                  </a:lnTo>
                  <a:lnTo>
                    <a:pt x="530580" y="16205"/>
                  </a:lnTo>
                  <a:lnTo>
                    <a:pt x="531418" y="15798"/>
                  </a:lnTo>
                  <a:lnTo>
                    <a:pt x="532396" y="15328"/>
                  </a:lnTo>
                  <a:lnTo>
                    <a:pt x="534149" y="14617"/>
                  </a:lnTo>
                  <a:lnTo>
                    <a:pt x="535355" y="13347"/>
                  </a:lnTo>
                  <a:lnTo>
                    <a:pt x="536625" y="11112"/>
                  </a:lnTo>
                  <a:lnTo>
                    <a:pt x="536765" y="10414"/>
                  </a:lnTo>
                  <a:lnTo>
                    <a:pt x="535127" y="13169"/>
                  </a:lnTo>
                  <a:lnTo>
                    <a:pt x="533984" y="14338"/>
                  </a:lnTo>
                  <a:lnTo>
                    <a:pt x="532257" y="14986"/>
                  </a:lnTo>
                  <a:lnTo>
                    <a:pt x="530555" y="15798"/>
                  </a:lnTo>
                  <a:lnTo>
                    <a:pt x="529678" y="15506"/>
                  </a:lnTo>
                  <a:lnTo>
                    <a:pt x="528332" y="15049"/>
                  </a:lnTo>
                  <a:lnTo>
                    <a:pt x="525437" y="15798"/>
                  </a:lnTo>
                  <a:lnTo>
                    <a:pt x="520192" y="119951"/>
                  </a:lnTo>
                  <a:lnTo>
                    <a:pt x="520141" y="170230"/>
                  </a:lnTo>
                  <a:lnTo>
                    <a:pt x="519785" y="172046"/>
                  </a:lnTo>
                  <a:lnTo>
                    <a:pt x="519798" y="172224"/>
                  </a:lnTo>
                  <a:lnTo>
                    <a:pt x="521131" y="176288"/>
                  </a:lnTo>
                  <a:lnTo>
                    <a:pt x="522668" y="178028"/>
                  </a:lnTo>
                  <a:lnTo>
                    <a:pt x="524637" y="178930"/>
                  </a:lnTo>
                  <a:lnTo>
                    <a:pt x="526630" y="179959"/>
                  </a:lnTo>
                  <a:lnTo>
                    <a:pt x="528993" y="179539"/>
                  </a:lnTo>
                  <a:lnTo>
                    <a:pt x="530644" y="179730"/>
                  </a:lnTo>
                  <a:lnTo>
                    <a:pt x="532384" y="179959"/>
                  </a:lnTo>
                  <a:lnTo>
                    <a:pt x="534009" y="180975"/>
                  </a:lnTo>
                  <a:lnTo>
                    <a:pt x="535000" y="182448"/>
                  </a:lnTo>
                  <a:lnTo>
                    <a:pt x="537019" y="185229"/>
                  </a:lnTo>
                  <a:lnTo>
                    <a:pt x="537019" y="185826"/>
                  </a:lnTo>
                  <a:lnTo>
                    <a:pt x="535965" y="190080"/>
                  </a:lnTo>
                  <a:lnTo>
                    <a:pt x="532549" y="191617"/>
                  </a:lnTo>
                  <a:lnTo>
                    <a:pt x="530974" y="192493"/>
                  </a:lnTo>
                  <a:lnTo>
                    <a:pt x="529234" y="192252"/>
                  </a:lnTo>
                  <a:lnTo>
                    <a:pt x="528967" y="192214"/>
                  </a:lnTo>
                  <a:lnTo>
                    <a:pt x="526923" y="192252"/>
                  </a:lnTo>
                  <a:lnTo>
                    <a:pt x="7912" y="191884"/>
                  </a:lnTo>
                  <a:lnTo>
                    <a:pt x="6591" y="191465"/>
                  </a:lnTo>
                  <a:lnTo>
                    <a:pt x="5549" y="190627"/>
                  </a:lnTo>
                  <a:lnTo>
                    <a:pt x="3403" y="189001"/>
                  </a:lnTo>
                  <a:lnTo>
                    <a:pt x="2654" y="185826"/>
                  </a:lnTo>
                  <a:lnTo>
                    <a:pt x="3873" y="183426"/>
                  </a:lnTo>
                  <a:lnTo>
                    <a:pt x="4445" y="182219"/>
                  </a:lnTo>
                  <a:lnTo>
                    <a:pt x="5435" y="181216"/>
                  </a:lnTo>
                  <a:lnTo>
                    <a:pt x="6642" y="180657"/>
                  </a:lnTo>
                  <a:lnTo>
                    <a:pt x="7874" y="180022"/>
                  </a:lnTo>
                  <a:lnTo>
                    <a:pt x="10820" y="180073"/>
                  </a:lnTo>
                  <a:lnTo>
                    <a:pt x="12153" y="180022"/>
                  </a:lnTo>
                  <a:lnTo>
                    <a:pt x="12484" y="180009"/>
                  </a:lnTo>
                  <a:lnTo>
                    <a:pt x="13855" y="180200"/>
                  </a:lnTo>
                  <a:lnTo>
                    <a:pt x="15201" y="180009"/>
                  </a:lnTo>
                  <a:lnTo>
                    <a:pt x="15836" y="179920"/>
                  </a:lnTo>
                  <a:lnTo>
                    <a:pt x="17678" y="179539"/>
                  </a:lnTo>
                  <a:lnTo>
                    <a:pt x="19380" y="178587"/>
                  </a:lnTo>
                  <a:lnTo>
                    <a:pt x="20066" y="177761"/>
                  </a:lnTo>
                  <a:lnTo>
                    <a:pt x="21780" y="175742"/>
                  </a:lnTo>
                  <a:lnTo>
                    <a:pt x="22529" y="173913"/>
                  </a:lnTo>
                  <a:lnTo>
                    <a:pt x="22593" y="21932"/>
                  </a:lnTo>
                  <a:lnTo>
                    <a:pt x="22352" y="20104"/>
                  </a:lnTo>
                  <a:lnTo>
                    <a:pt x="21463" y="18656"/>
                  </a:lnTo>
                  <a:lnTo>
                    <a:pt x="20599" y="17145"/>
                  </a:lnTo>
                  <a:lnTo>
                    <a:pt x="20180" y="16764"/>
                  </a:lnTo>
                  <a:lnTo>
                    <a:pt x="19265" y="15925"/>
                  </a:lnTo>
                  <a:lnTo>
                    <a:pt x="17246" y="14986"/>
                  </a:lnTo>
                  <a:lnTo>
                    <a:pt x="16306" y="14516"/>
                  </a:lnTo>
                  <a:lnTo>
                    <a:pt x="16129" y="14427"/>
                  </a:lnTo>
                  <a:lnTo>
                    <a:pt x="14198" y="14427"/>
                  </a:lnTo>
                  <a:lnTo>
                    <a:pt x="13119" y="14465"/>
                  </a:lnTo>
                  <a:lnTo>
                    <a:pt x="12827" y="14465"/>
                  </a:lnTo>
                  <a:lnTo>
                    <a:pt x="11404" y="14452"/>
                  </a:lnTo>
                  <a:lnTo>
                    <a:pt x="9728" y="14516"/>
                  </a:lnTo>
                  <a:lnTo>
                    <a:pt x="8521" y="14427"/>
                  </a:lnTo>
                  <a:lnTo>
                    <a:pt x="7289" y="14287"/>
                  </a:lnTo>
                  <a:lnTo>
                    <a:pt x="6096" y="13766"/>
                  </a:lnTo>
                  <a:lnTo>
                    <a:pt x="5194" y="12915"/>
                  </a:lnTo>
                  <a:lnTo>
                    <a:pt x="3314" y="11264"/>
                  </a:lnTo>
                  <a:lnTo>
                    <a:pt x="2794" y="8839"/>
                  </a:lnTo>
                  <a:lnTo>
                    <a:pt x="2794" y="8191"/>
                  </a:lnTo>
                  <a:lnTo>
                    <a:pt x="4762" y="3835"/>
                  </a:lnTo>
                  <a:lnTo>
                    <a:pt x="7112" y="2374"/>
                  </a:lnTo>
                  <a:lnTo>
                    <a:pt x="9766" y="2552"/>
                  </a:lnTo>
                  <a:lnTo>
                    <a:pt x="203962" y="2374"/>
                  </a:lnTo>
                  <a:lnTo>
                    <a:pt x="526072" y="1663"/>
                  </a:lnTo>
                  <a:lnTo>
                    <a:pt x="528320" y="1714"/>
                  </a:lnTo>
                  <a:lnTo>
                    <a:pt x="528713" y="1651"/>
                  </a:lnTo>
                  <a:lnTo>
                    <a:pt x="530542" y="1358"/>
                  </a:lnTo>
                  <a:lnTo>
                    <a:pt x="532257" y="2057"/>
                  </a:lnTo>
                  <a:lnTo>
                    <a:pt x="533984" y="2705"/>
                  </a:lnTo>
                  <a:lnTo>
                    <a:pt x="535127" y="3873"/>
                  </a:lnTo>
                  <a:lnTo>
                    <a:pt x="536765" y="6616"/>
                  </a:lnTo>
                  <a:lnTo>
                    <a:pt x="536625" y="5918"/>
                  </a:lnTo>
                  <a:lnTo>
                    <a:pt x="535978" y="4813"/>
                  </a:lnTo>
                  <a:lnTo>
                    <a:pt x="535355" y="3695"/>
                  </a:lnTo>
                  <a:lnTo>
                    <a:pt x="534187" y="2438"/>
                  </a:lnTo>
                  <a:lnTo>
                    <a:pt x="531545" y="1358"/>
                  </a:lnTo>
                  <a:lnTo>
                    <a:pt x="531342" y="1270"/>
                  </a:lnTo>
                  <a:lnTo>
                    <a:pt x="530555" y="939"/>
                  </a:lnTo>
                  <a:lnTo>
                    <a:pt x="528294" y="1270"/>
                  </a:lnTo>
                  <a:lnTo>
                    <a:pt x="525843" y="1168"/>
                  </a:lnTo>
                  <a:lnTo>
                    <a:pt x="9766" y="266"/>
                  </a:lnTo>
                  <a:lnTo>
                    <a:pt x="6540" y="0"/>
                  </a:lnTo>
                  <a:lnTo>
                    <a:pt x="2933" y="2019"/>
                  </a:lnTo>
                  <a:lnTo>
                    <a:pt x="1638" y="5207"/>
                  </a:lnTo>
                  <a:lnTo>
                    <a:pt x="254" y="8191"/>
                  </a:lnTo>
                  <a:lnTo>
                    <a:pt x="9994" y="16840"/>
                  </a:lnTo>
                  <a:lnTo>
                    <a:pt x="11290" y="16764"/>
                  </a:lnTo>
                  <a:lnTo>
                    <a:pt x="12827" y="16789"/>
                  </a:lnTo>
                  <a:lnTo>
                    <a:pt x="15557" y="16764"/>
                  </a:lnTo>
                  <a:lnTo>
                    <a:pt x="16725" y="17322"/>
                  </a:lnTo>
                  <a:lnTo>
                    <a:pt x="17856" y="17830"/>
                  </a:lnTo>
                  <a:lnTo>
                    <a:pt x="18821" y="18719"/>
                  </a:lnTo>
                  <a:lnTo>
                    <a:pt x="20078" y="20955"/>
                  </a:lnTo>
                  <a:lnTo>
                    <a:pt x="20154" y="173304"/>
                  </a:lnTo>
                  <a:lnTo>
                    <a:pt x="19608" y="174586"/>
                  </a:lnTo>
                  <a:lnTo>
                    <a:pt x="17907" y="176618"/>
                  </a:lnTo>
                  <a:lnTo>
                    <a:pt x="16687" y="177304"/>
                  </a:lnTo>
                  <a:lnTo>
                    <a:pt x="15392" y="177571"/>
                  </a:lnTo>
                  <a:lnTo>
                    <a:pt x="14198" y="177761"/>
                  </a:lnTo>
                  <a:lnTo>
                    <a:pt x="12903" y="177673"/>
                  </a:lnTo>
                  <a:lnTo>
                    <a:pt x="12357" y="177634"/>
                  </a:lnTo>
                  <a:lnTo>
                    <a:pt x="10820" y="177673"/>
                  </a:lnTo>
                  <a:lnTo>
                    <a:pt x="7277" y="177596"/>
                  </a:lnTo>
                  <a:lnTo>
                    <a:pt x="5613" y="178498"/>
                  </a:lnTo>
                  <a:lnTo>
                    <a:pt x="3911" y="179298"/>
                  </a:lnTo>
                  <a:lnTo>
                    <a:pt x="2514" y="180695"/>
                  </a:lnTo>
                  <a:lnTo>
                    <a:pt x="1676" y="182448"/>
                  </a:lnTo>
                  <a:lnTo>
                    <a:pt x="0" y="185775"/>
                  </a:lnTo>
                  <a:lnTo>
                    <a:pt x="1066" y="190233"/>
                  </a:lnTo>
                  <a:lnTo>
                    <a:pt x="4064" y="192506"/>
                  </a:lnTo>
                  <a:lnTo>
                    <a:pt x="5524" y="193687"/>
                  </a:lnTo>
                  <a:lnTo>
                    <a:pt x="7416" y="194284"/>
                  </a:lnTo>
                  <a:lnTo>
                    <a:pt x="70866" y="194284"/>
                  </a:lnTo>
                  <a:lnTo>
                    <a:pt x="529958" y="193916"/>
                  </a:lnTo>
                  <a:lnTo>
                    <a:pt x="531114" y="193890"/>
                  </a:lnTo>
                  <a:lnTo>
                    <a:pt x="532257" y="193611"/>
                  </a:lnTo>
                  <a:lnTo>
                    <a:pt x="533285" y="193103"/>
                  </a:lnTo>
                  <a:lnTo>
                    <a:pt x="534619" y="192493"/>
                  </a:lnTo>
                  <a:lnTo>
                    <a:pt x="537591" y="191135"/>
                  </a:lnTo>
                  <a:lnTo>
                    <a:pt x="539013" y="18522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20087" y="5839840"/>
              <a:ext cx="3222625" cy="1585595"/>
            </a:xfrm>
            <a:custGeom>
              <a:avLst/>
              <a:gdLst/>
              <a:ahLst/>
              <a:cxnLst/>
              <a:rect l="l" t="t" r="r" b="b"/>
              <a:pathLst>
                <a:path w="3222625" h="1585595">
                  <a:moveTo>
                    <a:pt x="100838" y="37604"/>
                  </a:moveTo>
                  <a:lnTo>
                    <a:pt x="0" y="37604"/>
                  </a:lnTo>
                  <a:lnTo>
                    <a:pt x="0" y="1583309"/>
                  </a:lnTo>
                  <a:lnTo>
                    <a:pt x="100838" y="1583309"/>
                  </a:lnTo>
                  <a:lnTo>
                    <a:pt x="100838" y="37604"/>
                  </a:lnTo>
                  <a:close/>
                </a:path>
                <a:path w="3222625" h="1585595">
                  <a:moveTo>
                    <a:pt x="3222548" y="0"/>
                  </a:moveTo>
                  <a:lnTo>
                    <a:pt x="3121710" y="0"/>
                  </a:lnTo>
                  <a:lnTo>
                    <a:pt x="3121710" y="1585468"/>
                  </a:lnTo>
                  <a:lnTo>
                    <a:pt x="3222548" y="1585468"/>
                  </a:lnTo>
                  <a:lnTo>
                    <a:pt x="322254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13647" y="5446943"/>
              <a:ext cx="235585" cy="394335"/>
            </a:xfrm>
            <a:custGeom>
              <a:avLst/>
              <a:gdLst/>
              <a:ahLst/>
              <a:cxnLst/>
              <a:rect l="l" t="t" r="r" b="b"/>
              <a:pathLst>
                <a:path w="235585" h="394335">
                  <a:moveTo>
                    <a:pt x="160546" y="0"/>
                  </a:moveTo>
                  <a:lnTo>
                    <a:pt x="70160" y="0"/>
                  </a:lnTo>
                  <a:lnTo>
                    <a:pt x="66655" y="3517"/>
                  </a:lnTo>
                  <a:lnTo>
                    <a:pt x="66655" y="7848"/>
                  </a:lnTo>
                  <a:lnTo>
                    <a:pt x="66655" y="12179"/>
                  </a:lnTo>
                  <a:lnTo>
                    <a:pt x="70160" y="15697"/>
                  </a:lnTo>
                  <a:lnTo>
                    <a:pt x="88436" y="15697"/>
                  </a:lnTo>
                  <a:lnTo>
                    <a:pt x="88436" y="157734"/>
                  </a:lnTo>
                  <a:lnTo>
                    <a:pt x="2774" y="348030"/>
                  </a:lnTo>
                  <a:lnTo>
                    <a:pt x="0" y="364272"/>
                  </a:lnTo>
                  <a:lnTo>
                    <a:pt x="5113" y="379028"/>
                  </a:lnTo>
                  <a:lnTo>
                    <a:pt x="16467" y="389750"/>
                  </a:lnTo>
                  <a:lnTo>
                    <a:pt x="32416" y="393890"/>
                  </a:lnTo>
                  <a:lnTo>
                    <a:pt x="202710" y="393890"/>
                  </a:lnTo>
                  <a:lnTo>
                    <a:pt x="218680" y="389740"/>
                  </a:lnTo>
                  <a:lnTo>
                    <a:pt x="230038" y="378994"/>
                  </a:lnTo>
                  <a:lnTo>
                    <a:pt x="235132" y="364213"/>
                  </a:lnTo>
                  <a:lnTo>
                    <a:pt x="232314" y="347954"/>
                  </a:lnTo>
                  <a:lnTo>
                    <a:pt x="143338" y="151638"/>
                  </a:lnTo>
                  <a:lnTo>
                    <a:pt x="143338" y="16560"/>
                  </a:lnTo>
                  <a:lnTo>
                    <a:pt x="160546" y="16560"/>
                  </a:lnTo>
                  <a:lnTo>
                    <a:pt x="164255" y="12852"/>
                  </a:lnTo>
                  <a:lnTo>
                    <a:pt x="164255" y="3708"/>
                  </a:lnTo>
                  <a:lnTo>
                    <a:pt x="160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11465" y="5445419"/>
              <a:ext cx="240029" cy="398145"/>
            </a:xfrm>
            <a:custGeom>
              <a:avLst/>
              <a:gdLst/>
              <a:ahLst/>
              <a:cxnLst/>
              <a:rect l="l" t="t" r="r" b="b"/>
              <a:pathLst>
                <a:path w="240029" h="398145">
                  <a:moveTo>
                    <a:pt x="89019" y="158900"/>
                  </a:moveTo>
                  <a:lnTo>
                    <a:pt x="13020" y="326517"/>
                  </a:lnTo>
                  <a:lnTo>
                    <a:pt x="10324" y="332499"/>
                  </a:lnTo>
                  <a:lnTo>
                    <a:pt x="7594" y="338485"/>
                  </a:lnTo>
                  <a:lnTo>
                    <a:pt x="4869" y="344563"/>
                  </a:lnTo>
                  <a:lnTo>
                    <a:pt x="2187" y="350824"/>
                  </a:lnTo>
                  <a:lnTo>
                    <a:pt x="316" y="357718"/>
                  </a:lnTo>
                  <a:lnTo>
                    <a:pt x="0" y="364901"/>
                  </a:lnTo>
                  <a:lnTo>
                    <a:pt x="1190" y="372061"/>
                  </a:lnTo>
                  <a:lnTo>
                    <a:pt x="31219" y="397954"/>
                  </a:lnTo>
                  <a:lnTo>
                    <a:pt x="36248" y="397548"/>
                  </a:lnTo>
                  <a:lnTo>
                    <a:pt x="208046" y="397548"/>
                  </a:lnTo>
                  <a:lnTo>
                    <a:pt x="208854" y="397510"/>
                  </a:lnTo>
                  <a:lnTo>
                    <a:pt x="212677" y="397116"/>
                  </a:lnTo>
                  <a:lnTo>
                    <a:pt x="216233" y="395757"/>
                  </a:lnTo>
                  <a:lnTo>
                    <a:pt x="220494" y="393471"/>
                  </a:lnTo>
                  <a:lnTo>
                    <a:pt x="31524" y="393471"/>
                  </a:lnTo>
                  <a:lnTo>
                    <a:pt x="27346" y="392303"/>
                  </a:lnTo>
                  <a:lnTo>
                    <a:pt x="4314" y="364651"/>
                  </a:lnTo>
                  <a:lnTo>
                    <a:pt x="4572" y="358374"/>
                  </a:lnTo>
                  <a:lnTo>
                    <a:pt x="6200" y="352323"/>
                  </a:lnTo>
                  <a:lnTo>
                    <a:pt x="8769" y="346298"/>
                  </a:lnTo>
                  <a:lnTo>
                    <a:pt x="11461" y="340248"/>
                  </a:lnTo>
                  <a:lnTo>
                    <a:pt x="14187" y="334213"/>
                  </a:lnTo>
                  <a:lnTo>
                    <a:pt x="92230" y="159600"/>
                  </a:lnTo>
                  <a:lnTo>
                    <a:pt x="92230" y="159258"/>
                  </a:lnTo>
                  <a:lnTo>
                    <a:pt x="89017" y="159258"/>
                  </a:lnTo>
                  <a:lnTo>
                    <a:pt x="89019" y="158900"/>
                  </a:lnTo>
                  <a:close/>
                </a:path>
                <a:path w="240029" h="398145">
                  <a:moveTo>
                    <a:pt x="208046" y="397548"/>
                  </a:moveTo>
                  <a:lnTo>
                    <a:pt x="36248" y="397548"/>
                  </a:lnTo>
                  <a:lnTo>
                    <a:pt x="40820" y="397637"/>
                  </a:lnTo>
                  <a:lnTo>
                    <a:pt x="205082" y="397687"/>
                  </a:lnTo>
                  <a:lnTo>
                    <a:pt x="208046" y="397548"/>
                  </a:lnTo>
                  <a:close/>
                </a:path>
                <a:path w="240029" h="398145">
                  <a:moveTo>
                    <a:pt x="36020" y="393103"/>
                  </a:moveTo>
                  <a:lnTo>
                    <a:pt x="31524" y="393471"/>
                  </a:lnTo>
                  <a:lnTo>
                    <a:pt x="220494" y="393471"/>
                  </a:lnTo>
                  <a:lnTo>
                    <a:pt x="221015" y="393192"/>
                  </a:lnTo>
                  <a:lnTo>
                    <a:pt x="40820" y="393192"/>
                  </a:lnTo>
                  <a:lnTo>
                    <a:pt x="36020" y="393103"/>
                  </a:lnTo>
                  <a:close/>
                </a:path>
                <a:path w="240029" h="398145">
                  <a:moveTo>
                    <a:pt x="144084" y="16624"/>
                  </a:moveTo>
                  <a:lnTo>
                    <a:pt x="143602" y="153568"/>
                  </a:lnTo>
                  <a:lnTo>
                    <a:pt x="231778" y="348970"/>
                  </a:lnTo>
                  <a:lnTo>
                    <a:pt x="234864" y="354812"/>
                  </a:lnTo>
                  <a:lnTo>
                    <a:pt x="235105" y="361276"/>
                  </a:lnTo>
                  <a:lnTo>
                    <a:pt x="211686" y="392633"/>
                  </a:lnTo>
                  <a:lnTo>
                    <a:pt x="40820" y="393192"/>
                  </a:lnTo>
                  <a:lnTo>
                    <a:pt x="221015" y="393192"/>
                  </a:lnTo>
                  <a:lnTo>
                    <a:pt x="226184" y="390419"/>
                  </a:lnTo>
                  <a:lnTo>
                    <a:pt x="233764" y="382190"/>
                  </a:lnTo>
                  <a:lnTo>
                    <a:pt x="238429" y="372043"/>
                  </a:lnTo>
                  <a:lnTo>
                    <a:pt x="239599" y="361276"/>
                  </a:lnTo>
                  <a:lnTo>
                    <a:pt x="239482" y="357718"/>
                  </a:lnTo>
                  <a:lnTo>
                    <a:pt x="239296" y="353453"/>
                  </a:lnTo>
                  <a:lnTo>
                    <a:pt x="235727" y="346786"/>
                  </a:lnTo>
                  <a:lnTo>
                    <a:pt x="233022" y="340753"/>
                  </a:lnTo>
                  <a:lnTo>
                    <a:pt x="147636" y="153162"/>
                  </a:lnTo>
                  <a:lnTo>
                    <a:pt x="147450" y="153162"/>
                  </a:lnTo>
                  <a:lnTo>
                    <a:pt x="147272" y="152361"/>
                  </a:lnTo>
                  <a:lnTo>
                    <a:pt x="147447" y="152361"/>
                  </a:lnTo>
                  <a:lnTo>
                    <a:pt x="146972" y="19532"/>
                  </a:lnTo>
                  <a:lnTo>
                    <a:pt x="145532" y="19532"/>
                  </a:lnTo>
                  <a:lnTo>
                    <a:pt x="146967" y="18084"/>
                  </a:lnTo>
                  <a:lnTo>
                    <a:pt x="164183" y="18084"/>
                  </a:lnTo>
                  <a:lnTo>
                    <a:pt x="166804" y="17310"/>
                  </a:lnTo>
                  <a:lnTo>
                    <a:pt x="166934" y="16954"/>
                  </a:lnTo>
                  <a:lnTo>
                    <a:pt x="158448" y="16954"/>
                  </a:lnTo>
                  <a:lnTo>
                    <a:pt x="156436" y="16675"/>
                  </a:lnTo>
                  <a:lnTo>
                    <a:pt x="153215" y="16675"/>
                  </a:lnTo>
                  <a:lnTo>
                    <a:pt x="144084" y="16624"/>
                  </a:lnTo>
                  <a:close/>
                </a:path>
                <a:path w="240029" h="398145">
                  <a:moveTo>
                    <a:pt x="89157" y="158597"/>
                  </a:moveTo>
                  <a:lnTo>
                    <a:pt x="89019" y="158900"/>
                  </a:lnTo>
                  <a:lnTo>
                    <a:pt x="89017" y="159258"/>
                  </a:lnTo>
                  <a:lnTo>
                    <a:pt x="89157" y="158597"/>
                  </a:lnTo>
                  <a:close/>
                </a:path>
                <a:path w="240029" h="398145">
                  <a:moveTo>
                    <a:pt x="92226" y="158597"/>
                  </a:moveTo>
                  <a:lnTo>
                    <a:pt x="89157" y="158597"/>
                  </a:lnTo>
                  <a:lnTo>
                    <a:pt x="89017" y="159258"/>
                  </a:lnTo>
                  <a:lnTo>
                    <a:pt x="92230" y="159258"/>
                  </a:lnTo>
                  <a:lnTo>
                    <a:pt x="92226" y="158597"/>
                  </a:lnTo>
                  <a:close/>
                </a:path>
                <a:path w="240029" h="398145">
                  <a:moveTo>
                    <a:pt x="89965" y="17847"/>
                  </a:moveTo>
                  <a:lnTo>
                    <a:pt x="89019" y="158900"/>
                  </a:lnTo>
                  <a:lnTo>
                    <a:pt x="89157" y="158597"/>
                  </a:lnTo>
                  <a:lnTo>
                    <a:pt x="92226" y="158597"/>
                  </a:lnTo>
                  <a:lnTo>
                    <a:pt x="91274" y="17856"/>
                  </a:lnTo>
                  <a:lnTo>
                    <a:pt x="89965" y="17847"/>
                  </a:lnTo>
                  <a:close/>
                </a:path>
                <a:path w="240029" h="398145">
                  <a:moveTo>
                    <a:pt x="147272" y="152361"/>
                  </a:moveTo>
                  <a:lnTo>
                    <a:pt x="147450" y="153162"/>
                  </a:lnTo>
                  <a:lnTo>
                    <a:pt x="147448" y="152749"/>
                  </a:lnTo>
                  <a:lnTo>
                    <a:pt x="147272" y="152361"/>
                  </a:lnTo>
                  <a:close/>
                </a:path>
                <a:path w="240029" h="398145">
                  <a:moveTo>
                    <a:pt x="147448" y="152749"/>
                  </a:moveTo>
                  <a:lnTo>
                    <a:pt x="147450" y="153162"/>
                  </a:lnTo>
                  <a:lnTo>
                    <a:pt x="147636" y="153162"/>
                  </a:lnTo>
                  <a:lnTo>
                    <a:pt x="147448" y="152749"/>
                  </a:lnTo>
                  <a:close/>
                </a:path>
                <a:path w="240029" h="398145">
                  <a:moveTo>
                    <a:pt x="147447" y="152361"/>
                  </a:moveTo>
                  <a:lnTo>
                    <a:pt x="147272" y="152361"/>
                  </a:lnTo>
                  <a:lnTo>
                    <a:pt x="147448" y="152749"/>
                  </a:lnTo>
                  <a:lnTo>
                    <a:pt x="147447" y="152361"/>
                  </a:lnTo>
                  <a:close/>
                </a:path>
                <a:path w="240029" h="398145">
                  <a:moveTo>
                    <a:pt x="159879" y="19342"/>
                  </a:moveTo>
                  <a:lnTo>
                    <a:pt x="155768" y="19342"/>
                  </a:lnTo>
                  <a:lnTo>
                    <a:pt x="158130" y="19837"/>
                  </a:lnTo>
                  <a:lnTo>
                    <a:pt x="159879" y="19342"/>
                  </a:lnTo>
                  <a:close/>
                </a:path>
                <a:path w="240029" h="398145">
                  <a:moveTo>
                    <a:pt x="146967" y="18084"/>
                  </a:moveTo>
                  <a:lnTo>
                    <a:pt x="145532" y="19532"/>
                  </a:lnTo>
                  <a:lnTo>
                    <a:pt x="146972" y="19525"/>
                  </a:lnTo>
                  <a:lnTo>
                    <a:pt x="146967" y="18084"/>
                  </a:lnTo>
                  <a:close/>
                </a:path>
                <a:path w="240029" h="398145">
                  <a:moveTo>
                    <a:pt x="164183" y="18084"/>
                  </a:moveTo>
                  <a:lnTo>
                    <a:pt x="146967" y="18084"/>
                  </a:lnTo>
                  <a:lnTo>
                    <a:pt x="146972" y="19525"/>
                  </a:lnTo>
                  <a:lnTo>
                    <a:pt x="153215" y="19494"/>
                  </a:lnTo>
                  <a:lnTo>
                    <a:pt x="155768" y="19342"/>
                  </a:lnTo>
                  <a:lnTo>
                    <a:pt x="159879" y="19342"/>
                  </a:lnTo>
                  <a:lnTo>
                    <a:pt x="164183" y="18084"/>
                  </a:lnTo>
                  <a:close/>
                </a:path>
                <a:path w="240029" h="398145">
                  <a:moveTo>
                    <a:pt x="69103" y="9232"/>
                  </a:moveTo>
                  <a:lnTo>
                    <a:pt x="68937" y="9320"/>
                  </a:lnTo>
                  <a:lnTo>
                    <a:pt x="67973" y="11861"/>
                  </a:lnTo>
                  <a:lnTo>
                    <a:pt x="71072" y="15316"/>
                  </a:lnTo>
                  <a:lnTo>
                    <a:pt x="72558" y="17043"/>
                  </a:lnTo>
                  <a:lnTo>
                    <a:pt x="75695" y="17970"/>
                  </a:lnTo>
                  <a:lnTo>
                    <a:pt x="78933" y="17703"/>
                  </a:lnTo>
                  <a:lnTo>
                    <a:pt x="89966" y="17703"/>
                  </a:lnTo>
                  <a:lnTo>
                    <a:pt x="89969" y="17221"/>
                  </a:lnTo>
                  <a:lnTo>
                    <a:pt x="91269" y="17221"/>
                  </a:lnTo>
                  <a:lnTo>
                    <a:pt x="91268" y="17043"/>
                  </a:lnTo>
                  <a:lnTo>
                    <a:pt x="75568" y="17043"/>
                  </a:lnTo>
                  <a:lnTo>
                    <a:pt x="73091" y="16332"/>
                  </a:lnTo>
                  <a:lnTo>
                    <a:pt x="71529" y="14833"/>
                  </a:lnTo>
                  <a:lnTo>
                    <a:pt x="68506" y="11823"/>
                  </a:lnTo>
                  <a:lnTo>
                    <a:pt x="69103" y="9232"/>
                  </a:lnTo>
                  <a:close/>
                </a:path>
                <a:path w="240029" h="398145">
                  <a:moveTo>
                    <a:pt x="89969" y="17221"/>
                  </a:moveTo>
                  <a:lnTo>
                    <a:pt x="89965" y="17847"/>
                  </a:lnTo>
                  <a:lnTo>
                    <a:pt x="90617" y="17856"/>
                  </a:lnTo>
                  <a:lnTo>
                    <a:pt x="89969" y="17221"/>
                  </a:lnTo>
                  <a:close/>
                </a:path>
                <a:path w="240029" h="398145">
                  <a:moveTo>
                    <a:pt x="91269" y="17221"/>
                  </a:moveTo>
                  <a:lnTo>
                    <a:pt x="89969" y="17221"/>
                  </a:lnTo>
                  <a:lnTo>
                    <a:pt x="90617" y="17856"/>
                  </a:lnTo>
                  <a:lnTo>
                    <a:pt x="91274" y="17856"/>
                  </a:lnTo>
                  <a:lnTo>
                    <a:pt x="91269" y="17221"/>
                  </a:lnTo>
                  <a:close/>
                </a:path>
                <a:path w="240029" h="398145">
                  <a:moveTo>
                    <a:pt x="89966" y="17703"/>
                  </a:moveTo>
                  <a:lnTo>
                    <a:pt x="78933" y="17703"/>
                  </a:lnTo>
                  <a:lnTo>
                    <a:pt x="89965" y="17847"/>
                  </a:lnTo>
                  <a:lnTo>
                    <a:pt x="89966" y="17703"/>
                  </a:lnTo>
                  <a:close/>
                </a:path>
                <a:path w="240029" h="398145">
                  <a:moveTo>
                    <a:pt x="91265" y="16548"/>
                  </a:moveTo>
                  <a:lnTo>
                    <a:pt x="78933" y="16725"/>
                  </a:lnTo>
                  <a:lnTo>
                    <a:pt x="75568" y="17043"/>
                  </a:lnTo>
                  <a:lnTo>
                    <a:pt x="91268" y="17043"/>
                  </a:lnTo>
                  <a:lnTo>
                    <a:pt x="91265" y="16548"/>
                  </a:lnTo>
                  <a:close/>
                </a:path>
                <a:path w="240029" h="398145">
                  <a:moveTo>
                    <a:pt x="164856" y="2565"/>
                  </a:moveTo>
                  <a:lnTo>
                    <a:pt x="158283" y="2565"/>
                  </a:lnTo>
                  <a:lnTo>
                    <a:pt x="161839" y="3543"/>
                  </a:lnTo>
                  <a:lnTo>
                    <a:pt x="163502" y="4864"/>
                  </a:lnTo>
                  <a:lnTo>
                    <a:pt x="164366" y="6616"/>
                  </a:lnTo>
                  <a:lnTo>
                    <a:pt x="166309" y="10147"/>
                  </a:lnTo>
                  <a:lnTo>
                    <a:pt x="164353" y="15214"/>
                  </a:lnTo>
                  <a:lnTo>
                    <a:pt x="160251" y="16383"/>
                  </a:lnTo>
                  <a:lnTo>
                    <a:pt x="158448" y="16954"/>
                  </a:lnTo>
                  <a:lnTo>
                    <a:pt x="166934" y="16954"/>
                  </a:lnTo>
                  <a:lnTo>
                    <a:pt x="169395" y="10223"/>
                  </a:lnTo>
                  <a:lnTo>
                    <a:pt x="166677" y="5435"/>
                  </a:lnTo>
                  <a:lnTo>
                    <a:pt x="165446" y="3022"/>
                  </a:lnTo>
                  <a:lnTo>
                    <a:pt x="164856" y="2565"/>
                  </a:lnTo>
                  <a:close/>
                </a:path>
                <a:path w="240029" h="398145">
                  <a:moveTo>
                    <a:pt x="155705" y="16573"/>
                  </a:moveTo>
                  <a:lnTo>
                    <a:pt x="153215" y="16675"/>
                  </a:lnTo>
                  <a:lnTo>
                    <a:pt x="156436" y="16675"/>
                  </a:lnTo>
                  <a:lnTo>
                    <a:pt x="155705" y="16573"/>
                  </a:lnTo>
                  <a:close/>
                </a:path>
                <a:path w="240029" h="398145">
                  <a:moveTo>
                    <a:pt x="76279" y="482"/>
                  </a:moveTo>
                  <a:lnTo>
                    <a:pt x="68621" y="8585"/>
                  </a:lnTo>
                  <a:lnTo>
                    <a:pt x="68837" y="9372"/>
                  </a:lnTo>
                  <a:lnTo>
                    <a:pt x="68933" y="9220"/>
                  </a:lnTo>
                  <a:lnTo>
                    <a:pt x="68913" y="8585"/>
                  </a:lnTo>
                  <a:lnTo>
                    <a:pt x="69414" y="7061"/>
                  </a:lnTo>
                  <a:lnTo>
                    <a:pt x="69840" y="5842"/>
                  </a:lnTo>
                  <a:lnTo>
                    <a:pt x="70996" y="3721"/>
                  </a:lnTo>
                  <a:lnTo>
                    <a:pt x="76190" y="1473"/>
                  </a:lnTo>
                  <a:lnTo>
                    <a:pt x="163447" y="1473"/>
                  </a:lnTo>
                  <a:lnTo>
                    <a:pt x="163185" y="1270"/>
                  </a:lnTo>
                  <a:lnTo>
                    <a:pt x="163036" y="1231"/>
                  </a:lnTo>
                  <a:lnTo>
                    <a:pt x="80038" y="1231"/>
                  </a:lnTo>
                  <a:lnTo>
                    <a:pt x="76279" y="482"/>
                  </a:lnTo>
                  <a:close/>
                </a:path>
                <a:path w="240029" h="398145">
                  <a:moveTo>
                    <a:pt x="68937" y="9320"/>
                  </a:moveTo>
                  <a:close/>
                </a:path>
                <a:path w="240029" h="398145">
                  <a:moveTo>
                    <a:pt x="68933" y="9220"/>
                  </a:moveTo>
                  <a:lnTo>
                    <a:pt x="68864" y="9358"/>
                  </a:lnTo>
                  <a:lnTo>
                    <a:pt x="68933" y="9220"/>
                  </a:lnTo>
                  <a:close/>
                </a:path>
                <a:path w="240029" h="398145">
                  <a:moveTo>
                    <a:pt x="164283" y="2120"/>
                  </a:moveTo>
                  <a:lnTo>
                    <a:pt x="84343" y="2120"/>
                  </a:lnTo>
                  <a:lnTo>
                    <a:pt x="153698" y="2743"/>
                  </a:lnTo>
                  <a:lnTo>
                    <a:pt x="155832" y="2832"/>
                  </a:lnTo>
                  <a:lnTo>
                    <a:pt x="158283" y="2565"/>
                  </a:lnTo>
                  <a:lnTo>
                    <a:pt x="164856" y="2565"/>
                  </a:lnTo>
                  <a:lnTo>
                    <a:pt x="164283" y="2120"/>
                  </a:lnTo>
                  <a:close/>
                </a:path>
                <a:path w="240029" h="398145">
                  <a:moveTo>
                    <a:pt x="163447" y="1473"/>
                  </a:moveTo>
                  <a:lnTo>
                    <a:pt x="76190" y="1473"/>
                  </a:lnTo>
                  <a:lnTo>
                    <a:pt x="80038" y="2273"/>
                  </a:lnTo>
                  <a:lnTo>
                    <a:pt x="84343" y="2120"/>
                  </a:lnTo>
                  <a:lnTo>
                    <a:pt x="164283" y="2120"/>
                  </a:lnTo>
                  <a:lnTo>
                    <a:pt x="163447" y="1473"/>
                  </a:lnTo>
                  <a:close/>
                </a:path>
                <a:path w="240029" h="398145">
                  <a:moveTo>
                    <a:pt x="153698" y="317"/>
                  </a:moveTo>
                  <a:lnTo>
                    <a:pt x="84343" y="927"/>
                  </a:lnTo>
                  <a:lnTo>
                    <a:pt x="80038" y="1231"/>
                  </a:lnTo>
                  <a:lnTo>
                    <a:pt x="163036" y="1231"/>
                  </a:lnTo>
                  <a:lnTo>
                    <a:pt x="160658" y="622"/>
                  </a:lnTo>
                  <a:lnTo>
                    <a:pt x="159728" y="406"/>
                  </a:lnTo>
                  <a:lnTo>
                    <a:pt x="155921" y="406"/>
                  </a:lnTo>
                  <a:lnTo>
                    <a:pt x="153698" y="317"/>
                  </a:lnTo>
                  <a:close/>
                </a:path>
                <a:path w="240029" h="398145">
                  <a:moveTo>
                    <a:pt x="157978" y="0"/>
                  </a:moveTo>
                  <a:lnTo>
                    <a:pt x="155921" y="406"/>
                  </a:lnTo>
                  <a:lnTo>
                    <a:pt x="159728" y="406"/>
                  </a:lnTo>
                  <a:lnTo>
                    <a:pt x="15797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93263" y="5462834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3025" y="0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05885" y="5192646"/>
              <a:ext cx="235585" cy="394335"/>
            </a:xfrm>
            <a:custGeom>
              <a:avLst/>
              <a:gdLst/>
              <a:ahLst/>
              <a:cxnLst/>
              <a:rect l="l" t="t" r="r" b="b"/>
              <a:pathLst>
                <a:path w="235585" h="394335">
                  <a:moveTo>
                    <a:pt x="160552" y="0"/>
                  </a:moveTo>
                  <a:lnTo>
                    <a:pt x="70166" y="0"/>
                  </a:lnTo>
                  <a:lnTo>
                    <a:pt x="66648" y="3517"/>
                  </a:lnTo>
                  <a:lnTo>
                    <a:pt x="66648" y="7848"/>
                  </a:lnTo>
                  <a:lnTo>
                    <a:pt x="66648" y="12179"/>
                  </a:lnTo>
                  <a:lnTo>
                    <a:pt x="70166" y="15697"/>
                  </a:lnTo>
                  <a:lnTo>
                    <a:pt x="88428" y="15697"/>
                  </a:lnTo>
                  <a:lnTo>
                    <a:pt x="88428" y="157733"/>
                  </a:lnTo>
                  <a:lnTo>
                    <a:pt x="2767" y="348030"/>
                  </a:lnTo>
                  <a:lnTo>
                    <a:pt x="0" y="364272"/>
                  </a:lnTo>
                  <a:lnTo>
                    <a:pt x="5116" y="379028"/>
                  </a:lnTo>
                  <a:lnTo>
                    <a:pt x="16472" y="389750"/>
                  </a:lnTo>
                  <a:lnTo>
                    <a:pt x="32421" y="393890"/>
                  </a:lnTo>
                  <a:lnTo>
                    <a:pt x="202703" y="393890"/>
                  </a:lnTo>
                  <a:lnTo>
                    <a:pt x="218673" y="389740"/>
                  </a:lnTo>
                  <a:lnTo>
                    <a:pt x="230032" y="378994"/>
                  </a:lnTo>
                  <a:lnTo>
                    <a:pt x="235130" y="364213"/>
                  </a:lnTo>
                  <a:lnTo>
                    <a:pt x="232319" y="347954"/>
                  </a:lnTo>
                  <a:lnTo>
                    <a:pt x="143343" y="151637"/>
                  </a:lnTo>
                  <a:lnTo>
                    <a:pt x="143343" y="16560"/>
                  </a:lnTo>
                  <a:lnTo>
                    <a:pt x="160552" y="16560"/>
                  </a:lnTo>
                  <a:lnTo>
                    <a:pt x="164260" y="12865"/>
                  </a:lnTo>
                  <a:lnTo>
                    <a:pt x="164260" y="3708"/>
                  </a:lnTo>
                  <a:lnTo>
                    <a:pt x="160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03696" y="5191134"/>
              <a:ext cx="240029" cy="398145"/>
            </a:xfrm>
            <a:custGeom>
              <a:avLst/>
              <a:gdLst/>
              <a:ahLst/>
              <a:cxnLst/>
              <a:rect l="l" t="t" r="r" b="b"/>
              <a:pathLst>
                <a:path w="240029" h="398145">
                  <a:moveTo>
                    <a:pt x="89019" y="158887"/>
                  </a:moveTo>
                  <a:lnTo>
                    <a:pt x="13020" y="326504"/>
                  </a:lnTo>
                  <a:lnTo>
                    <a:pt x="10324" y="332491"/>
                  </a:lnTo>
                  <a:lnTo>
                    <a:pt x="7594" y="338477"/>
                  </a:lnTo>
                  <a:lnTo>
                    <a:pt x="4869" y="344552"/>
                  </a:lnTo>
                  <a:lnTo>
                    <a:pt x="2187" y="350812"/>
                  </a:lnTo>
                  <a:lnTo>
                    <a:pt x="316" y="357707"/>
                  </a:lnTo>
                  <a:lnTo>
                    <a:pt x="0" y="364894"/>
                  </a:lnTo>
                  <a:lnTo>
                    <a:pt x="1186" y="372048"/>
                  </a:lnTo>
                  <a:lnTo>
                    <a:pt x="31219" y="397941"/>
                  </a:lnTo>
                  <a:lnTo>
                    <a:pt x="36248" y="397535"/>
                  </a:lnTo>
                  <a:lnTo>
                    <a:pt x="208046" y="397535"/>
                  </a:lnTo>
                  <a:lnTo>
                    <a:pt x="208854" y="397497"/>
                  </a:lnTo>
                  <a:lnTo>
                    <a:pt x="212677" y="397103"/>
                  </a:lnTo>
                  <a:lnTo>
                    <a:pt x="216233" y="395744"/>
                  </a:lnTo>
                  <a:lnTo>
                    <a:pt x="220497" y="393458"/>
                  </a:lnTo>
                  <a:lnTo>
                    <a:pt x="31524" y="393458"/>
                  </a:lnTo>
                  <a:lnTo>
                    <a:pt x="27346" y="392290"/>
                  </a:lnTo>
                  <a:lnTo>
                    <a:pt x="4316" y="364639"/>
                  </a:lnTo>
                  <a:lnTo>
                    <a:pt x="4577" y="358361"/>
                  </a:lnTo>
                  <a:lnTo>
                    <a:pt x="6213" y="352310"/>
                  </a:lnTo>
                  <a:lnTo>
                    <a:pt x="8774" y="346290"/>
                  </a:lnTo>
                  <a:lnTo>
                    <a:pt x="11463" y="340242"/>
                  </a:lnTo>
                  <a:lnTo>
                    <a:pt x="14187" y="334208"/>
                  </a:lnTo>
                  <a:lnTo>
                    <a:pt x="92230" y="159588"/>
                  </a:lnTo>
                  <a:lnTo>
                    <a:pt x="92230" y="159245"/>
                  </a:lnTo>
                  <a:lnTo>
                    <a:pt x="89017" y="159245"/>
                  </a:lnTo>
                  <a:lnTo>
                    <a:pt x="89019" y="158887"/>
                  </a:lnTo>
                  <a:close/>
                </a:path>
                <a:path w="240029" h="398145">
                  <a:moveTo>
                    <a:pt x="208046" y="397535"/>
                  </a:moveTo>
                  <a:lnTo>
                    <a:pt x="36248" y="397535"/>
                  </a:lnTo>
                  <a:lnTo>
                    <a:pt x="40820" y="397636"/>
                  </a:lnTo>
                  <a:lnTo>
                    <a:pt x="205082" y="397675"/>
                  </a:lnTo>
                  <a:lnTo>
                    <a:pt x="208046" y="397535"/>
                  </a:lnTo>
                  <a:close/>
                </a:path>
                <a:path w="240029" h="398145">
                  <a:moveTo>
                    <a:pt x="36020" y="393090"/>
                  </a:moveTo>
                  <a:lnTo>
                    <a:pt x="31524" y="393458"/>
                  </a:lnTo>
                  <a:lnTo>
                    <a:pt x="220497" y="393458"/>
                  </a:lnTo>
                  <a:lnTo>
                    <a:pt x="221019" y="393179"/>
                  </a:lnTo>
                  <a:lnTo>
                    <a:pt x="40820" y="393179"/>
                  </a:lnTo>
                  <a:lnTo>
                    <a:pt x="36020" y="393090"/>
                  </a:lnTo>
                  <a:close/>
                </a:path>
                <a:path w="240029" h="398145">
                  <a:moveTo>
                    <a:pt x="144084" y="16624"/>
                  </a:moveTo>
                  <a:lnTo>
                    <a:pt x="143602" y="153555"/>
                  </a:lnTo>
                  <a:lnTo>
                    <a:pt x="231778" y="348957"/>
                  </a:lnTo>
                  <a:lnTo>
                    <a:pt x="234864" y="354799"/>
                  </a:lnTo>
                  <a:lnTo>
                    <a:pt x="235105" y="361264"/>
                  </a:lnTo>
                  <a:lnTo>
                    <a:pt x="211686" y="392620"/>
                  </a:lnTo>
                  <a:lnTo>
                    <a:pt x="40820" y="393179"/>
                  </a:lnTo>
                  <a:lnTo>
                    <a:pt x="221019" y="393179"/>
                  </a:lnTo>
                  <a:lnTo>
                    <a:pt x="226191" y="390406"/>
                  </a:lnTo>
                  <a:lnTo>
                    <a:pt x="233773" y="382177"/>
                  </a:lnTo>
                  <a:lnTo>
                    <a:pt x="238434" y="372048"/>
                  </a:lnTo>
                  <a:lnTo>
                    <a:pt x="239599" y="361264"/>
                  </a:lnTo>
                  <a:lnTo>
                    <a:pt x="239482" y="357707"/>
                  </a:lnTo>
                  <a:lnTo>
                    <a:pt x="239296" y="353440"/>
                  </a:lnTo>
                  <a:lnTo>
                    <a:pt x="235727" y="346773"/>
                  </a:lnTo>
                  <a:lnTo>
                    <a:pt x="233022" y="340740"/>
                  </a:lnTo>
                  <a:lnTo>
                    <a:pt x="147649" y="153149"/>
                  </a:lnTo>
                  <a:lnTo>
                    <a:pt x="147450" y="153149"/>
                  </a:lnTo>
                  <a:lnTo>
                    <a:pt x="147285" y="152349"/>
                  </a:lnTo>
                  <a:lnTo>
                    <a:pt x="147447" y="152349"/>
                  </a:lnTo>
                  <a:lnTo>
                    <a:pt x="146972" y="19519"/>
                  </a:lnTo>
                  <a:lnTo>
                    <a:pt x="145532" y="19519"/>
                  </a:lnTo>
                  <a:lnTo>
                    <a:pt x="146967" y="18084"/>
                  </a:lnTo>
                  <a:lnTo>
                    <a:pt x="164160" y="18084"/>
                  </a:lnTo>
                  <a:lnTo>
                    <a:pt x="166804" y="17297"/>
                  </a:lnTo>
                  <a:lnTo>
                    <a:pt x="166934" y="16941"/>
                  </a:lnTo>
                  <a:lnTo>
                    <a:pt x="158448" y="16941"/>
                  </a:lnTo>
                  <a:lnTo>
                    <a:pt x="156367" y="16662"/>
                  </a:lnTo>
                  <a:lnTo>
                    <a:pt x="144084" y="16624"/>
                  </a:lnTo>
                  <a:close/>
                </a:path>
                <a:path w="240029" h="398145">
                  <a:moveTo>
                    <a:pt x="89157" y="158584"/>
                  </a:moveTo>
                  <a:lnTo>
                    <a:pt x="89019" y="158887"/>
                  </a:lnTo>
                  <a:lnTo>
                    <a:pt x="89017" y="159245"/>
                  </a:lnTo>
                  <a:lnTo>
                    <a:pt x="89157" y="158584"/>
                  </a:lnTo>
                  <a:close/>
                </a:path>
                <a:path w="240029" h="398145">
                  <a:moveTo>
                    <a:pt x="92226" y="158584"/>
                  </a:moveTo>
                  <a:lnTo>
                    <a:pt x="89157" y="158584"/>
                  </a:lnTo>
                  <a:lnTo>
                    <a:pt x="89017" y="159245"/>
                  </a:lnTo>
                  <a:lnTo>
                    <a:pt x="92230" y="159245"/>
                  </a:lnTo>
                  <a:lnTo>
                    <a:pt x="92226" y="158584"/>
                  </a:lnTo>
                  <a:close/>
                </a:path>
                <a:path w="240029" h="398145">
                  <a:moveTo>
                    <a:pt x="89978" y="17835"/>
                  </a:moveTo>
                  <a:lnTo>
                    <a:pt x="89019" y="158887"/>
                  </a:lnTo>
                  <a:lnTo>
                    <a:pt x="89157" y="158584"/>
                  </a:lnTo>
                  <a:lnTo>
                    <a:pt x="92226" y="158584"/>
                  </a:lnTo>
                  <a:lnTo>
                    <a:pt x="91274" y="17843"/>
                  </a:lnTo>
                  <a:lnTo>
                    <a:pt x="89978" y="17835"/>
                  </a:lnTo>
                  <a:close/>
                </a:path>
                <a:path w="240029" h="398145">
                  <a:moveTo>
                    <a:pt x="147285" y="152349"/>
                  </a:moveTo>
                  <a:lnTo>
                    <a:pt x="147450" y="153149"/>
                  </a:lnTo>
                  <a:lnTo>
                    <a:pt x="147448" y="152708"/>
                  </a:lnTo>
                  <a:lnTo>
                    <a:pt x="147285" y="152349"/>
                  </a:lnTo>
                  <a:close/>
                </a:path>
                <a:path w="240029" h="398145">
                  <a:moveTo>
                    <a:pt x="147448" y="152708"/>
                  </a:moveTo>
                  <a:lnTo>
                    <a:pt x="147450" y="153149"/>
                  </a:lnTo>
                  <a:lnTo>
                    <a:pt x="147649" y="153149"/>
                  </a:lnTo>
                  <a:lnTo>
                    <a:pt x="147448" y="152708"/>
                  </a:lnTo>
                  <a:close/>
                </a:path>
                <a:path w="240029" h="398145">
                  <a:moveTo>
                    <a:pt x="147447" y="152349"/>
                  </a:moveTo>
                  <a:lnTo>
                    <a:pt x="147285" y="152349"/>
                  </a:lnTo>
                  <a:lnTo>
                    <a:pt x="147448" y="152708"/>
                  </a:lnTo>
                  <a:lnTo>
                    <a:pt x="147447" y="152349"/>
                  </a:lnTo>
                  <a:close/>
                </a:path>
                <a:path w="240029" h="398145">
                  <a:moveTo>
                    <a:pt x="159906" y="19329"/>
                  </a:moveTo>
                  <a:lnTo>
                    <a:pt x="155768" y="19329"/>
                  </a:lnTo>
                  <a:lnTo>
                    <a:pt x="158130" y="19824"/>
                  </a:lnTo>
                  <a:lnTo>
                    <a:pt x="159906" y="19329"/>
                  </a:lnTo>
                  <a:close/>
                </a:path>
                <a:path w="240029" h="398145">
                  <a:moveTo>
                    <a:pt x="146967" y="18084"/>
                  </a:moveTo>
                  <a:lnTo>
                    <a:pt x="145532" y="19519"/>
                  </a:lnTo>
                  <a:lnTo>
                    <a:pt x="146972" y="19512"/>
                  </a:lnTo>
                  <a:lnTo>
                    <a:pt x="146967" y="18084"/>
                  </a:lnTo>
                  <a:close/>
                </a:path>
                <a:path w="240029" h="398145">
                  <a:moveTo>
                    <a:pt x="164160" y="18084"/>
                  </a:moveTo>
                  <a:lnTo>
                    <a:pt x="146967" y="18084"/>
                  </a:lnTo>
                  <a:lnTo>
                    <a:pt x="146972" y="19512"/>
                  </a:lnTo>
                  <a:lnTo>
                    <a:pt x="153228" y="19481"/>
                  </a:lnTo>
                  <a:lnTo>
                    <a:pt x="155768" y="19329"/>
                  </a:lnTo>
                  <a:lnTo>
                    <a:pt x="159906" y="19329"/>
                  </a:lnTo>
                  <a:lnTo>
                    <a:pt x="161089" y="18999"/>
                  </a:lnTo>
                  <a:lnTo>
                    <a:pt x="164160" y="18084"/>
                  </a:lnTo>
                  <a:close/>
                </a:path>
                <a:path w="240029" h="398145">
                  <a:moveTo>
                    <a:pt x="69103" y="9220"/>
                  </a:moveTo>
                  <a:lnTo>
                    <a:pt x="68937" y="9307"/>
                  </a:lnTo>
                  <a:lnTo>
                    <a:pt x="67973" y="11849"/>
                  </a:lnTo>
                  <a:lnTo>
                    <a:pt x="71072" y="15303"/>
                  </a:lnTo>
                  <a:lnTo>
                    <a:pt x="72558" y="17030"/>
                  </a:lnTo>
                  <a:lnTo>
                    <a:pt x="75695" y="17957"/>
                  </a:lnTo>
                  <a:lnTo>
                    <a:pt x="78933" y="17691"/>
                  </a:lnTo>
                  <a:lnTo>
                    <a:pt x="89979" y="17691"/>
                  </a:lnTo>
                  <a:lnTo>
                    <a:pt x="89982" y="17208"/>
                  </a:lnTo>
                  <a:lnTo>
                    <a:pt x="91269" y="17208"/>
                  </a:lnTo>
                  <a:lnTo>
                    <a:pt x="91268" y="17030"/>
                  </a:lnTo>
                  <a:lnTo>
                    <a:pt x="75568" y="17030"/>
                  </a:lnTo>
                  <a:lnTo>
                    <a:pt x="73091" y="16319"/>
                  </a:lnTo>
                  <a:lnTo>
                    <a:pt x="71529" y="14820"/>
                  </a:lnTo>
                  <a:lnTo>
                    <a:pt x="68506" y="11810"/>
                  </a:lnTo>
                  <a:lnTo>
                    <a:pt x="69103" y="9220"/>
                  </a:lnTo>
                  <a:close/>
                </a:path>
                <a:path w="240029" h="398145">
                  <a:moveTo>
                    <a:pt x="89982" y="17208"/>
                  </a:moveTo>
                  <a:lnTo>
                    <a:pt x="89978" y="17835"/>
                  </a:lnTo>
                  <a:lnTo>
                    <a:pt x="90617" y="17843"/>
                  </a:lnTo>
                  <a:lnTo>
                    <a:pt x="89982" y="17208"/>
                  </a:lnTo>
                  <a:close/>
                </a:path>
                <a:path w="240029" h="398145">
                  <a:moveTo>
                    <a:pt x="91269" y="17208"/>
                  </a:moveTo>
                  <a:lnTo>
                    <a:pt x="89982" y="17208"/>
                  </a:lnTo>
                  <a:lnTo>
                    <a:pt x="90617" y="17843"/>
                  </a:lnTo>
                  <a:lnTo>
                    <a:pt x="91274" y="17843"/>
                  </a:lnTo>
                  <a:lnTo>
                    <a:pt x="91269" y="17208"/>
                  </a:lnTo>
                  <a:close/>
                </a:path>
                <a:path w="240029" h="398145">
                  <a:moveTo>
                    <a:pt x="89979" y="17691"/>
                  </a:moveTo>
                  <a:lnTo>
                    <a:pt x="78933" y="17691"/>
                  </a:lnTo>
                  <a:lnTo>
                    <a:pt x="89978" y="17835"/>
                  </a:lnTo>
                  <a:lnTo>
                    <a:pt x="89979" y="17691"/>
                  </a:lnTo>
                  <a:close/>
                </a:path>
                <a:path w="240029" h="398145">
                  <a:moveTo>
                    <a:pt x="91265" y="16548"/>
                  </a:moveTo>
                  <a:lnTo>
                    <a:pt x="78933" y="16713"/>
                  </a:lnTo>
                  <a:lnTo>
                    <a:pt x="75568" y="17030"/>
                  </a:lnTo>
                  <a:lnTo>
                    <a:pt x="91268" y="17030"/>
                  </a:lnTo>
                  <a:lnTo>
                    <a:pt x="91265" y="16548"/>
                  </a:lnTo>
                  <a:close/>
                </a:path>
                <a:path w="240029" h="398145">
                  <a:moveTo>
                    <a:pt x="164844" y="2552"/>
                  </a:moveTo>
                  <a:lnTo>
                    <a:pt x="158295" y="2552"/>
                  </a:lnTo>
                  <a:lnTo>
                    <a:pt x="161851" y="3543"/>
                  </a:lnTo>
                  <a:lnTo>
                    <a:pt x="163502" y="4851"/>
                  </a:lnTo>
                  <a:lnTo>
                    <a:pt x="164366" y="6616"/>
                  </a:lnTo>
                  <a:lnTo>
                    <a:pt x="166309" y="10134"/>
                  </a:lnTo>
                  <a:lnTo>
                    <a:pt x="164353" y="15201"/>
                  </a:lnTo>
                  <a:lnTo>
                    <a:pt x="160251" y="16370"/>
                  </a:lnTo>
                  <a:lnTo>
                    <a:pt x="158448" y="16941"/>
                  </a:lnTo>
                  <a:lnTo>
                    <a:pt x="166934" y="16941"/>
                  </a:lnTo>
                  <a:lnTo>
                    <a:pt x="169395" y="10210"/>
                  </a:lnTo>
                  <a:lnTo>
                    <a:pt x="166677" y="5422"/>
                  </a:lnTo>
                  <a:lnTo>
                    <a:pt x="165446" y="3022"/>
                  </a:lnTo>
                  <a:lnTo>
                    <a:pt x="164844" y="2552"/>
                  </a:lnTo>
                  <a:close/>
                </a:path>
                <a:path w="240029" h="398145">
                  <a:moveTo>
                    <a:pt x="155705" y="16573"/>
                  </a:moveTo>
                  <a:lnTo>
                    <a:pt x="153228" y="16662"/>
                  </a:lnTo>
                  <a:lnTo>
                    <a:pt x="156367" y="16662"/>
                  </a:lnTo>
                  <a:lnTo>
                    <a:pt x="155705" y="16573"/>
                  </a:lnTo>
                  <a:close/>
                </a:path>
                <a:path w="240029" h="398145">
                  <a:moveTo>
                    <a:pt x="76279" y="469"/>
                  </a:moveTo>
                  <a:lnTo>
                    <a:pt x="68633" y="8572"/>
                  </a:lnTo>
                  <a:lnTo>
                    <a:pt x="68837" y="9359"/>
                  </a:lnTo>
                  <a:lnTo>
                    <a:pt x="68933" y="9207"/>
                  </a:lnTo>
                  <a:lnTo>
                    <a:pt x="68913" y="8572"/>
                  </a:lnTo>
                  <a:lnTo>
                    <a:pt x="69416" y="7048"/>
                  </a:lnTo>
                  <a:lnTo>
                    <a:pt x="69853" y="5841"/>
                  </a:lnTo>
                  <a:lnTo>
                    <a:pt x="70996" y="3708"/>
                  </a:lnTo>
                  <a:lnTo>
                    <a:pt x="76190" y="1460"/>
                  </a:lnTo>
                  <a:lnTo>
                    <a:pt x="163445" y="1460"/>
                  </a:lnTo>
                  <a:lnTo>
                    <a:pt x="163185" y="1257"/>
                  </a:lnTo>
                  <a:lnTo>
                    <a:pt x="163037" y="1219"/>
                  </a:lnTo>
                  <a:lnTo>
                    <a:pt x="80038" y="1219"/>
                  </a:lnTo>
                  <a:lnTo>
                    <a:pt x="76279" y="469"/>
                  </a:lnTo>
                  <a:close/>
                </a:path>
                <a:path w="240029" h="398145">
                  <a:moveTo>
                    <a:pt x="68937" y="9307"/>
                  </a:moveTo>
                  <a:close/>
                </a:path>
                <a:path w="240029" h="398145">
                  <a:moveTo>
                    <a:pt x="68933" y="9207"/>
                  </a:moveTo>
                  <a:lnTo>
                    <a:pt x="68864" y="9345"/>
                  </a:lnTo>
                  <a:lnTo>
                    <a:pt x="68933" y="9207"/>
                  </a:lnTo>
                  <a:close/>
                </a:path>
                <a:path w="240029" h="398145">
                  <a:moveTo>
                    <a:pt x="164291" y="2120"/>
                  </a:moveTo>
                  <a:lnTo>
                    <a:pt x="84343" y="2120"/>
                  </a:lnTo>
                  <a:lnTo>
                    <a:pt x="153711" y="2743"/>
                  </a:lnTo>
                  <a:lnTo>
                    <a:pt x="155832" y="2832"/>
                  </a:lnTo>
                  <a:lnTo>
                    <a:pt x="158295" y="2552"/>
                  </a:lnTo>
                  <a:lnTo>
                    <a:pt x="164844" y="2552"/>
                  </a:lnTo>
                  <a:lnTo>
                    <a:pt x="164291" y="2120"/>
                  </a:lnTo>
                  <a:close/>
                </a:path>
                <a:path w="240029" h="398145">
                  <a:moveTo>
                    <a:pt x="163445" y="1460"/>
                  </a:moveTo>
                  <a:lnTo>
                    <a:pt x="76190" y="1460"/>
                  </a:lnTo>
                  <a:lnTo>
                    <a:pt x="80038" y="2260"/>
                  </a:lnTo>
                  <a:lnTo>
                    <a:pt x="84343" y="2120"/>
                  </a:lnTo>
                  <a:lnTo>
                    <a:pt x="164291" y="2120"/>
                  </a:lnTo>
                  <a:lnTo>
                    <a:pt x="163445" y="1460"/>
                  </a:lnTo>
                  <a:close/>
                </a:path>
                <a:path w="240029" h="398145">
                  <a:moveTo>
                    <a:pt x="153711" y="304"/>
                  </a:moveTo>
                  <a:lnTo>
                    <a:pt x="84343" y="914"/>
                  </a:lnTo>
                  <a:lnTo>
                    <a:pt x="80038" y="1219"/>
                  </a:lnTo>
                  <a:lnTo>
                    <a:pt x="163037" y="1219"/>
                  </a:lnTo>
                  <a:lnTo>
                    <a:pt x="160670" y="609"/>
                  </a:lnTo>
                  <a:lnTo>
                    <a:pt x="159773" y="406"/>
                  </a:lnTo>
                  <a:lnTo>
                    <a:pt x="155921" y="406"/>
                  </a:lnTo>
                  <a:lnTo>
                    <a:pt x="153711" y="304"/>
                  </a:lnTo>
                  <a:close/>
                </a:path>
                <a:path w="240029" h="398145">
                  <a:moveTo>
                    <a:pt x="157978" y="0"/>
                  </a:moveTo>
                  <a:lnTo>
                    <a:pt x="155921" y="406"/>
                  </a:lnTo>
                  <a:lnTo>
                    <a:pt x="159773" y="406"/>
                  </a:lnTo>
                  <a:lnTo>
                    <a:pt x="15797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85487" y="5208537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037" y="0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77051" y="5568336"/>
              <a:ext cx="220979" cy="269875"/>
            </a:xfrm>
            <a:custGeom>
              <a:avLst/>
              <a:gdLst/>
              <a:ahLst/>
              <a:cxnLst/>
              <a:rect l="l" t="t" r="r" b="b"/>
              <a:pathLst>
                <a:path w="220979" h="269875">
                  <a:moveTo>
                    <a:pt x="220586" y="0"/>
                  </a:moveTo>
                  <a:lnTo>
                    <a:pt x="0" y="0"/>
                  </a:lnTo>
                  <a:lnTo>
                    <a:pt x="0" y="240461"/>
                  </a:lnTo>
                  <a:lnTo>
                    <a:pt x="2289" y="251809"/>
                  </a:lnTo>
                  <a:lnTo>
                    <a:pt x="8534" y="261073"/>
                  </a:lnTo>
                  <a:lnTo>
                    <a:pt x="17798" y="267318"/>
                  </a:lnTo>
                  <a:lnTo>
                    <a:pt x="29146" y="269608"/>
                  </a:lnTo>
                  <a:lnTo>
                    <a:pt x="169138" y="269608"/>
                  </a:lnTo>
                  <a:lnTo>
                    <a:pt x="198285" y="240461"/>
                  </a:lnTo>
                  <a:lnTo>
                    <a:pt x="198285" y="22174"/>
                  </a:lnTo>
                  <a:lnTo>
                    <a:pt x="220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75108" y="5566406"/>
              <a:ext cx="227329" cy="273685"/>
            </a:xfrm>
            <a:custGeom>
              <a:avLst/>
              <a:gdLst/>
              <a:ahLst/>
              <a:cxnLst/>
              <a:rect l="l" t="t" r="r" b="b"/>
              <a:pathLst>
                <a:path w="227329" h="273685">
                  <a:moveTo>
                    <a:pt x="46901" y="0"/>
                  </a:moveTo>
                  <a:lnTo>
                    <a:pt x="0" y="0"/>
                  </a:lnTo>
                  <a:lnTo>
                    <a:pt x="203" y="169583"/>
                  </a:lnTo>
                  <a:lnTo>
                    <a:pt x="393" y="242061"/>
                  </a:lnTo>
                  <a:lnTo>
                    <a:pt x="28028" y="273088"/>
                  </a:lnTo>
                  <a:lnTo>
                    <a:pt x="33083" y="272910"/>
                  </a:lnTo>
                  <a:lnTo>
                    <a:pt x="162598" y="271906"/>
                  </a:lnTo>
                  <a:lnTo>
                    <a:pt x="167297" y="271779"/>
                  </a:lnTo>
                  <a:lnTo>
                    <a:pt x="170357" y="271665"/>
                  </a:lnTo>
                  <a:lnTo>
                    <a:pt x="171081" y="271602"/>
                  </a:lnTo>
                  <a:lnTo>
                    <a:pt x="170357" y="271411"/>
                  </a:lnTo>
                  <a:lnTo>
                    <a:pt x="168935" y="271348"/>
                  </a:lnTo>
                  <a:lnTo>
                    <a:pt x="162598" y="271170"/>
                  </a:lnTo>
                  <a:lnTo>
                    <a:pt x="28117" y="270268"/>
                  </a:lnTo>
                  <a:lnTo>
                    <a:pt x="23291" y="269519"/>
                  </a:lnTo>
                  <a:lnTo>
                    <a:pt x="3492" y="242061"/>
                  </a:lnTo>
                  <a:lnTo>
                    <a:pt x="3670" y="169583"/>
                  </a:lnTo>
                  <a:lnTo>
                    <a:pt x="3871" y="3874"/>
                  </a:lnTo>
                  <a:lnTo>
                    <a:pt x="1943" y="3873"/>
                  </a:lnTo>
                  <a:lnTo>
                    <a:pt x="3873" y="1930"/>
                  </a:lnTo>
                  <a:lnTo>
                    <a:pt x="219985" y="1930"/>
                  </a:lnTo>
                  <a:lnTo>
                    <a:pt x="221259" y="660"/>
                  </a:lnTo>
                  <a:lnTo>
                    <a:pt x="226384" y="660"/>
                  </a:lnTo>
                  <a:lnTo>
                    <a:pt x="226910" y="139"/>
                  </a:lnTo>
                  <a:lnTo>
                    <a:pt x="46901" y="0"/>
                  </a:lnTo>
                  <a:close/>
                </a:path>
                <a:path w="227329" h="273685">
                  <a:moveTo>
                    <a:pt x="171081" y="271360"/>
                  </a:moveTo>
                  <a:lnTo>
                    <a:pt x="171081" y="271538"/>
                  </a:lnTo>
                  <a:lnTo>
                    <a:pt x="172770" y="271830"/>
                  </a:lnTo>
                  <a:lnTo>
                    <a:pt x="175389" y="271462"/>
                  </a:lnTo>
                  <a:lnTo>
                    <a:pt x="172770" y="271462"/>
                  </a:lnTo>
                  <a:lnTo>
                    <a:pt x="171081" y="271360"/>
                  </a:lnTo>
                  <a:close/>
                </a:path>
                <a:path w="227329" h="273685">
                  <a:moveTo>
                    <a:pt x="226384" y="660"/>
                  </a:moveTo>
                  <a:lnTo>
                    <a:pt x="221259" y="660"/>
                  </a:lnTo>
                  <a:lnTo>
                    <a:pt x="222529" y="3746"/>
                  </a:lnTo>
                  <a:lnTo>
                    <a:pt x="218161" y="3749"/>
                  </a:lnTo>
                  <a:lnTo>
                    <a:pt x="198475" y="23380"/>
                  </a:lnTo>
                  <a:lnTo>
                    <a:pt x="199199" y="214922"/>
                  </a:lnTo>
                  <a:lnTo>
                    <a:pt x="199275" y="242061"/>
                  </a:lnTo>
                  <a:lnTo>
                    <a:pt x="199164" y="246037"/>
                  </a:lnTo>
                  <a:lnTo>
                    <a:pt x="198170" y="254673"/>
                  </a:lnTo>
                  <a:lnTo>
                    <a:pt x="193332" y="261226"/>
                  </a:lnTo>
                  <a:lnTo>
                    <a:pt x="188582" y="264972"/>
                  </a:lnTo>
                  <a:lnTo>
                    <a:pt x="183769" y="268846"/>
                  </a:lnTo>
                  <a:lnTo>
                    <a:pt x="179019" y="270179"/>
                  </a:lnTo>
                  <a:lnTo>
                    <a:pt x="172770" y="271462"/>
                  </a:lnTo>
                  <a:lnTo>
                    <a:pt x="175389" y="271462"/>
                  </a:lnTo>
                  <a:lnTo>
                    <a:pt x="179209" y="270890"/>
                  </a:lnTo>
                  <a:lnTo>
                    <a:pt x="184150" y="269722"/>
                  </a:lnTo>
                  <a:lnTo>
                    <a:pt x="189255" y="265849"/>
                  </a:lnTo>
                  <a:lnTo>
                    <a:pt x="194297" y="262089"/>
                  </a:lnTo>
                  <a:lnTo>
                    <a:pt x="201269" y="214922"/>
                  </a:lnTo>
                  <a:lnTo>
                    <a:pt x="201976" y="25336"/>
                  </a:lnTo>
                  <a:lnTo>
                    <a:pt x="201460" y="25336"/>
                  </a:lnTo>
                  <a:lnTo>
                    <a:pt x="201980" y="24104"/>
                  </a:lnTo>
                  <a:lnTo>
                    <a:pt x="202704" y="24104"/>
                  </a:lnTo>
                  <a:lnTo>
                    <a:pt x="226384" y="660"/>
                  </a:lnTo>
                  <a:close/>
                </a:path>
                <a:path w="227329" h="273685">
                  <a:moveTo>
                    <a:pt x="33083" y="270167"/>
                  </a:moveTo>
                  <a:lnTo>
                    <a:pt x="28117" y="270268"/>
                  </a:lnTo>
                  <a:lnTo>
                    <a:pt x="53559" y="270268"/>
                  </a:lnTo>
                  <a:lnTo>
                    <a:pt x="33083" y="270167"/>
                  </a:lnTo>
                  <a:close/>
                </a:path>
                <a:path w="227329" h="273685">
                  <a:moveTo>
                    <a:pt x="201980" y="24104"/>
                  </a:moveTo>
                  <a:lnTo>
                    <a:pt x="201460" y="25336"/>
                  </a:lnTo>
                  <a:lnTo>
                    <a:pt x="201978" y="24823"/>
                  </a:lnTo>
                  <a:lnTo>
                    <a:pt x="201980" y="24104"/>
                  </a:lnTo>
                  <a:close/>
                </a:path>
                <a:path w="227329" h="273685">
                  <a:moveTo>
                    <a:pt x="201978" y="24823"/>
                  </a:moveTo>
                  <a:lnTo>
                    <a:pt x="201460" y="25336"/>
                  </a:lnTo>
                  <a:lnTo>
                    <a:pt x="201976" y="25336"/>
                  </a:lnTo>
                  <a:lnTo>
                    <a:pt x="201978" y="24823"/>
                  </a:lnTo>
                  <a:close/>
                </a:path>
                <a:path w="227329" h="273685">
                  <a:moveTo>
                    <a:pt x="202704" y="24104"/>
                  </a:moveTo>
                  <a:lnTo>
                    <a:pt x="201980" y="24104"/>
                  </a:lnTo>
                  <a:lnTo>
                    <a:pt x="201978" y="24823"/>
                  </a:lnTo>
                  <a:lnTo>
                    <a:pt x="202704" y="24104"/>
                  </a:lnTo>
                  <a:close/>
                </a:path>
                <a:path w="227329" h="273685">
                  <a:moveTo>
                    <a:pt x="219985" y="1930"/>
                  </a:moveTo>
                  <a:lnTo>
                    <a:pt x="3873" y="1930"/>
                  </a:lnTo>
                  <a:lnTo>
                    <a:pt x="3871" y="3874"/>
                  </a:lnTo>
                  <a:lnTo>
                    <a:pt x="46901" y="3886"/>
                  </a:lnTo>
                  <a:lnTo>
                    <a:pt x="218164" y="3746"/>
                  </a:lnTo>
                  <a:lnTo>
                    <a:pt x="219985" y="1930"/>
                  </a:lnTo>
                  <a:close/>
                </a:path>
                <a:path w="227329" h="273685">
                  <a:moveTo>
                    <a:pt x="3873" y="1930"/>
                  </a:moveTo>
                  <a:lnTo>
                    <a:pt x="1943" y="3873"/>
                  </a:lnTo>
                  <a:lnTo>
                    <a:pt x="3871" y="3874"/>
                  </a:lnTo>
                  <a:lnTo>
                    <a:pt x="3873" y="1930"/>
                  </a:lnTo>
                  <a:close/>
                </a:path>
                <a:path w="227329" h="273685">
                  <a:moveTo>
                    <a:pt x="221259" y="660"/>
                  </a:moveTo>
                  <a:lnTo>
                    <a:pt x="218161" y="3749"/>
                  </a:lnTo>
                  <a:lnTo>
                    <a:pt x="222529" y="3746"/>
                  </a:lnTo>
                  <a:lnTo>
                    <a:pt x="221259" y="66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90312" y="5694401"/>
              <a:ext cx="172720" cy="131445"/>
            </a:xfrm>
            <a:custGeom>
              <a:avLst/>
              <a:gdLst/>
              <a:ahLst/>
              <a:cxnLst/>
              <a:rect l="l" t="t" r="r" b="b"/>
              <a:pathLst>
                <a:path w="172720" h="131445">
                  <a:moveTo>
                    <a:pt x="172529" y="0"/>
                  </a:moveTo>
                  <a:lnTo>
                    <a:pt x="0" y="0"/>
                  </a:lnTo>
                  <a:lnTo>
                    <a:pt x="0" y="63385"/>
                  </a:lnTo>
                  <a:lnTo>
                    <a:pt x="5305" y="89665"/>
                  </a:lnTo>
                  <a:lnTo>
                    <a:pt x="19773" y="111124"/>
                  </a:lnTo>
                  <a:lnTo>
                    <a:pt x="41233" y="125593"/>
                  </a:lnTo>
                  <a:lnTo>
                    <a:pt x="67513" y="130898"/>
                  </a:lnTo>
                  <a:lnTo>
                    <a:pt x="105016" y="130898"/>
                  </a:lnTo>
                  <a:lnTo>
                    <a:pt x="131295" y="125593"/>
                  </a:lnTo>
                  <a:lnTo>
                    <a:pt x="152755" y="111124"/>
                  </a:lnTo>
                  <a:lnTo>
                    <a:pt x="167224" y="89665"/>
                  </a:lnTo>
                  <a:lnTo>
                    <a:pt x="172529" y="63385"/>
                  </a:lnTo>
                  <a:lnTo>
                    <a:pt x="17252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78884" y="5177396"/>
              <a:ext cx="1179195" cy="665480"/>
            </a:xfrm>
            <a:custGeom>
              <a:avLst/>
              <a:gdLst/>
              <a:ahLst/>
              <a:cxnLst/>
              <a:rect l="l" t="t" r="r" b="b"/>
              <a:pathLst>
                <a:path w="1179195" h="665479">
                  <a:moveTo>
                    <a:pt x="22847" y="600125"/>
                  </a:moveTo>
                  <a:lnTo>
                    <a:pt x="17729" y="599567"/>
                  </a:lnTo>
                  <a:lnTo>
                    <a:pt x="5118" y="599567"/>
                  </a:lnTo>
                  <a:lnTo>
                    <a:pt x="0" y="600125"/>
                  </a:lnTo>
                  <a:lnTo>
                    <a:pt x="0" y="601497"/>
                  </a:lnTo>
                  <a:lnTo>
                    <a:pt x="5118" y="602043"/>
                  </a:lnTo>
                  <a:lnTo>
                    <a:pt x="17729" y="602043"/>
                  </a:lnTo>
                  <a:lnTo>
                    <a:pt x="22847" y="601497"/>
                  </a:lnTo>
                  <a:lnTo>
                    <a:pt x="22847" y="600811"/>
                  </a:lnTo>
                  <a:lnTo>
                    <a:pt x="22847" y="600125"/>
                  </a:lnTo>
                  <a:close/>
                </a:path>
                <a:path w="1179195" h="665479">
                  <a:moveTo>
                    <a:pt x="22847" y="543293"/>
                  </a:moveTo>
                  <a:lnTo>
                    <a:pt x="17729" y="542734"/>
                  </a:lnTo>
                  <a:lnTo>
                    <a:pt x="5118" y="542734"/>
                  </a:lnTo>
                  <a:lnTo>
                    <a:pt x="0" y="543293"/>
                  </a:lnTo>
                  <a:lnTo>
                    <a:pt x="0" y="544664"/>
                  </a:lnTo>
                  <a:lnTo>
                    <a:pt x="5118" y="545211"/>
                  </a:lnTo>
                  <a:lnTo>
                    <a:pt x="17729" y="545211"/>
                  </a:lnTo>
                  <a:lnTo>
                    <a:pt x="22847" y="544664"/>
                  </a:lnTo>
                  <a:lnTo>
                    <a:pt x="22847" y="543979"/>
                  </a:lnTo>
                  <a:lnTo>
                    <a:pt x="22847" y="543293"/>
                  </a:lnTo>
                  <a:close/>
                </a:path>
                <a:path w="1179195" h="665479">
                  <a:moveTo>
                    <a:pt x="22847" y="486473"/>
                  </a:moveTo>
                  <a:lnTo>
                    <a:pt x="17729" y="485914"/>
                  </a:lnTo>
                  <a:lnTo>
                    <a:pt x="5118" y="485914"/>
                  </a:lnTo>
                  <a:lnTo>
                    <a:pt x="0" y="486473"/>
                  </a:lnTo>
                  <a:lnTo>
                    <a:pt x="0" y="487845"/>
                  </a:lnTo>
                  <a:lnTo>
                    <a:pt x="5118" y="488403"/>
                  </a:lnTo>
                  <a:lnTo>
                    <a:pt x="17729" y="488403"/>
                  </a:lnTo>
                  <a:lnTo>
                    <a:pt x="22847" y="487845"/>
                  </a:lnTo>
                  <a:lnTo>
                    <a:pt x="22847" y="487159"/>
                  </a:lnTo>
                  <a:lnTo>
                    <a:pt x="22847" y="486473"/>
                  </a:lnTo>
                  <a:close/>
                </a:path>
                <a:path w="1179195" h="665479">
                  <a:moveTo>
                    <a:pt x="22847" y="429666"/>
                  </a:moveTo>
                  <a:lnTo>
                    <a:pt x="17729" y="429107"/>
                  </a:lnTo>
                  <a:lnTo>
                    <a:pt x="5118" y="429107"/>
                  </a:lnTo>
                  <a:lnTo>
                    <a:pt x="0" y="429666"/>
                  </a:lnTo>
                  <a:lnTo>
                    <a:pt x="0" y="431038"/>
                  </a:lnTo>
                  <a:lnTo>
                    <a:pt x="5118" y="431584"/>
                  </a:lnTo>
                  <a:lnTo>
                    <a:pt x="17729" y="431584"/>
                  </a:lnTo>
                  <a:lnTo>
                    <a:pt x="22847" y="431038"/>
                  </a:lnTo>
                  <a:lnTo>
                    <a:pt x="22847" y="430352"/>
                  </a:lnTo>
                  <a:lnTo>
                    <a:pt x="22847" y="429666"/>
                  </a:lnTo>
                  <a:close/>
                </a:path>
                <a:path w="1179195" h="665479">
                  <a:moveTo>
                    <a:pt x="51473" y="629412"/>
                  </a:moveTo>
                  <a:lnTo>
                    <a:pt x="49453" y="628929"/>
                  </a:lnTo>
                  <a:lnTo>
                    <a:pt x="43929" y="628535"/>
                  </a:lnTo>
                  <a:lnTo>
                    <a:pt x="35750" y="628281"/>
                  </a:lnTo>
                  <a:lnTo>
                    <a:pt x="25742" y="628180"/>
                  </a:lnTo>
                  <a:lnTo>
                    <a:pt x="15722" y="628281"/>
                  </a:lnTo>
                  <a:lnTo>
                    <a:pt x="7543" y="628535"/>
                  </a:lnTo>
                  <a:lnTo>
                    <a:pt x="2019" y="628929"/>
                  </a:lnTo>
                  <a:lnTo>
                    <a:pt x="0" y="629412"/>
                  </a:lnTo>
                  <a:lnTo>
                    <a:pt x="2019" y="629894"/>
                  </a:lnTo>
                  <a:lnTo>
                    <a:pt x="7543" y="630288"/>
                  </a:lnTo>
                  <a:lnTo>
                    <a:pt x="15722" y="630555"/>
                  </a:lnTo>
                  <a:lnTo>
                    <a:pt x="25742" y="630656"/>
                  </a:lnTo>
                  <a:lnTo>
                    <a:pt x="35750" y="630555"/>
                  </a:lnTo>
                  <a:lnTo>
                    <a:pt x="43929" y="630288"/>
                  </a:lnTo>
                  <a:lnTo>
                    <a:pt x="49453" y="629894"/>
                  </a:lnTo>
                  <a:lnTo>
                    <a:pt x="51473" y="629412"/>
                  </a:lnTo>
                  <a:close/>
                </a:path>
                <a:path w="1179195" h="665479">
                  <a:moveTo>
                    <a:pt x="51473" y="572592"/>
                  </a:moveTo>
                  <a:lnTo>
                    <a:pt x="49453" y="572109"/>
                  </a:lnTo>
                  <a:lnTo>
                    <a:pt x="43929" y="571715"/>
                  </a:lnTo>
                  <a:lnTo>
                    <a:pt x="35750" y="571449"/>
                  </a:lnTo>
                  <a:lnTo>
                    <a:pt x="25742" y="571360"/>
                  </a:lnTo>
                  <a:lnTo>
                    <a:pt x="15722" y="571449"/>
                  </a:lnTo>
                  <a:lnTo>
                    <a:pt x="7543" y="571715"/>
                  </a:lnTo>
                  <a:lnTo>
                    <a:pt x="2019" y="572109"/>
                  </a:lnTo>
                  <a:lnTo>
                    <a:pt x="0" y="572592"/>
                  </a:lnTo>
                  <a:lnTo>
                    <a:pt x="2019" y="573074"/>
                  </a:lnTo>
                  <a:lnTo>
                    <a:pt x="7543" y="573468"/>
                  </a:lnTo>
                  <a:lnTo>
                    <a:pt x="15722" y="573735"/>
                  </a:lnTo>
                  <a:lnTo>
                    <a:pt x="25742" y="573836"/>
                  </a:lnTo>
                  <a:lnTo>
                    <a:pt x="35750" y="573735"/>
                  </a:lnTo>
                  <a:lnTo>
                    <a:pt x="43929" y="573468"/>
                  </a:lnTo>
                  <a:lnTo>
                    <a:pt x="49453" y="573074"/>
                  </a:lnTo>
                  <a:lnTo>
                    <a:pt x="51473" y="572592"/>
                  </a:lnTo>
                  <a:close/>
                </a:path>
                <a:path w="1179195" h="665479">
                  <a:moveTo>
                    <a:pt x="51473" y="515772"/>
                  </a:moveTo>
                  <a:lnTo>
                    <a:pt x="49453" y="515289"/>
                  </a:lnTo>
                  <a:lnTo>
                    <a:pt x="43929" y="514896"/>
                  </a:lnTo>
                  <a:lnTo>
                    <a:pt x="35750" y="514629"/>
                  </a:lnTo>
                  <a:lnTo>
                    <a:pt x="25742" y="514527"/>
                  </a:lnTo>
                  <a:lnTo>
                    <a:pt x="15722" y="514629"/>
                  </a:lnTo>
                  <a:lnTo>
                    <a:pt x="7543" y="514896"/>
                  </a:lnTo>
                  <a:lnTo>
                    <a:pt x="2019" y="515289"/>
                  </a:lnTo>
                  <a:lnTo>
                    <a:pt x="0" y="515772"/>
                  </a:lnTo>
                  <a:lnTo>
                    <a:pt x="2019" y="516255"/>
                  </a:lnTo>
                  <a:lnTo>
                    <a:pt x="7543" y="516661"/>
                  </a:lnTo>
                  <a:lnTo>
                    <a:pt x="15722" y="516928"/>
                  </a:lnTo>
                  <a:lnTo>
                    <a:pt x="25742" y="517017"/>
                  </a:lnTo>
                  <a:lnTo>
                    <a:pt x="35750" y="516928"/>
                  </a:lnTo>
                  <a:lnTo>
                    <a:pt x="43929" y="516661"/>
                  </a:lnTo>
                  <a:lnTo>
                    <a:pt x="49453" y="516255"/>
                  </a:lnTo>
                  <a:lnTo>
                    <a:pt x="51473" y="515772"/>
                  </a:lnTo>
                  <a:close/>
                </a:path>
                <a:path w="1179195" h="665479">
                  <a:moveTo>
                    <a:pt x="51473" y="458952"/>
                  </a:moveTo>
                  <a:lnTo>
                    <a:pt x="49453" y="458470"/>
                  </a:lnTo>
                  <a:lnTo>
                    <a:pt x="43929" y="458076"/>
                  </a:lnTo>
                  <a:lnTo>
                    <a:pt x="35750" y="457809"/>
                  </a:lnTo>
                  <a:lnTo>
                    <a:pt x="25742" y="457708"/>
                  </a:lnTo>
                  <a:lnTo>
                    <a:pt x="15722" y="457809"/>
                  </a:lnTo>
                  <a:lnTo>
                    <a:pt x="7543" y="458076"/>
                  </a:lnTo>
                  <a:lnTo>
                    <a:pt x="2019" y="458470"/>
                  </a:lnTo>
                  <a:lnTo>
                    <a:pt x="0" y="458952"/>
                  </a:lnTo>
                  <a:lnTo>
                    <a:pt x="2019" y="459435"/>
                  </a:lnTo>
                  <a:lnTo>
                    <a:pt x="7543" y="459828"/>
                  </a:lnTo>
                  <a:lnTo>
                    <a:pt x="15722" y="460095"/>
                  </a:lnTo>
                  <a:lnTo>
                    <a:pt x="25742" y="460197"/>
                  </a:lnTo>
                  <a:lnTo>
                    <a:pt x="35750" y="460095"/>
                  </a:lnTo>
                  <a:lnTo>
                    <a:pt x="43929" y="459828"/>
                  </a:lnTo>
                  <a:lnTo>
                    <a:pt x="49453" y="459435"/>
                  </a:lnTo>
                  <a:lnTo>
                    <a:pt x="51473" y="458952"/>
                  </a:lnTo>
                  <a:close/>
                </a:path>
                <a:path w="1179195" h="665479">
                  <a:moveTo>
                    <a:pt x="1178915" y="639051"/>
                  </a:moveTo>
                  <a:lnTo>
                    <a:pt x="1176832" y="628777"/>
                  </a:lnTo>
                  <a:lnTo>
                    <a:pt x="1171181" y="620382"/>
                  </a:lnTo>
                  <a:lnTo>
                    <a:pt x="1162786" y="614730"/>
                  </a:lnTo>
                  <a:lnTo>
                    <a:pt x="1152512" y="612648"/>
                  </a:lnTo>
                  <a:lnTo>
                    <a:pt x="1125969" y="612648"/>
                  </a:lnTo>
                  <a:lnTo>
                    <a:pt x="1125969" y="136258"/>
                  </a:lnTo>
                  <a:lnTo>
                    <a:pt x="1155560" y="136258"/>
                  </a:lnTo>
                  <a:lnTo>
                    <a:pt x="1160907" y="136258"/>
                  </a:lnTo>
                  <a:lnTo>
                    <a:pt x="1165237" y="131927"/>
                  </a:lnTo>
                  <a:lnTo>
                    <a:pt x="1165237" y="121234"/>
                  </a:lnTo>
                  <a:lnTo>
                    <a:pt x="1160907" y="116903"/>
                  </a:lnTo>
                  <a:lnTo>
                    <a:pt x="1125969" y="116903"/>
                  </a:lnTo>
                  <a:lnTo>
                    <a:pt x="1125969" y="4330"/>
                  </a:lnTo>
                  <a:lnTo>
                    <a:pt x="1121638" y="0"/>
                  </a:lnTo>
                  <a:lnTo>
                    <a:pt x="1110945" y="0"/>
                  </a:lnTo>
                  <a:lnTo>
                    <a:pt x="1106614" y="4330"/>
                  </a:lnTo>
                  <a:lnTo>
                    <a:pt x="1106614" y="116903"/>
                  </a:lnTo>
                  <a:lnTo>
                    <a:pt x="889152" y="116903"/>
                  </a:lnTo>
                  <a:lnTo>
                    <a:pt x="884821" y="121234"/>
                  </a:lnTo>
                  <a:lnTo>
                    <a:pt x="884821" y="131927"/>
                  </a:lnTo>
                  <a:lnTo>
                    <a:pt x="889152" y="136258"/>
                  </a:lnTo>
                  <a:lnTo>
                    <a:pt x="1106614" y="136258"/>
                  </a:lnTo>
                  <a:lnTo>
                    <a:pt x="1106614" y="612648"/>
                  </a:lnTo>
                  <a:lnTo>
                    <a:pt x="837463" y="612648"/>
                  </a:lnTo>
                  <a:lnTo>
                    <a:pt x="827189" y="614730"/>
                  </a:lnTo>
                  <a:lnTo>
                    <a:pt x="818794" y="620382"/>
                  </a:lnTo>
                  <a:lnTo>
                    <a:pt x="813130" y="628777"/>
                  </a:lnTo>
                  <a:lnTo>
                    <a:pt x="811060" y="639051"/>
                  </a:lnTo>
                  <a:lnTo>
                    <a:pt x="813130" y="649338"/>
                  </a:lnTo>
                  <a:lnTo>
                    <a:pt x="818794" y="657720"/>
                  </a:lnTo>
                  <a:lnTo>
                    <a:pt x="827189" y="663384"/>
                  </a:lnTo>
                  <a:lnTo>
                    <a:pt x="837463" y="665454"/>
                  </a:lnTo>
                  <a:lnTo>
                    <a:pt x="1152512" y="665454"/>
                  </a:lnTo>
                  <a:lnTo>
                    <a:pt x="1162786" y="663384"/>
                  </a:lnTo>
                  <a:lnTo>
                    <a:pt x="1171181" y="657720"/>
                  </a:lnTo>
                  <a:lnTo>
                    <a:pt x="1176832" y="649338"/>
                  </a:lnTo>
                  <a:lnTo>
                    <a:pt x="1178915" y="63905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62616" y="5271405"/>
              <a:ext cx="65125" cy="6512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92724" y="5180812"/>
              <a:ext cx="379730" cy="331470"/>
            </a:xfrm>
            <a:custGeom>
              <a:avLst/>
              <a:gdLst/>
              <a:ahLst/>
              <a:cxnLst/>
              <a:rect l="l" t="t" r="r" b="b"/>
              <a:pathLst>
                <a:path w="379729" h="331470">
                  <a:moveTo>
                    <a:pt x="214045" y="0"/>
                  </a:moveTo>
                  <a:lnTo>
                    <a:pt x="179894" y="3544"/>
                  </a:lnTo>
                  <a:lnTo>
                    <a:pt x="148182" y="13690"/>
                  </a:lnTo>
                  <a:lnTo>
                    <a:pt x="119610" y="29703"/>
                  </a:lnTo>
                  <a:lnTo>
                    <a:pt x="94881" y="50850"/>
                  </a:lnTo>
                  <a:lnTo>
                    <a:pt x="29819" y="13284"/>
                  </a:lnTo>
                  <a:lnTo>
                    <a:pt x="0" y="64947"/>
                  </a:lnTo>
                  <a:lnTo>
                    <a:pt x="61810" y="100634"/>
                  </a:lnTo>
                  <a:lnTo>
                    <a:pt x="56170" y="115920"/>
                  </a:lnTo>
                  <a:lnTo>
                    <a:pt x="52031" y="131870"/>
                  </a:lnTo>
                  <a:lnTo>
                    <a:pt x="49484" y="148401"/>
                  </a:lnTo>
                  <a:lnTo>
                    <a:pt x="48615" y="165430"/>
                  </a:lnTo>
                  <a:lnTo>
                    <a:pt x="54524" y="209407"/>
                  </a:lnTo>
                  <a:lnTo>
                    <a:pt x="71201" y="248925"/>
                  </a:lnTo>
                  <a:lnTo>
                    <a:pt x="97069" y="282406"/>
                  </a:lnTo>
                  <a:lnTo>
                    <a:pt x="130550" y="308274"/>
                  </a:lnTo>
                  <a:lnTo>
                    <a:pt x="170068" y="324951"/>
                  </a:lnTo>
                  <a:lnTo>
                    <a:pt x="214045" y="330860"/>
                  </a:lnTo>
                  <a:lnTo>
                    <a:pt x="258023" y="324951"/>
                  </a:lnTo>
                  <a:lnTo>
                    <a:pt x="297541" y="308274"/>
                  </a:lnTo>
                  <a:lnTo>
                    <a:pt x="331022" y="282406"/>
                  </a:lnTo>
                  <a:lnTo>
                    <a:pt x="356889" y="248925"/>
                  </a:lnTo>
                  <a:lnTo>
                    <a:pt x="373566" y="209407"/>
                  </a:lnTo>
                  <a:lnTo>
                    <a:pt x="379475" y="165430"/>
                  </a:lnTo>
                  <a:lnTo>
                    <a:pt x="373566" y="121452"/>
                  </a:lnTo>
                  <a:lnTo>
                    <a:pt x="356889" y="81934"/>
                  </a:lnTo>
                  <a:lnTo>
                    <a:pt x="331022" y="48453"/>
                  </a:lnTo>
                  <a:lnTo>
                    <a:pt x="297541" y="22586"/>
                  </a:lnTo>
                  <a:lnTo>
                    <a:pt x="258023" y="5909"/>
                  </a:lnTo>
                  <a:lnTo>
                    <a:pt x="214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89485" y="5180585"/>
              <a:ext cx="385445" cy="333375"/>
            </a:xfrm>
            <a:custGeom>
              <a:avLst/>
              <a:gdLst/>
              <a:ahLst/>
              <a:cxnLst/>
              <a:rect l="l" t="t" r="r" b="b"/>
              <a:pathLst>
                <a:path w="385445" h="333375">
                  <a:moveTo>
                    <a:pt x="61897" y="101985"/>
                  </a:moveTo>
                  <a:lnTo>
                    <a:pt x="57521" y="113577"/>
                  </a:lnTo>
                  <a:lnTo>
                    <a:pt x="53513" y="127915"/>
                  </a:lnTo>
                  <a:lnTo>
                    <a:pt x="50764" y="142763"/>
                  </a:lnTo>
                  <a:lnTo>
                    <a:pt x="49364" y="158011"/>
                  </a:lnTo>
                  <a:lnTo>
                    <a:pt x="49533" y="173519"/>
                  </a:lnTo>
                  <a:lnTo>
                    <a:pt x="58318" y="220216"/>
                  </a:lnTo>
                  <a:lnTo>
                    <a:pt x="91300" y="276882"/>
                  </a:lnTo>
                  <a:lnTo>
                    <a:pt x="145465" y="317650"/>
                  </a:lnTo>
                  <a:lnTo>
                    <a:pt x="204668" y="333297"/>
                  </a:lnTo>
                  <a:lnTo>
                    <a:pt x="234778" y="332949"/>
                  </a:lnTo>
                  <a:lnTo>
                    <a:pt x="261319" y="327688"/>
                  </a:lnTo>
                  <a:lnTo>
                    <a:pt x="205082" y="327688"/>
                  </a:lnTo>
                  <a:lnTo>
                    <a:pt x="175973" y="322744"/>
                  </a:lnTo>
                  <a:lnTo>
                    <a:pt x="119479" y="295367"/>
                  </a:lnTo>
                  <a:lnTo>
                    <a:pt x="76643" y="247124"/>
                  </a:lnTo>
                  <a:lnTo>
                    <a:pt x="59183" y="203503"/>
                  </a:lnTo>
                  <a:lnTo>
                    <a:pt x="54720" y="158011"/>
                  </a:lnTo>
                  <a:lnTo>
                    <a:pt x="56006" y="143475"/>
                  </a:lnTo>
                  <a:lnTo>
                    <a:pt x="58615" y="129081"/>
                  </a:lnTo>
                  <a:lnTo>
                    <a:pt x="62440" y="115172"/>
                  </a:lnTo>
                  <a:lnTo>
                    <a:pt x="66945" y="103071"/>
                  </a:lnTo>
                  <a:lnTo>
                    <a:pt x="63766" y="103071"/>
                  </a:lnTo>
                  <a:lnTo>
                    <a:pt x="61897" y="101985"/>
                  </a:lnTo>
                  <a:close/>
                </a:path>
                <a:path w="385445" h="333375">
                  <a:moveTo>
                    <a:pt x="220344" y="87"/>
                  </a:moveTo>
                  <a:lnTo>
                    <a:pt x="218325" y="87"/>
                  </a:lnTo>
                  <a:lnTo>
                    <a:pt x="217284" y="125"/>
                  </a:lnTo>
                  <a:lnTo>
                    <a:pt x="220324" y="693"/>
                  </a:lnTo>
                  <a:lnTo>
                    <a:pt x="229281" y="1374"/>
                  </a:lnTo>
                  <a:lnTo>
                    <a:pt x="243650" y="3397"/>
                  </a:lnTo>
                  <a:lnTo>
                    <a:pt x="285997" y="16810"/>
                  </a:lnTo>
                  <a:lnTo>
                    <a:pt x="324158" y="41778"/>
                  </a:lnTo>
                  <a:lnTo>
                    <a:pt x="358914" y="84339"/>
                  </a:lnTo>
                  <a:lnTo>
                    <a:pt x="374649" y="122639"/>
                  </a:lnTo>
                  <a:lnTo>
                    <a:pt x="380286" y="167168"/>
                  </a:lnTo>
                  <a:lnTo>
                    <a:pt x="379653" y="178866"/>
                  </a:lnTo>
                  <a:lnTo>
                    <a:pt x="368430" y="226231"/>
                  </a:lnTo>
                  <a:lnTo>
                    <a:pt x="349923" y="259865"/>
                  </a:lnTo>
                  <a:lnTo>
                    <a:pt x="312281" y="297619"/>
                  </a:lnTo>
                  <a:lnTo>
                    <a:pt x="262305" y="321867"/>
                  </a:lnTo>
                  <a:lnTo>
                    <a:pt x="205082" y="327688"/>
                  </a:lnTo>
                  <a:lnTo>
                    <a:pt x="261319" y="327688"/>
                  </a:lnTo>
                  <a:lnTo>
                    <a:pt x="315437" y="302001"/>
                  </a:lnTo>
                  <a:lnTo>
                    <a:pt x="354164" y="262888"/>
                  </a:lnTo>
                  <a:lnTo>
                    <a:pt x="373111" y="228105"/>
                  </a:lnTo>
                  <a:lnTo>
                    <a:pt x="384406" y="179241"/>
                  </a:lnTo>
                  <a:lnTo>
                    <a:pt x="384985" y="167130"/>
                  </a:lnTo>
                  <a:lnTo>
                    <a:pt x="383395" y="144296"/>
                  </a:lnTo>
                  <a:lnTo>
                    <a:pt x="371780" y="100910"/>
                  </a:lnTo>
                  <a:lnTo>
                    <a:pt x="351366" y="65846"/>
                  </a:lnTo>
                  <a:lnTo>
                    <a:pt x="313169" y="29043"/>
                  </a:lnTo>
                  <a:lnTo>
                    <a:pt x="274900" y="9440"/>
                  </a:lnTo>
                  <a:lnTo>
                    <a:pt x="256209" y="3960"/>
                  </a:lnTo>
                  <a:lnTo>
                    <a:pt x="249732" y="2246"/>
                  </a:lnTo>
                  <a:lnTo>
                    <a:pt x="243928" y="1712"/>
                  </a:lnTo>
                  <a:lnTo>
                    <a:pt x="238188" y="912"/>
                  </a:lnTo>
                  <a:lnTo>
                    <a:pt x="233922" y="265"/>
                  </a:lnTo>
                  <a:lnTo>
                    <a:pt x="229349" y="265"/>
                  </a:lnTo>
                  <a:lnTo>
                    <a:pt x="220344" y="87"/>
                  </a:lnTo>
                  <a:close/>
                </a:path>
                <a:path w="385445" h="333375">
                  <a:moveTo>
                    <a:pt x="62699" y="99858"/>
                  </a:moveTo>
                  <a:lnTo>
                    <a:pt x="61897" y="101985"/>
                  </a:lnTo>
                  <a:lnTo>
                    <a:pt x="63766" y="103071"/>
                  </a:lnTo>
                  <a:lnTo>
                    <a:pt x="62699" y="99858"/>
                  </a:lnTo>
                  <a:close/>
                </a:path>
                <a:path w="385445" h="333375">
                  <a:moveTo>
                    <a:pt x="68249" y="99858"/>
                  </a:moveTo>
                  <a:lnTo>
                    <a:pt x="62699" y="99858"/>
                  </a:lnTo>
                  <a:lnTo>
                    <a:pt x="63766" y="103071"/>
                  </a:lnTo>
                  <a:lnTo>
                    <a:pt x="66945" y="103071"/>
                  </a:lnTo>
                  <a:lnTo>
                    <a:pt x="67398" y="101852"/>
                  </a:lnTo>
                  <a:lnTo>
                    <a:pt x="68249" y="99858"/>
                  </a:lnTo>
                  <a:close/>
                </a:path>
                <a:path w="385445" h="333375">
                  <a:moveTo>
                    <a:pt x="32283" y="10577"/>
                  </a:moveTo>
                  <a:lnTo>
                    <a:pt x="0" y="66025"/>
                  </a:lnTo>
                  <a:lnTo>
                    <a:pt x="61897" y="101985"/>
                  </a:lnTo>
                  <a:lnTo>
                    <a:pt x="62699" y="99858"/>
                  </a:lnTo>
                  <a:lnTo>
                    <a:pt x="68249" y="99858"/>
                  </a:lnTo>
                  <a:lnTo>
                    <a:pt x="10042" y="66355"/>
                  </a:lnTo>
                  <a:lnTo>
                    <a:pt x="5283" y="66355"/>
                  </a:lnTo>
                  <a:lnTo>
                    <a:pt x="4419" y="63130"/>
                  </a:lnTo>
                  <a:lnTo>
                    <a:pt x="7129" y="63130"/>
                  </a:lnTo>
                  <a:lnTo>
                    <a:pt x="33853" y="16440"/>
                  </a:lnTo>
                  <a:lnTo>
                    <a:pt x="31991" y="15378"/>
                  </a:lnTo>
                  <a:lnTo>
                    <a:pt x="34912" y="14590"/>
                  </a:lnTo>
                  <a:lnTo>
                    <a:pt x="39156" y="14590"/>
                  </a:lnTo>
                  <a:lnTo>
                    <a:pt x="32283" y="10577"/>
                  </a:lnTo>
                  <a:close/>
                </a:path>
                <a:path w="385445" h="333375">
                  <a:moveTo>
                    <a:pt x="4419" y="63130"/>
                  </a:moveTo>
                  <a:lnTo>
                    <a:pt x="5283" y="66355"/>
                  </a:lnTo>
                  <a:lnTo>
                    <a:pt x="6459" y="64300"/>
                  </a:lnTo>
                  <a:lnTo>
                    <a:pt x="4419" y="63130"/>
                  </a:lnTo>
                  <a:close/>
                </a:path>
                <a:path w="385445" h="333375">
                  <a:moveTo>
                    <a:pt x="6459" y="64300"/>
                  </a:moveTo>
                  <a:lnTo>
                    <a:pt x="5283" y="66355"/>
                  </a:lnTo>
                  <a:lnTo>
                    <a:pt x="10042" y="66355"/>
                  </a:lnTo>
                  <a:lnTo>
                    <a:pt x="6459" y="64300"/>
                  </a:lnTo>
                  <a:close/>
                </a:path>
                <a:path w="385445" h="333375">
                  <a:moveTo>
                    <a:pt x="7129" y="63130"/>
                  </a:moveTo>
                  <a:lnTo>
                    <a:pt x="4419" y="63130"/>
                  </a:lnTo>
                  <a:lnTo>
                    <a:pt x="6459" y="64300"/>
                  </a:lnTo>
                  <a:lnTo>
                    <a:pt x="7129" y="63130"/>
                  </a:lnTo>
                  <a:close/>
                </a:path>
                <a:path w="385445" h="333375">
                  <a:moveTo>
                    <a:pt x="39156" y="14590"/>
                  </a:moveTo>
                  <a:lnTo>
                    <a:pt x="34912" y="14590"/>
                  </a:lnTo>
                  <a:lnTo>
                    <a:pt x="33853" y="16440"/>
                  </a:lnTo>
                  <a:lnTo>
                    <a:pt x="98450" y="53313"/>
                  </a:lnTo>
                  <a:lnTo>
                    <a:pt x="99402" y="52309"/>
                  </a:lnTo>
                  <a:lnTo>
                    <a:pt x="102192" y="49858"/>
                  </a:lnTo>
                  <a:lnTo>
                    <a:pt x="96850" y="49858"/>
                  </a:lnTo>
                  <a:lnTo>
                    <a:pt x="97945" y="48920"/>
                  </a:lnTo>
                  <a:lnTo>
                    <a:pt x="39156" y="14590"/>
                  </a:lnTo>
                  <a:close/>
                </a:path>
                <a:path w="385445" h="333375">
                  <a:moveTo>
                    <a:pt x="97945" y="48920"/>
                  </a:moveTo>
                  <a:lnTo>
                    <a:pt x="96850" y="49858"/>
                  </a:lnTo>
                  <a:lnTo>
                    <a:pt x="99009" y="49541"/>
                  </a:lnTo>
                  <a:lnTo>
                    <a:pt x="97945" y="48920"/>
                  </a:lnTo>
                  <a:close/>
                </a:path>
                <a:path w="385445" h="333375">
                  <a:moveTo>
                    <a:pt x="208253" y="0"/>
                  </a:moveTo>
                  <a:lnTo>
                    <a:pt x="163814" y="7885"/>
                  </a:lnTo>
                  <a:lnTo>
                    <a:pt x="119736" y="30248"/>
                  </a:lnTo>
                  <a:lnTo>
                    <a:pt x="97945" y="48920"/>
                  </a:lnTo>
                  <a:lnTo>
                    <a:pt x="99009" y="49541"/>
                  </a:lnTo>
                  <a:lnTo>
                    <a:pt x="96850" y="49858"/>
                  </a:lnTo>
                  <a:lnTo>
                    <a:pt x="102192" y="49858"/>
                  </a:lnTo>
                  <a:lnTo>
                    <a:pt x="121592" y="32812"/>
                  </a:lnTo>
                  <a:lnTo>
                    <a:pt x="143760" y="19089"/>
                  </a:lnTo>
                  <a:lnTo>
                    <a:pt x="182689" y="4862"/>
                  </a:lnTo>
                  <a:lnTo>
                    <a:pt x="216509" y="417"/>
                  </a:lnTo>
                  <a:lnTo>
                    <a:pt x="217284" y="303"/>
                  </a:lnTo>
                  <a:lnTo>
                    <a:pt x="214990" y="55"/>
                  </a:lnTo>
                  <a:lnTo>
                    <a:pt x="208253" y="0"/>
                  </a:lnTo>
                  <a:close/>
                </a:path>
                <a:path w="385445" h="333375">
                  <a:moveTo>
                    <a:pt x="34912" y="14590"/>
                  </a:moveTo>
                  <a:lnTo>
                    <a:pt x="31991" y="15378"/>
                  </a:lnTo>
                  <a:lnTo>
                    <a:pt x="33853" y="16440"/>
                  </a:lnTo>
                  <a:lnTo>
                    <a:pt x="34912" y="14590"/>
                  </a:lnTo>
                  <a:close/>
                </a:path>
                <a:path w="385445" h="333375">
                  <a:moveTo>
                    <a:pt x="233337" y="176"/>
                  </a:moveTo>
                  <a:lnTo>
                    <a:pt x="229349" y="265"/>
                  </a:lnTo>
                  <a:lnTo>
                    <a:pt x="233922" y="265"/>
                  </a:lnTo>
                  <a:lnTo>
                    <a:pt x="233337" y="17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65910" y="5314884"/>
              <a:ext cx="287655" cy="182245"/>
            </a:xfrm>
            <a:custGeom>
              <a:avLst/>
              <a:gdLst/>
              <a:ahLst/>
              <a:cxnLst/>
              <a:rect l="l" t="t" r="r" b="b"/>
              <a:pathLst>
                <a:path w="287654" h="182245">
                  <a:moveTo>
                    <a:pt x="66479" y="0"/>
                  </a:moveTo>
                  <a:lnTo>
                    <a:pt x="26330" y="10330"/>
                  </a:lnTo>
                  <a:lnTo>
                    <a:pt x="5778" y="31420"/>
                  </a:lnTo>
                  <a:lnTo>
                    <a:pt x="0" y="42964"/>
                  </a:lnTo>
                  <a:lnTo>
                    <a:pt x="17748" y="128228"/>
                  </a:lnTo>
                  <a:lnTo>
                    <a:pt x="39689" y="170391"/>
                  </a:lnTo>
                  <a:lnTo>
                    <a:pt x="80243" y="181819"/>
                  </a:lnTo>
                  <a:lnTo>
                    <a:pt x="153835" y="174879"/>
                  </a:lnTo>
                  <a:lnTo>
                    <a:pt x="228099" y="145697"/>
                  </a:lnTo>
                  <a:lnTo>
                    <a:pt x="268103" y="97112"/>
                  </a:lnTo>
                  <a:lnTo>
                    <a:pt x="284379" y="51529"/>
                  </a:lnTo>
                  <a:lnTo>
                    <a:pt x="287464" y="31356"/>
                  </a:lnTo>
                  <a:lnTo>
                    <a:pt x="238114" y="47778"/>
                  </a:lnTo>
                  <a:lnTo>
                    <a:pt x="205371" y="52146"/>
                  </a:lnTo>
                  <a:lnTo>
                    <a:pt x="174571" y="43465"/>
                  </a:lnTo>
                  <a:lnTo>
                    <a:pt x="131051" y="20739"/>
                  </a:lnTo>
                  <a:lnTo>
                    <a:pt x="6647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18667" y="5450924"/>
              <a:ext cx="208577" cy="12419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523549" y="5411393"/>
              <a:ext cx="382270" cy="439420"/>
            </a:xfrm>
            <a:custGeom>
              <a:avLst/>
              <a:gdLst/>
              <a:ahLst/>
              <a:cxnLst/>
              <a:rect l="l" t="t" r="r" b="b"/>
              <a:pathLst>
                <a:path w="382270" h="439420">
                  <a:moveTo>
                    <a:pt x="382130" y="420281"/>
                  </a:moveTo>
                  <a:lnTo>
                    <a:pt x="286905" y="20358"/>
                  </a:lnTo>
                  <a:lnTo>
                    <a:pt x="355485" y="20358"/>
                  </a:lnTo>
                  <a:lnTo>
                    <a:pt x="361111" y="20358"/>
                  </a:lnTo>
                  <a:lnTo>
                    <a:pt x="365658" y="15798"/>
                  </a:lnTo>
                  <a:lnTo>
                    <a:pt x="365658" y="4559"/>
                  </a:lnTo>
                  <a:lnTo>
                    <a:pt x="361111" y="0"/>
                  </a:lnTo>
                  <a:lnTo>
                    <a:pt x="14897" y="0"/>
                  </a:lnTo>
                  <a:lnTo>
                    <a:pt x="10350" y="4559"/>
                  </a:lnTo>
                  <a:lnTo>
                    <a:pt x="10350" y="15798"/>
                  </a:lnTo>
                  <a:lnTo>
                    <a:pt x="14897" y="20358"/>
                  </a:lnTo>
                  <a:lnTo>
                    <a:pt x="87757" y="20358"/>
                  </a:lnTo>
                  <a:lnTo>
                    <a:pt x="0" y="423151"/>
                  </a:lnTo>
                  <a:lnTo>
                    <a:pt x="3479" y="428574"/>
                  </a:lnTo>
                  <a:lnTo>
                    <a:pt x="14465" y="430974"/>
                  </a:lnTo>
                  <a:lnTo>
                    <a:pt x="19888" y="427482"/>
                  </a:lnTo>
                  <a:lnTo>
                    <a:pt x="107594" y="24879"/>
                  </a:lnTo>
                  <a:lnTo>
                    <a:pt x="108572" y="20358"/>
                  </a:lnTo>
                  <a:lnTo>
                    <a:pt x="183146" y="20358"/>
                  </a:lnTo>
                  <a:lnTo>
                    <a:pt x="203809" y="434568"/>
                  </a:lnTo>
                  <a:lnTo>
                    <a:pt x="208584" y="438886"/>
                  </a:lnTo>
                  <a:lnTo>
                    <a:pt x="219811" y="438327"/>
                  </a:lnTo>
                  <a:lnTo>
                    <a:pt x="224129" y="433552"/>
                  </a:lnTo>
                  <a:lnTo>
                    <a:pt x="203606" y="22009"/>
                  </a:lnTo>
                  <a:lnTo>
                    <a:pt x="203517" y="20358"/>
                  </a:lnTo>
                  <a:lnTo>
                    <a:pt x="265988" y="20358"/>
                  </a:lnTo>
                  <a:lnTo>
                    <a:pt x="362343" y="424992"/>
                  </a:lnTo>
                  <a:lnTo>
                    <a:pt x="367817" y="428371"/>
                  </a:lnTo>
                  <a:lnTo>
                    <a:pt x="378764" y="425767"/>
                  </a:lnTo>
                  <a:lnTo>
                    <a:pt x="382130" y="420281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8969" y="5408254"/>
              <a:ext cx="361315" cy="26670"/>
            </a:xfrm>
            <a:custGeom>
              <a:avLst/>
              <a:gdLst/>
              <a:ahLst/>
              <a:cxnLst/>
              <a:rect l="l" t="t" r="r" b="b"/>
              <a:pathLst>
                <a:path w="361314" h="26670">
                  <a:moveTo>
                    <a:pt x="6718" y="0"/>
                  </a:moveTo>
                  <a:lnTo>
                    <a:pt x="0" y="9105"/>
                  </a:lnTo>
                  <a:lnTo>
                    <a:pt x="2641" y="16954"/>
                  </a:lnTo>
                  <a:lnTo>
                    <a:pt x="3706" y="20675"/>
                  </a:lnTo>
                  <a:lnTo>
                    <a:pt x="3816" y="20891"/>
                  </a:lnTo>
                  <a:lnTo>
                    <a:pt x="6718" y="24041"/>
                  </a:lnTo>
                  <a:lnTo>
                    <a:pt x="10560" y="25488"/>
                  </a:lnTo>
                  <a:lnTo>
                    <a:pt x="12191" y="26174"/>
                  </a:lnTo>
                  <a:lnTo>
                    <a:pt x="14566" y="26365"/>
                  </a:lnTo>
                  <a:lnTo>
                    <a:pt x="16027" y="26314"/>
                  </a:lnTo>
                  <a:lnTo>
                    <a:pt x="20662" y="26314"/>
                  </a:lnTo>
                  <a:lnTo>
                    <a:pt x="321246" y="24587"/>
                  </a:lnTo>
                  <a:lnTo>
                    <a:pt x="342633" y="24066"/>
                  </a:lnTo>
                  <a:lnTo>
                    <a:pt x="347510" y="23875"/>
                  </a:lnTo>
                  <a:lnTo>
                    <a:pt x="350075" y="23685"/>
                  </a:lnTo>
                  <a:lnTo>
                    <a:pt x="350075" y="23546"/>
                  </a:lnTo>
                  <a:lnTo>
                    <a:pt x="349923" y="23494"/>
                  </a:lnTo>
                  <a:lnTo>
                    <a:pt x="350075" y="23494"/>
                  </a:lnTo>
                  <a:lnTo>
                    <a:pt x="14249" y="20993"/>
                  </a:lnTo>
                  <a:lnTo>
                    <a:pt x="12471" y="20180"/>
                  </a:lnTo>
                  <a:lnTo>
                    <a:pt x="10363" y="19392"/>
                  </a:lnTo>
                  <a:lnTo>
                    <a:pt x="8674" y="17538"/>
                  </a:lnTo>
                  <a:lnTo>
                    <a:pt x="8051" y="15379"/>
                  </a:lnTo>
                  <a:lnTo>
                    <a:pt x="6578" y="10921"/>
                  </a:lnTo>
                  <a:lnTo>
                    <a:pt x="10363" y="5803"/>
                  </a:lnTo>
                  <a:lnTo>
                    <a:pt x="67012" y="5803"/>
                  </a:lnTo>
                  <a:lnTo>
                    <a:pt x="358619" y="4523"/>
                  </a:lnTo>
                  <a:lnTo>
                    <a:pt x="319339" y="1522"/>
                  </a:lnTo>
                  <a:lnTo>
                    <a:pt x="15125" y="317"/>
                  </a:lnTo>
                  <a:lnTo>
                    <a:pt x="6718" y="0"/>
                  </a:lnTo>
                  <a:close/>
                </a:path>
                <a:path w="361314" h="26670">
                  <a:moveTo>
                    <a:pt x="349948" y="23139"/>
                  </a:moveTo>
                  <a:lnTo>
                    <a:pt x="350075" y="23546"/>
                  </a:lnTo>
                  <a:lnTo>
                    <a:pt x="353059" y="24549"/>
                  </a:lnTo>
                  <a:lnTo>
                    <a:pt x="354222" y="23647"/>
                  </a:lnTo>
                  <a:lnTo>
                    <a:pt x="352983" y="23647"/>
                  </a:lnTo>
                  <a:lnTo>
                    <a:pt x="349948" y="23139"/>
                  </a:lnTo>
                  <a:close/>
                </a:path>
                <a:path w="361314" h="26670">
                  <a:moveTo>
                    <a:pt x="358619" y="4523"/>
                  </a:moveTo>
                  <a:lnTo>
                    <a:pt x="337719" y="4523"/>
                  </a:lnTo>
                  <a:lnTo>
                    <a:pt x="352818" y="4673"/>
                  </a:lnTo>
                  <a:lnTo>
                    <a:pt x="356870" y="5867"/>
                  </a:lnTo>
                  <a:lnTo>
                    <a:pt x="359232" y="9601"/>
                  </a:lnTo>
                  <a:lnTo>
                    <a:pt x="359384" y="12839"/>
                  </a:lnTo>
                  <a:lnTo>
                    <a:pt x="359676" y="16167"/>
                  </a:lnTo>
                  <a:lnTo>
                    <a:pt x="358127" y="18872"/>
                  </a:lnTo>
                  <a:lnTo>
                    <a:pt x="355890" y="20993"/>
                  </a:lnTo>
                  <a:lnTo>
                    <a:pt x="352983" y="23647"/>
                  </a:lnTo>
                  <a:lnTo>
                    <a:pt x="354222" y="23647"/>
                  </a:lnTo>
                  <a:lnTo>
                    <a:pt x="358128" y="20573"/>
                  </a:lnTo>
                  <a:lnTo>
                    <a:pt x="359206" y="19684"/>
                  </a:lnTo>
                  <a:lnTo>
                    <a:pt x="361200" y="16687"/>
                  </a:lnTo>
                  <a:lnTo>
                    <a:pt x="361154" y="15379"/>
                  </a:lnTo>
                  <a:lnTo>
                    <a:pt x="361073" y="8940"/>
                  </a:lnTo>
                  <a:lnTo>
                    <a:pt x="358619" y="4523"/>
                  </a:lnTo>
                  <a:close/>
                </a:path>
                <a:path w="361314" h="26670">
                  <a:moveTo>
                    <a:pt x="350075" y="23494"/>
                  </a:moveTo>
                  <a:lnTo>
                    <a:pt x="349923" y="23494"/>
                  </a:lnTo>
                  <a:lnTo>
                    <a:pt x="350075" y="23546"/>
                  </a:lnTo>
                  <a:close/>
                </a:path>
                <a:path w="361314" h="26670">
                  <a:moveTo>
                    <a:pt x="17538" y="20573"/>
                  </a:moveTo>
                  <a:lnTo>
                    <a:pt x="14249" y="20993"/>
                  </a:lnTo>
                  <a:lnTo>
                    <a:pt x="145412" y="20993"/>
                  </a:lnTo>
                  <a:lnTo>
                    <a:pt x="20662" y="20675"/>
                  </a:lnTo>
                  <a:lnTo>
                    <a:pt x="17538" y="20573"/>
                  </a:lnTo>
                  <a:close/>
                </a:path>
                <a:path w="361314" h="26670">
                  <a:moveTo>
                    <a:pt x="67012" y="5803"/>
                  </a:moveTo>
                  <a:lnTo>
                    <a:pt x="10363" y="5803"/>
                  </a:lnTo>
                  <a:lnTo>
                    <a:pt x="15125" y="5968"/>
                  </a:lnTo>
                  <a:lnTo>
                    <a:pt x="67012" y="580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4" name="object 10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1330114" y="409674"/>
            <a:ext cx="75209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025" algn="l"/>
                <a:tab pos="4064000" algn="l"/>
              </a:tabLst>
            </a:pP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Í</a:t>
            </a:r>
            <a:r>
              <a:rPr spc="-229" dirty="0"/>
              <a:t> </a:t>
            </a:r>
            <a:r>
              <a:rPr spc="-145" dirty="0"/>
              <a:t>F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95" dirty="0"/>
              <a:t>Y</a:t>
            </a:r>
            <a:r>
              <a:rPr spc="-229" dirty="0"/>
              <a:t> </a:t>
            </a:r>
            <a:r>
              <a:rPr spc="425" dirty="0"/>
              <a:t>/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Ó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106" name="object 106"/>
          <p:cNvGrpSpPr/>
          <p:nvPr/>
        </p:nvGrpSpPr>
        <p:grpSpPr>
          <a:xfrm>
            <a:off x="1007872" y="1120394"/>
            <a:ext cx="7533005" cy="1156335"/>
            <a:chOff x="1007872" y="1120394"/>
            <a:chExt cx="7533005" cy="1156335"/>
          </a:xfrm>
        </p:grpSpPr>
        <p:pic>
          <p:nvPicPr>
            <p:cNvPr id="107" name="object 10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07872" y="1227328"/>
              <a:ext cx="1045463" cy="104241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1213495" y="1470440"/>
            <a:ext cx="44640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-100" dirty="0">
                <a:solidFill>
                  <a:srgbClr val="A4DB20"/>
                </a:solidFill>
                <a:latin typeface="Arial"/>
                <a:cs typeface="Arial"/>
              </a:rPr>
              <a:t>01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241907" y="1585429"/>
            <a:ext cx="380365" cy="300990"/>
            <a:chOff x="1241907" y="1585429"/>
            <a:chExt cx="380365" cy="300990"/>
          </a:xfrm>
        </p:grpSpPr>
        <p:pic>
          <p:nvPicPr>
            <p:cNvPr id="112" name="object 11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41907" y="1585429"/>
              <a:ext cx="233972" cy="29880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98028" y="1591462"/>
              <a:ext cx="124028" cy="294386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2108200" y="1244215"/>
            <a:ext cx="613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36955" algn="l"/>
                <a:tab pos="2141220" algn="l"/>
                <a:tab pos="2400300" algn="l"/>
                <a:tab pos="3716020" algn="l"/>
                <a:tab pos="4079240" algn="l"/>
                <a:tab pos="5017770" algn="l"/>
                <a:tab pos="6019165" algn="l"/>
              </a:tabLst>
            </a:pP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implica</a:t>
            </a:r>
            <a:r>
              <a:rPr sz="1200" b="1" spc="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investigación</a:t>
            </a:r>
            <a:r>
              <a:rPr sz="1200" b="1" spc="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apropiación</a:t>
            </a:r>
            <a:r>
              <a:rPr sz="1200" b="1" spc="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conocimiento</a:t>
            </a:r>
            <a:r>
              <a:rPr sz="1200" b="1" spc="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conducente</a:t>
            </a:r>
            <a:r>
              <a:rPr sz="12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al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desarrollo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,	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adaptació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mejoramient</a:t>
            </a:r>
            <a:r>
              <a:rPr sz="1200" b="1" spc="2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sistemas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artefacto</a:t>
            </a:r>
            <a:r>
              <a:rPr sz="1200" b="1" spc="2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08200" y="1609975"/>
            <a:ext cx="613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procedimientos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para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satisfacer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necesidades,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los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diversos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ámbitos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actividad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humana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social, </a:t>
            </a:r>
            <a:r>
              <a:rPr sz="1200" b="1" spc="80" dirty="0">
                <a:solidFill>
                  <a:srgbClr val="FF0000"/>
                </a:solidFill>
                <a:latin typeface="Tahoma"/>
                <a:cs typeface="Tahoma"/>
              </a:rPr>
              <a:t>ya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sea: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alimentación,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vestido,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salud, vivienda,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recreación,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comunicaciones,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transporte,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entre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otras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actividades</a:t>
            </a:r>
            <a:r>
              <a:rPr sz="1200" b="1" spc="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C I E N T Í F I C O Y / O T E C N O L Ó G I C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