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890"/>
            <a:ext cx="1111859" cy="861212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891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696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890"/>
            <a:ext cx="519188" cy="861212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890"/>
            <a:ext cx="1241424" cy="861212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890"/>
            <a:ext cx="1106830" cy="861212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696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696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15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396"/>
            <a:ext cx="1079258" cy="880110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396"/>
            <a:ext cx="1079246" cy="880110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396"/>
            <a:ext cx="1079246" cy="8801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2664" y="409674"/>
            <a:ext cx="3433071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71.png"/><Relationship Id="rId68" Type="http://schemas.openxmlformats.org/officeDocument/2006/relationships/image" Target="../media/image76.png"/><Relationship Id="rId7" Type="http://schemas.openxmlformats.org/officeDocument/2006/relationships/image" Target="../media/image6.png"/><Relationship Id="rId71" Type="http://schemas.openxmlformats.org/officeDocument/2006/relationships/image" Target="../media/image7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74.png"/><Relationship Id="rId5" Type="http://schemas.openxmlformats.org/officeDocument/2006/relationships/image" Target="../media/image4.png"/><Relationship Id="rId61" Type="http://schemas.openxmlformats.org/officeDocument/2006/relationships/image" Target="../media/image69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72.png"/><Relationship Id="rId69" Type="http://schemas.openxmlformats.org/officeDocument/2006/relationships/image" Target="../media/image7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8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67.png"/><Relationship Id="rId67" Type="http://schemas.openxmlformats.org/officeDocument/2006/relationships/image" Target="../media/image7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62" Type="http://schemas.openxmlformats.org/officeDocument/2006/relationships/image" Target="../media/image70.png"/><Relationship Id="rId7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68.png"/><Relationship Id="rId65" Type="http://schemas.openxmlformats.org/officeDocument/2006/relationships/image" Target="../media/image73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64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593" y="158750"/>
            <a:ext cx="9752965" cy="7477125"/>
            <a:chOff x="153593" y="158750"/>
            <a:chExt cx="9752965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593" y="158750"/>
              <a:ext cx="9752406" cy="7477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668" y="314515"/>
              <a:ext cx="1111859" cy="861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472" y="314515"/>
              <a:ext cx="1131912" cy="8709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3265" y="305320"/>
              <a:ext cx="1079258" cy="8801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2257" y="314515"/>
              <a:ext cx="519201" cy="861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1296" y="314515"/>
              <a:ext cx="1241424" cy="861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0653" y="314515"/>
              <a:ext cx="1106843" cy="861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7415" y="305321"/>
              <a:ext cx="1079245" cy="8801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04936" y="305320"/>
              <a:ext cx="1079246" cy="88010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669" y="1363865"/>
              <a:ext cx="1111859" cy="861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2472" y="1363865"/>
              <a:ext cx="1131912" cy="8709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63265" y="1354658"/>
              <a:ext cx="1079258" cy="8801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42257" y="1363865"/>
              <a:ext cx="519201" cy="8611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31295" y="1363866"/>
              <a:ext cx="1241425" cy="861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0653" y="1363866"/>
              <a:ext cx="1106843" cy="861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07415" y="1354657"/>
              <a:ext cx="1079246" cy="8801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04936" y="1354658"/>
              <a:ext cx="1079245" cy="8801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0668" y="2413203"/>
              <a:ext cx="1111859" cy="861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52472" y="2413203"/>
              <a:ext cx="1131912" cy="8709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63265" y="2404008"/>
              <a:ext cx="1079258" cy="8801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42257" y="2413203"/>
              <a:ext cx="519201" cy="861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31295" y="2413203"/>
              <a:ext cx="1241424" cy="8611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40653" y="2413203"/>
              <a:ext cx="1106843" cy="8611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07415" y="2404008"/>
              <a:ext cx="1079246" cy="8801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04936" y="2404008"/>
              <a:ext cx="1079246" cy="88011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0668" y="3462553"/>
              <a:ext cx="1111859" cy="8611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2472" y="3462553"/>
              <a:ext cx="1131912" cy="8709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63265" y="3453358"/>
              <a:ext cx="1079258" cy="8801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42257" y="3462553"/>
              <a:ext cx="519201" cy="861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31296" y="3462553"/>
              <a:ext cx="1241424" cy="8611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40653" y="3462553"/>
              <a:ext cx="1106843" cy="8611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07415" y="3453358"/>
              <a:ext cx="1079245" cy="88010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04936" y="3453358"/>
              <a:ext cx="1079246" cy="8801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80669" y="4511890"/>
              <a:ext cx="1111859" cy="8612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052472" y="4511891"/>
              <a:ext cx="1131912" cy="87091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163265" y="4502696"/>
              <a:ext cx="1079258" cy="8801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242257" y="4511890"/>
              <a:ext cx="519201" cy="86121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31295" y="4511890"/>
              <a:ext cx="1241424" cy="86121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940653" y="4511890"/>
              <a:ext cx="1106843" cy="86121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07415" y="4502696"/>
              <a:ext cx="1079245" cy="88010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104936" y="4502696"/>
              <a:ext cx="1079245" cy="88010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80669" y="5561240"/>
              <a:ext cx="1111859" cy="86119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52472" y="5561241"/>
              <a:ext cx="1131912" cy="87091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63265" y="5552046"/>
              <a:ext cx="1079258" cy="88010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42257" y="5561240"/>
              <a:ext cx="519201" cy="8611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31295" y="5561241"/>
              <a:ext cx="1241424" cy="8611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940653" y="5561241"/>
              <a:ext cx="1106843" cy="8611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07415" y="5552045"/>
              <a:ext cx="1079245" cy="88010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104936" y="5552046"/>
              <a:ext cx="1079246" cy="88011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80668" y="6610591"/>
              <a:ext cx="1111859" cy="8611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052472" y="6610591"/>
              <a:ext cx="1131912" cy="87091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63265" y="6601396"/>
              <a:ext cx="1079258" cy="88011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242257" y="6610591"/>
              <a:ext cx="519201" cy="86119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731295" y="6610591"/>
              <a:ext cx="1241425" cy="8611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940653" y="6610591"/>
              <a:ext cx="1106843" cy="8611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007415" y="6601396"/>
              <a:ext cx="1079246" cy="88011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104936" y="6601396"/>
              <a:ext cx="1079246" cy="880110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460352" y="4186655"/>
            <a:ext cx="502615" cy="502386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5973334" y="4810069"/>
            <a:ext cx="300875" cy="300723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314336" y="3257898"/>
            <a:ext cx="300875" cy="300723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020472" y="4140758"/>
            <a:ext cx="300875" cy="300723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3066901" y="4823277"/>
            <a:ext cx="953350" cy="952881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5746663" y="2959483"/>
            <a:ext cx="982184" cy="991429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6070862" y="5184782"/>
            <a:ext cx="653707" cy="652157"/>
          </a:xfrm>
          <a:prstGeom prst="rect">
            <a:avLst/>
          </a:prstGeom>
        </p:spPr>
      </p:pic>
      <p:grpSp>
        <p:nvGrpSpPr>
          <p:cNvPr id="67" name="object 67"/>
          <p:cNvGrpSpPr/>
          <p:nvPr/>
        </p:nvGrpSpPr>
        <p:grpSpPr>
          <a:xfrm>
            <a:off x="491807" y="6681849"/>
            <a:ext cx="9084310" cy="846455"/>
            <a:chOff x="491807" y="6681849"/>
            <a:chExt cx="9084310" cy="846455"/>
          </a:xfrm>
        </p:grpSpPr>
        <p:sp>
          <p:nvSpPr>
            <p:cNvPr id="68" name="object 68"/>
            <p:cNvSpPr/>
            <p:nvPr/>
          </p:nvSpPr>
          <p:spPr>
            <a:xfrm>
              <a:off x="2955688" y="7197148"/>
              <a:ext cx="1017269" cy="330835"/>
            </a:xfrm>
            <a:custGeom>
              <a:avLst/>
              <a:gdLst/>
              <a:ahLst/>
              <a:cxnLst/>
              <a:rect l="l" t="t" r="r" b="b"/>
              <a:pathLst>
                <a:path w="1017270" h="330834">
                  <a:moveTo>
                    <a:pt x="1017244" y="0"/>
                  </a:moveTo>
                  <a:lnTo>
                    <a:pt x="0" y="0"/>
                  </a:lnTo>
                  <a:lnTo>
                    <a:pt x="0" y="330771"/>
                  </a:lnTo>
                  <a:lnTo>
                    <a:pt x="1017244" y="330771"/>
                  </a:lnTo>
                  <a:lnTo>
                    <a:pt x="101724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13011" y="7104671"/>
              <a:ext cx="1096010" cy="423545"/>
            </a:xfrm>
            <a:custGeom>
              <a:avLst/>
              <a:gdLst/>
              <a:ahLst/>
              <a:cxnLst/>
              <a:rect l="l" t="t" r="r" b="b"/>
              <a:pathLst>
                <a:path w="1096010" h="423545">
                  <a:moveTo>
                    <a:pt x="391248" y="145821"/>
                  </a:moveTo>
                  <a:lnTo>
                    <a:pt x="184950" y="145821"/>
                  </a:lnTo>
                  <a:lnTo>
                    <a:pt x="184950" y="195605"/>
                  </a:lnTo>
                  <a:lnTo>
                    <a:pt x="391248" y="195605"/>
                  </a:lnTo>
                  <a:lnTo>
                    <a:pt x="391248" y="145821"/>
                  </a:lnTo>
                  <a:close/>
                </a:path>
                <a:path w="1096010" h="423545">
                  <a:moveTo>
                    <a:pt x="1095489" y="0"/>
                  </a:moveTo>
                  <a:lnTo>
                    <a:pt x="526389" y="0"/>
                  </a:lnTo>
                  <a:lnTo>
                    <a:pt x="0" y="0"/>
                  </a:lnTo>
                  <a:lnTo>
                    <a:pt x="0" y="92481"/>
                  </a:lnTo>
                  <a:lnTo>
                    <a:pt x="526923" y="92481"/>
                  </a:lnTo>
                  <a:lnTo>
                    <a:pt x="547738" y="423252"/>
                  </a:lnTo>
                  <a:lnTo>
                    <a:pt x="1059916" y="423252"/>
                  </a:lnTo>
                  <a:lnTo>
                    <a:pt x="1059916" y="92481"/>
                  </a:lnTo>
                  <a:lnTo>
                    <a:pt x="1095489" y="92481"/>
                  </a:lnTo>
                  <a:lnTo>
                    <a:pt x="109548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71418" y="7362519"/>
              <a:ext cx="265430" cy="105410"/>
            </a:xfrm>
            <a:custGeom>
              <a:avLst/>
              <a:gdLst/>
              <a:ahLst/>
              <a:cxnLst/>
              <a:rect l="l" t="t" r="r" b="b"/>
              <a:pathLst>
                <a:path w="265429" h="105409">
                  <a:moveTo>
                    <a:pt x="264883" y="0"/>
                  </a:moveTo>
                  <a:lnTo>
                    <a:pt x="0" y="0"/>
                  </a:lnTo>
                  <a:lnTo>
                    <a:pt x="0" y="105143"/>
                  </a:lnTo>
                  <a:lnTo>
                    <a:pt x="264883" y="105143"/>
                  </a:lnTo>
                  <a:lnTo>
                    <a:pt x="264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12194" y="6774327"/>
              <a:ext cx="1017269" cy="330835"/>
            </a:xfrm>
            <a:custGeom>
              <a:avLst/>
              <a:gdLst/>
              <a:ahLst/>
              <a:cxnLst/>
              <a:rect l="l" t="t" r="r" b="b"/>
              <a:pathLst>
                <a:path w="1017270" h="330834">
                  <a:moveTo>
                    <a:pt x="1017244" y="0"/>
                  </a:moveTo>
                  <a:lnTo>
                    <a:pt x="0" y="0"/>
                  </a:lnTo>
                  <a:lnTo>
                    <a:pt x="0" y="330771"/>
                  </a:lnTo>
                  <a:lnTo>
                    <a:pt x="1017244" y="330771"/>
                  </a:lnTo>
                  <a:lnTo>
                    <a:pt x="101724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69513" y="6681850"/>
              <a:ext cx="1096010" cy="423545"/>
            </a:xfrm>
            <a:custGeom>
              <a:avLst/>
              <a:gdLst/>
              <a:ahLst/>
              <a:cxnLst/>
              <a:rect l="l" t="t" r="r" b="b"/>
              <a:pathLst>
                <a:path w="1096010" h="423545">
                  <a:moveTo>
                    <a:pt x="391248" y="145821"/>
                  </a:moveTo>
                  <a:lnTo>
                    <a:pt x="184950" y="145821"/>
                  </a:lnTo>
                  <a:lnTo>
                    <a:pt x="184950" y="195605"/>
                  </a:lnTo>
                  <a:lnTo>
                    <a:pt x="391248" y="195605"/>
                  </a:lnTo>
                  <a:lnTo>
                    <a:pt x="391248" y="145821"/>
                  </a:lnTo>
                  <a:close/>
                </a:path>
                <a:path w="1096010" h="423545">
                  <a:moveTo>
                    <a:pt x="1095489" y="0"/>
                  </a:moveTo>
                  <a:lnTo>
                    <a:pt x="526389" y="0"/>
                  </a:lnTo>
                  <a:lnTo>
                    <a:pt x="0" y="0"/>
                  </a:lnTo>
                  <a:lnTo>
                    <a:pt x="0" y="92481"/>
                  </a:lnTo>
                  <a:lnTo>
                    <a:pt x="526923" y="92481"/>
                  </a:lnTo>
                  <a:lnTo>
                    <a:pt x="547738" y="423252"/>
                  </a:lnTo>
                  <a:lnTo>
                    <a:pt x="1059916" y="423252"/>
                  </a:lnTo>
                  <a:lnTo>
                    <a:pt x="1059916" y="92481"/>
                  </a:lnTo>
                  <a:lnTo>
                    <a:pt x="1095489" y="92481"/>
                  </a:lnTo>
                  <a:lnTo>
                    <a:pt x="109548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227920" y="6939711"/>
              <a:ext cx="265430" cy="105410"/>
            </a:xfrm>
            <a:custGeom>
              <a:avLst/>
              <a:gdLst/>
              <a:ahLst/>
              <a:cxnLst/>
              <a:rect l="l" t="t" r="r" b="b"/>
              <a:pathLst>
                <a:path w="265429" h="105409">
                  <a:moveTo>
                    <a:pt x="264883" y="0"/>
                  </a:moveTo>
                  <a:lnTo>
                    <a:pt x="0" y="0"/>
                  </a:lnTo>
                  <a:lnTo>
                    <a:pt x="0" y="105143"/>
                  </a:lnTo>
                  <a:lnTo>
                    <a:pt x="264883" y="105143"/>
                  </a:lnTo>
                  <a:lnTo>
                    <a:pt x="264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91807" y="7527924"/>
              <a:ext cx="9084310" cy="0"/>
            </a:xfrm>
            <a:custGeom>
              <a:avLst/>
              <a:gdLst/>
              <a:ahLst/>
              <a:cxnLst/>
              <a:rect l="l" t="t" r="r" b="b"/>
              <a:pathLst>
                <a:path w="9084310">
                  <a:moveTo>
                    <a:pt x="9083992" y="0"/>
                  </a:moveTo>
                  <a:lnTo>
                    <a:pt x="0" y="0"/>
                  </a:lnTo>
                  <a:lnTo>
                    <a:pt x="9083992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7381525" y="4184926"/>
            <a:ext cx="38735" cy="52069"/>
          </a:xfrm>
          <a:custGeom>
            <a:avLst/>
            <a:gdLst/>
            <a:ahLst/>
            <a:cxnLst/>
            <a:rect l="l" t="t" r="r" b="b"/>
            <a:pathLst>
              <a:path w="38734" h="52070">
                <a:moveTo>
                  <a:pt x="0" y="0"/>
                </a:moveTo>
                <a:lnTo>
                  <a:pt x="25037" y="36946"/>
                </a:lnTo>
                <a:lnTo>
                  <a:pt x="38188" y="51701"/>
                </a:lnTo>
                <a:lnTo>
                  <a:pt x="37704" y="48995"/>
                </a:lnTo>
                <a:lnTo>
                  <a:pt x="14298" y="13766"/>
                </a:lnTo>
                <a:lnTo>
                  <a:pt x="0" y="0"/>
                </a:lnTo>
                <a:close/>
              </a:path>
            </a:pathLst>
          </a:custGeom>
          <a:solidFill>
            <a:srgbClr val="19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6" name="object 76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2701267" y="2670319"/>
            <a:ext cx="4601637" cy="4862448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729361" y="277977"/>
            <a:ext cx="8454821" cy="696772"/>
          </a:xfrm>
          <a:prstGeom prst="rect">
            <a:avLst/>
          </a:prstGeom>
        </p:spPr>
      </p:pic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1931540" y="409674"/>
            <a:ext cx="63182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4935" algn="l"/>
                <a:tab pos="3724910" algn="l"/>
              </a:tabLst>
            </a:pPr>
            <a:r>
              <a:rPr spc="100" dirty="0"/>
              <a:t>C</a:t>
            </a:r>
            <a:r>
              <a:rPr spc="-229" dirty="0"/>
              <a:t> </a:t>
            </a:r>
            <a:r>
              <a:rPr spc="-30" dirty="0"/>
              <a:t>U</a:t>
            </a:r>
            <a:r>
              <a:rPr spc="-229" dirty="0"/>
              <a:t> </a:t>
            </a:r>
            <a:r>
              <a:rPr spc="-350" dirty="0"/>
              <a:t>L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-30" dirty="0"/>
              <a:t>U</a:t>
            </a:r>
            <a:r>
              <a:rPr spc="-229" dirty="0"/>
              <a:t> </a:t>
            </a:r>
            <a:r>
              <a:rPr spc="-180" dirty="0"/>
              <a:t>R</a:t>
            </a:r>
            <a:r>
              <a:rPr spc="-229" dirty="0"/>
              <a:t> </a:t>
            </a:r>
            <a:r>
              <a:rPr spc="95" dirty="0"/>
              <a:t>A</a:t>
            </a:r>
            <a:r>
              <a:rPr spc="-229" dirty="0"/>
              <a:t> </a:t>
            </a:r>
            <a:r>
              <a:rPr spc="-350" dirty="0"/>
              <a:t>L</a:t>
            </a:r>
            <a:r>
              <a:rPr dirty="0"/>
              <a:t>	</a:t>
            </a:r>
            <a:r>
              <a:rPr spc="95" dirty="0"/>
              <a:t>Y</a:t>
            </a:r>
            <a:r>
              <a:rPr spc="-229" dirty="0"/>
              <a:t> </a:t>
            </a:r>
            <a:r>
              <a:rPr spc="425" dirty="0"/>
              <a:t>/</a:t>
            </a:r>
            <a:r>
              <a:rPr spc="-229" dirty="0"/>
              <a:t> </a:t>
            </a:r>
            <a:r>
              <a:rPr spc="25" dirty="0"/>
              <a:t>O</a:t>
            </a:r>
            <a:r>
              <a:rPr dirty="0"/>
              <a:t>	</a:t>
            </a:r>
            <a:r>
              <a:rPr spc="95" dirty="0"/>
              <a:t>A</a:t>
            </a:r>
            <a:r>
              <a:rPr spc="-229" dirty="0"/>
              <a:t> </a:t>
            </a:r>
            <a:r>
              <a:rPr spc="-180" dirty="0"/>
              <a:t>R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85" dirty="0"/>
              <a:t>Í</a:t>
            </a:r>
            <a:r>
              <a:rPr spc="-229" dirty="0"/>
              <a:t> </a:t>
            </a:r>
            <a:r>
              <a:rPr spc="-140" dirty="0"/>
              <a:t>S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25" dirty="0"/>
              <a:t>O</a:t>
            </a:r>
          </a:p>
        </p:txBody>
      </p:sp>
      <p:grpSp>
        <p:nvGrpSpPr>
          <p:cNvPr id="79" name="object 79"/>
          <p:cNvGrpSpPr/>
          <p:nvPr/>
        </p:nvGrpSpPr>
        <p:grpSpPr>
          <a:xfrm>
            <a:off x="1007872" y="1120394"/>
            <a:ext cx="7533005" cy="1156335"/>
            <a:chOff x="1007872" y="1120394"/>
            <a:chExt cx="7533005" cy="1156335"/>
          </a:xfrm>
        </p:grpSpPr>
        <p:pic>
          <p:nvPicPr>
            <p:cNvPr id="80" name="object 8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611731" y="1120394"/>
              <a:ext cx="6929081" cy="115599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007872" y="1227328"/>
              <a:ext cx="1045463" cy="1042415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021651" y="1291082"/>
              <a:ext cx="889317" cy="889317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1213495" y="1470440"/>
            <a:ext cx="56832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b="1" spc="385" dirty="0">
                <a:solidFill>
                  <a:srgbClr val="A4DB20"/>
                </a:solidFill>
                <a:latin typeface="Arial"/>
                <a:cs typeface="Arial"/>
              </a:rPr>
              <a:t>04</a:t>
            </a:r>
            <a:endParaRPr sz="315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241894" y="1585429"/>
            <a:ext cx="511175" cy="300990"/>
            <a:chOff x="1241894" y="1585429"/>
            <a:chExt cx="511175" cy="300990"/>
          </a:xfrm>
        </p:grpSpPr>
        <p:pic>
          <p:nvPicPr>
            <p:cNvPr id="85" name="object 8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511312" y="1595894"/>
              <a:ext cx="241223" cy="28995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241894" y="1585429"/>
              <a:ext cx="233984" cy="298805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2108200" y="1244215"/>
            <a:ext cx="6134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41069" algn="l"/>
                <a:tab pos="2032635" algn="l"/>
                <a:tab pos="3663315" algn="l"/>
                <a:tab pos="4730750" algn="l"/>
                <a:tab pos="5024755" algn="l"/>
                <a:tab pos="5365115" algn="l"/>
              </a:tabLst>
            </a:pPr>
            <a:r>
              <a:rPr lang="es-MX" sz="1200" b="1" spc="60" dirty="0" smtClean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200" b="1" spc="60" dirty="0" err="1" smtClean="0">
                <a:solidFill>
                  <a:srgbClr val="FF0000"/>
                </a:solidFill>
                <a:latin typeface="Tahoma"/>
                <a:cs typeface="Tahoma"/>
              </a:rPr>
              <a:t>roceso</a:t>
            </a:r>
            <a:r>
              <a:rPr sz="1200" b="1" spc="30" dirty="0" err="1" smtClean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educativo</a:t>
            </a:r>
            <a:r>
              <a:rPr sz="1200" b="1" spc="3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intencionalment</a:t>
            </a:r>
            <a:r>
              <a:rPr sz="1200" b="1" spc="2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orientado</a:t>
            </a:r>
            <a:r>
              <a:rPr sz="1200" b="1" spc="1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200" b="1" spc="9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creación, 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participación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 liderazgo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actividades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proyectos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artísticos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 culturales</a:t>
            </a:r>
            <a:endParaRPr sz="12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108200" y="1609975"/>
            <a:ext cx="6133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9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00" b="1" spc="509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FF0000"/>
                </a:solidFill>
                <a:latin typeface="Tahoma"/>
                <a:cs typeface="Tahoma"/>
              </a:rPr>
              <a:t>partir</a:t>
            </a:r>
            <a:r>
              <a:rPr sz="1200" b="1" spc="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del</a:t>
            </a:r>
            <a:r>
              <a:rPr sz="1200" b="1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desarrollo</a:t>
            </a:r>
            <a:r>
              <a:rPr sz="1200" b="1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200" b="1" spc="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75" dirty="0">
                <a:solidFill>
                  <a:srgbClr val="FF0000"/>
                </a:solidFill>
                <a:latin typeface="Tahoma"/>
                <a:cs typeface="Tahoma"/>
              </a:rPr>
              <a:t>competenciasbásicas</a:t>
            </a:r>
            <a:r>
              <a:rPr sz="1200" b="1" spc="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1200" b="1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80" dirty="0">
                <a:solidFill>
                  <a:srgbClr val="FF0000"/>
                </a:solidFill>
                <a:latin typeface="Tahoma"/>
                <a:cs typeface="Tahoma"/>
              </a:rPr>
              <a:t>ciudadanas 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en</a:t>
            </a:r>
            <a:r>
              <a:rPr sz="1200" b="1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los </a:t>
            </a:r>
            <a:r>
              <a:rPr sz="1200" b="1" spc="-3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estudiantes,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del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fomento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sus </a:t>
            </a:r>
            <a:r>
              <a:rPr sz="1200" b="1" spc="85" dirty="0">
                <a:solidFill>
                  <a:srgbClr val="FF0000"/>
                </a:solidFill>
                <a:latin typeface="Tahoma"/>
                <a:cs typeface="Tahoma"/>
              </a:rPr>
              <a:t>capacidades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creativas </a:t>
            </a:r>
            <a:r>
              <a:rPr sz="1200" b="1" spc="25" dirty="0">
                <a:solidFill>
                  <a:srgbClr val="FF0000"/>
                </a:solidFill>
                <a:latin typeface="Tahoma"/>
                <a:cs typeface="Tahoma"/>
              </a:rPr>
              <a:t>e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innovadoras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y </a:t>
            </a:r>
            <a:r>
              <a:rPr sz="1200" b="1" spc="25" dirty="0">
                <a:solidFill>
                  <a:srgbClr val="FF0000"/>
                </a:solidFill>
                <a:latin typeface="Tahoma"/>
                <a:cs typeface="Tahoma"/>
              </a:rPr>
              <a:t>el </a:t>
            </a:r>
            <a:r>
              <a:rPr sz="1200" b="1" spc="-3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FF0000"/>
                </a:solidFill>
                <a:latin typeface="Tahoma"/>
                <a:cs typeface="Tahoma"/>
              </a:rPr>
              <a:t>desarrollo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70" dirty="0">
                <a:solidFill>
                  <a:srgbClr val="FF0000"/>
                </a:solidFill>
                <a:latin typeface="Tahoma"/>
                <a:cs typeface="Tahoma"/>
              </a:rPr>
              <a:t>competencias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FF0000"/>
                </a:solidFill>
                <a:latin typeface="Tahoma"/>
                <a:cs typeface="Tahoma"/>
              </a:rPr>
              <a:t>laborales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FF0000"/>
                </a:solidFill>
                <a:latin typeface="Tahoma"/>
                <a:cs typeface="Tahoma"/>
              </a:rPr>
              <a:t>específicas,cuando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FF0000"/>
                </a:solidFill>
                <a:latin typeface="Tahoma"/>
                <a:cs typeface="Tahoma"/>
              </a:rPr>
              <a:t>así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FF0000"/>
                </a:solidFill>
                <a:latin typeface="Tahoma"/>
                <a:cs typeface="Tahoma"/>
              </a:rPr>
              <a:t>se</a:t>
            </a:r>
            <a:r>
              <a:rPr sz="12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FF0000"/>
                </a:solidFill>
                <a:latin typeface="Tahoma"/>
                <a:cs typeface="Tahoma"/>
              </a:rPr>
              <a:t>requiera.</a:t>
            </a:r>
            <a:endParaRPr sz="12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42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C U L T U R A L Y / O A R T Í S T I C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09-22</dc:title>
  <dc:creator>Luis Mercado</dc:creator>
  <cp:lastModifiedBy>user</cp:lastModifiedBy>
  <cp:revision>3</cp:revision>
  <dcterms:created xsi:type="dcterms:W3CDTF">2022-09-22T16:05:55Z</dcterms:created>
  <dcterms:modified xsi:type="dcterms:W3CDTF">2022-10-31T00:34:03Z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2022-09-22T00:00:00Z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