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890"/>
            <a:ext cx="1111859" cy="86121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891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696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890"/>
            <a:ext cx="519188" cy="861212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890"/>
            <a:ext cx="1241424" cy="86121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890"/>
            <a:ext cx="1106830" cy="861212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696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696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15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396"/>
            <a:ext cx="1079258" cy="880110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396"/>
            <a:ext cx="1079246" cy="880110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396"/>
            <a:ext cx="1079246" cy="8801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664" y="409674"/>
            <a:ext cx="3433071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013" y="4983515"/>
            <a:ext cx="1285753" cy="22851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4439" y="5097765"/>
            <a:ext cx="1221482" cy="217090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29765" y="2604427"/>
            <a:ext cx="1201420" cy="1924685"/>
            <a:chOff x="1729765" y="2604427"/>
            <a:chExt cx="1201420" cy="1924685"/>
          </a:xfrm>
        </p:grpSpPr>
        <p:sp>
          <p:nvSpPr>
            <p:cNvPr id="5" name="object 5"/>
            <p:cNvSpPr/>
            <p:nvPr/>
          </p:nvSpPr>
          <p:spPr>
            <a:xfrm>
              <a:off x="2892310" y="2604427"/>
              <a:ext cx="38735" cy="1924685"/>
            </a:xfrm>
            <a:custGeom>
              <a:avLst/>
              <a:gdLst/>
              <a:ahLst/>
              <a:cxnLst/>
              <a:rect l="l" t="t" r="r" b="b"/>
              <a:pathLst>
                <a:path w="38735" h="1924685">
                  <a:moveTo>
                    <a:pt x="0" y="1924342"/>
                  </a:moveTo>
                  <a:lnTo>
                    <a:pt x="38671" y="1924342"/>
                  </a:lnTo>
                  <a:lnTo>
                    <a:pt x="38671" y="0"/>
                  </a:lnTo>
                  <a:lnTo>
                    <a:pt x="0" y="0"/>
                  </a:lnTo>
                  <a:lnTo>
                    <a:pt x="0" y="192434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9765" y="2604427"/>
              <a:ext cx="1162685" cy="1924685"/>
            </a:xfrm>
            <a:custGeom>
              <a:avLst/>
              <a:gdLst/>
              <a:ahLst/>
              <a:cxnLst/>
              <a:rect l="l" t="t" r="r" b="b"/>
              <a:pathLst>
                <a:path w="1162685" h="1924685">
                  <a:moveTo>
                    <a:pt x="1162545" y="0"/>
                  </a:moveTo>
                  <a:lnTo>
                    <a:pt x="0" y="0"/>
                  </a:lnTo>
                  <a:lnTo>
                    <a:pt x="0" y="1924342"/>
                  </a:lnTo>
                  <a:lnTo>
                    <a:pt x="1162545" y="1924342"/>
                  </a:lnTo>
                  <a:lnTo>
                    <a:pt x="116254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9269" y="2643454"/>
              <a:ext cx="1063625" cy="1846580"/>
            </a:xfrm>
            <a:custGeom>
              <a:avLst/>
              <a:gdLst/>
              <a:ahLst/>
              <a:cxnLst/>
              <a:rect l="l" t="t" r="r" b="b"/>
              <a:pathLst>
                <a:path w="1063625" h="1846579">
                  <a:moveTo>
                    <a:pt x="1063536" y="0"/>
                  </a:moveTo>
                  <a:lnTo>
                    <a:pt x="0" y="0"/>
                  </a:lnTo>
                  <a:lnTo>
                    <a:pt x="0" y="1846287"/>
                  </a:lnTo>
                  <a:lnTo>
                    <a:pt x="1063536" y="1846287"/>
                  </a:lnTo>
                  <a:lnTo>
                    <a:pt x="1063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746" y="2883369"/>
              <a:ext cx="654050" cy="1366520"/>
            </a:xfrm>
            <a:custGeom>
              <a:avLst/>
              <a:gdLst/>
              <a:ahLst/>
              <a:cxnLst/>
              <a:rect l="l" t="t" r="r" b="b"/>
              <a:pathLst>
                <a:path w="654050" h="1366520">
                  <a:moveTo>
                    <a:pt x="653986" y="0"/>
                  </a:moveTo>
                  <a:lnTo>
                    <a:pt x="0" y="0"/>
                  </a:lnTo>
                  <a:lnTo>
                    <a:pt x="0" y="1366469"/>
                  </a:lnTo>
                  <a:lnTo>
                    <a:pt x="653986" y="1366469"/>
                  </a:lnTo>
                  <a:lnTo>
                    <a:pt x="65398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41286" y="2622867"/>
            <a:ext cx="1201420" cy="1924685"/>
            <a:chOff x="6641286" y="2622867"/>
            <a:chExt cx="1201420" cy="1924685"/>
          </a:xfrm>
        </p:grpSpPr>
        <p:sp>
          <p:nvSpPr>
            <p:cNvPr id="10" name="object 10"/>
            <p:cNvSpPr/>
            <p:nvPr/>
          </p:nvSpPr>
          <p:spPr>
            <a:xfrm>
              <a:off x="7803832" y="2622867"/>
              <a:ext cx="38735" cy="1924685"/>
            </a:xfrm>
            <a:custGeom>
              <a:avLst/>
              <a:gdLst/>
              <a:ahLst/>
              <a:cxnLst/>
              <a:rect l="l" t="t" r="r" b="b"/>
              <a:pathLst>
                <a:path w="38734" h="1924685">
                  <a:moveTo>
                    <a:pt x="0" y="1924342"/>
                  </a:moveTo>
                  <a:lnTo>
                    <a:pt x="38658" y="1924342"/>
                  </a:lnTo>
                  <a:lnTo>
                    <a:pt x="38658" y="0"/>
                  </a:lnTo>
                  <a:lnTo>
                    <a:pt x="0" y="0"/>
                  </a:lnTo>
                  <a:lnTo>
                    <a:pt x="0" y="192434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41286" y="2622867"/>
              <a:ext cx="1162685" cy="1924685"/>
            </a:xfrm>
            <a:custGeom>
              <a:avLst/>
              <a:gdLst/>
              <a:ahLst/>
              <a:cxnLst/>
              <a:rect l="l" t="t" r="r" b="b"/>
              <a:pathLst>
                <a:path w="1162684" h="1924685">
                  <a:moveTo>
                    <a:pt x="1162545" y="0"/>
                  </a:moveTo>
                  <a:lnTo>
                    <a:pt x="0" y="0"/>
                  </a:lnTo>
                  <a:lnTo>
                    <a:pt x="0" y="1924342"/>
                  </a:lnTo>
                  <a:lnTo>
                    <a:pt x="1162545" y="1924342"/>
                  </a:lnTo>
                  <a:lnTo>
                    <a:pt x="116254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0791" y="2661894"/>
              <a:ext cx="1063625" cy="1846580"/>
            </a:xfrm>
            <a:custGeom>
              <a:avLst/>
              <a:gdLst/>
              <a:ahLst/>
              <a:cxnLst/>
              <a:rect l="l" t="t" r="r" b="b"/>
              <a:pathLst>
                <a:path w="1063625" h="1846579">
                  <a:moveTo>
                    <a:pt x="1063536" y="0"/>
                  </a:moveTo>
                  <a:lnTo>
                    <a:pt x="0" y="0"/>
                  </a:lnTo>
                  <a:lnTo>
                    <a:pt x="0" y="1846287"/>
                  </a:lnTo>
                  <a:lnTo>
                    <a:pt x="1063536" y="1846287"/>
                  </a:lnTo>
                  <a:lnTo>
                    <a:pt x="1063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3254" y="2901797"/>
              <a:ext cx="654050" cy="1366520"/>
            </a:xfrm>
            <a:custGeom>
              <a:avLst/>
              <a:gdLst/>
              <a:ahLst/>
              <a:cxnLst/>
              <a:rect l="l" t="t" r="r" b="b"/>
              <a:pathLst>
                <a:path w="654050" h="1366520">
                  <a:moveTo>
                    <a:pt x="653986" y="0"/>
                  </a:moveTo>
                  <a:lnTo>
                    <a:pt x="0" y="0"/>
                  </a:lnTo>
                  <a:lnTo>
                    <a:pt x="0" y="1366469"/>
                  </a:lnTo>
                  <a:lnTo>
                    <a:pt x="653986" y="1366469"/>
                  </a:lnTo>
                  <a:lnTo>
                    <a:pt x="65398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3259" y="3280610"/>
              <a:ext cx="659130" cy="988060"/>
            </a:xfrm>
            <a:custGeom>
              <a:avLst/>
              <a:gdLst/>
              <a:ahLst/>
              <a:cxnLst/>
              <a:rect l="l" t="t" r="r" b="b"/>
              <a:pathLst>
                <a:path w="659129" h="988060">
                  <a:moveTo>
                    <a:pt x="653986" y="0"/>
                  </a:moveTo>
                  <a:lnTo>
                    <a:pt x="614462" y="22185"/>
                  </a:lnTo>
                  <a:lnTo>
                    <a:pt x="581000" y="52616"/>
                  </a:lnTo>
                  <a:lnTo>
                    <a:pt x="551190" y="88034"/>
                  </a:lnTo>
                  <a:lnTo>
                    <a:pt x="522623" y="125181"/>
                  </a:lnTo>
                  <a:lnTo>
                    <a:pt x="492891" y="160797"/>
                  </a:lnTo>
                  <a:lnTo>
                    <a:pt x="459584" y="191623"/>
                  </a:lnTo>
                  <a:lnTo>
                    <a:pt x="420293" y="214401"/>
                  </a:lnTo>
                  <a:lnTo>
                    <a:pt x="376789" y="226020"/>
                  </a:lnTo>
                  <a:lnTo>
                    <a:pt x="331463" y="229695"/>
                  </a:lnTo>
                  <a:lnTo>
                    <a:pt x="285394" y="230632"/>
                  </a:lnTo>
                  <a:lnTo>
                    <a:pt x="239661" y="234035"/>
                  </a:lnTo>
                  <a:lnTo>
                    <a:pt x="193010" y="245520"/>
                  </a:lnTo>
                  <a:lnTo>
                    <a:pt x="148675" y="265801"/>
                  </a:lnTo>
                  <a:lnTo>
                    <a:pt x="107884" y="293663"/>
                  </a:lnTo>
                  <a:lnTo>
                    <a:pt x="71862" y="327888"/>
                  </a:lnTo>
                  <a:lnTo>
                    <a:pt x="41837" y="367262"/>
                  </a:lnTo>
                  <a:lnTo>
                    <a:pt x="19034" y="410568"/>
                  </a:lnTo>
                  <a:lnTo>
                    <a:pt x="4679" y="456590"/>
                  </a:lnTo>
                  <a:lnTo>
                    <a:pt x="0" y="504113"/>
                  </a:lnTo>
                  <a:lnTo>
                    <a:pt x="0" y="987666"/>
                  </a:lnTo>
                  <a:lnTo>
                    <a:pt x="658596" y="987666"/>
                  </a:lnTo>
                  <a:lnTo>
                    <a:pt x="65398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97006" y="2673703"/>
            <a:ext cx="1304925" cy="876935"/>
            <a:chOff x="4397006" y="2673703"/>
            <a:chExt cx="1304925" cy="876935"/>
          </a:xfrm>
        </p:grpSpPr>
        <p:sp>
          <p:nvSpPr>
            <p:cNvPr id="16" name="object 16"/>
            <p:cNvSpPr/>
            <p:nvPr/>
          </p:nvSpPr>
          <p:spPr>
            <a:xfrm>
              <a:off x="4397013" y="2673703"/>
              <a:ext cx="1304925" cy="876935"/>
            </a:xfrm>
            <a:custGeom>
              <a:avLst/>
              <a:gdLst/>
              <a:ahLst/>
              <a:cxnLst/>
              <a:rect l="l" t="t" r="r" b="b"/>
              <a:pathLst>
                <a:path w="1304925" h="876935">
                  <a:moveTo>
                    <a:pt x="1304505" y="0"/>
                  </a:moveTo>
                  <a:lnTo>
                    <a:pt x="0" y="6121"/>
                  </a:lnTo>
                  <a:lnTo>
                    <a:pt x="45364" y="876681"/>
                  </a:lnTo>
                  <a:lnTo>
                    <a:pt x="1304505" y="876681"/>
                  </a:lnTo>
                  <a:lnTo>
                    <a:pt x="1304505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7006" y="2679827"/>
              <a:ext cx="1259205" cy="869315"/>
            </a:xfrm>
            <a:custGeom>
              <a:avLst/>
              <a:gdLst/>
              <a:ahLst/>
              <a:cxnLst/>
              <a:rect l="l" t="t" r="r" b="b"/>
              <a:pathLst>
                <a:path w="1259204" h="869314">
                  <a:moveTo>
                    <a:pt x="1259154" y="0"/>
                  </a:moveTo>
                  <a:lnTo>
                    <a:pt x="0" y="0"/>
                  </a:lnTo>
                  <a:lnTo>
                    <a:pt x="0" y="868705"/>
                  </a:lnTo>
                  <a:lnTo>
                    <a:pt x="1259154" y="868705"/>
                  </a:lnTo>
                  <a:lnTo>
                    <a:pt x="125915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3379" y="2787764"/>
              <a:ext cx="986790" cy="653415"/>
            </a:xfrm>
            <a:custGeom>
              <a:avLst/>
              <a:gdLst/>
              <a:ahLst/>
              <a:cxnLst/>
              <a:rect l="l" t="t" r="r" b="b"/>
              <a:pathLst>
                <a:path w="986789" h="653414">
                  <a:moveTo>
                    <a:pt x="986396" y="0"/>
                  </a:moveTo>
                  <a:lnTo>
                    <a:pt x="0" y="0"/>
                  </a:lnTo>
                  <a:lnTo>
                    <a:pt x="0" y="652843"/>
                  </a:lnTo>
                  <a:lnTo>
                    <a:pt x="986396" y="652843"/>
                  </a:lnTo>
                  <a:lnTo>
                    <a:pt x="986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0272" y="2784904"/>
              <a:ext cx="992505" cy="659130"/>
            </a:xfrm>
            <a:custGeom>
              <a:avLst/>
              <a:gdLst/>
              <a:ahLst/>
              <a:cxnLst/>
              <a:rect l="l" t="t" r="r" b="b"/>
              <a:pathLst>
                <a:path w="992504" h="659129">
                  <a:moveTo>
                    <a:pt x="253" y="0"/>
                  </a:moveTo>
                  <a:lnTo>
                    <a:pt x="0" y="658812"/>
                  </a:lnTo>
                  <a:lnTo>
                    <a:pt x="991996" y="658177"/>
                  </a:lnTo>
                  <a:lnTo>
                    <a:pt x="991990" y="655701"/>
                  </a:lnTo>
                  <a:lnTo>
                    <a:pt x="6222" y="655701"/>
                  </a:lnTo>
                  <a:lnTo>
                    <a:pt x="3111" y="652589"/>
                  </a:lnTo>
                  <a:lnTo>
                    <a:pt x="6221" y="652589"/>
                  </a:lnTo>
                  <a:lnTo>
                    <a:pt x="5970" y="5715"/>
                  </a:lnTo>
                  <a:lnTo>
                    <a:pt x="3111" y="5715"/>
                  </a:lnTo>
                  <a:lnTo>
                    <a:pt x="5968" y="2857"/>
                  </a:lnTo>
                  <a:lnTo>
                    <a:pt x="989507" y="2857"/>
                  </a:lnTo>
                  <a:lnTo>
                    <a:pt x="988034" y="2743"/>
                  </a:lnTo>
                  <a:lnTo>
                    <a:pt x="253" y="0"/>
                  </a:lnTo>
                  <a:close/>
                </a:path>
                <a:path w="992504" h="659129">
                  <a:moveTo>
                    <a:pt x="3111" y="652589"/>
                  </a:moveTo>
                  <a:lnTo>
                    <a:pt x="6222" y="655701"/>
                  </a:lnTo>
                  <a:lnTo>
                    <a:pt x="6221" y="652591"/>
                  </a:lnTo>
                  <a:lnTo>
                    <a:pt x="3111" y="652589"/>
                  </a:lnTo>
                  <a:close/>
                </a:path>
                <a:path w="992504" h="659129">
                  <a:moveTo>
                    <a:pt x="6221" y="652591"/>
                  </a:moveTo>
                  <a:lnTo>
                    <a:pt x="6222" y="655701"/>
                  </a:lnTo>
                  <a:lnTo>
                    <a:pt x="987031" y="655701"/>
                  </a:lnTo>
                  <a:lnTo>
                    <a:pt x="987038" y="653222"/>
                  </a:lnTo>
                  <a:lnTo>
                    <a:pt x="6221" y="652591"/>
                  </a:lnTo>
                  <a:close/>
                </a:path>
                <a:path w="992504" h="659129">
                  <a:moveTo>
                    <a:pt x="987038" y="653222"/>
                  </a:moveTo>
                  <a:lnTo>
                    <a:pt x="987031" y="655701"/>
                  </a:lnTo>
                  <a:lnTo>
                    <a:pt x="989507" y="653224"/>
                  </a:lnTo>
                  <a:lnTo>
                    <a:pt x="987038" y="653222"/>
                  </a:lnTo>
                  <a:close/>
                </a:path>
                <a:path w="992504" h="659129">
                  <a:moveTo>
                    <a:pt x="989507" y="2857"/>
                  </a:moveTo>
                  <a:lnTo>
                    <a:pt x="988961" y="49352"/>
                  </a:lnTo>
                  <a:lnTo>
                    <a:pt x="988326" y="180695"/>
                  </a:lnTo>
                  <a:lnTo>
                    <a:pt x="987038" y="653222"/>
                  </a:lnTo>
                  <a:lnTo>
                    <a:pt x="989507" y="653224"/>
                  </a:lnTo>
                  <a:lnTo>
                    <a:pt x="987031" y="655701"/>
                  </a:lnTo>
                  <a:lnTo>
                    <a:pt x="991990" y="655701"/>
                  </a:lnTo>
                  <a:lnTo>
                    <a:pt x="990688" y="179158"/>
                  </a:lnTo>
                  <a:lnTo>
                    <a:pt x="990053" y="48361"/>
                  </a:lnTo>
                  <a:lnTo>
                    <a:pt x="989757" y="14833"/>
                  </a:lnTo>
                  <a:lnTo>
                    <a:pt x="989641" y="5709"/>
                  </a:lnTo>
                  <a:lnTo>
                    <a:pt x="989507" y="2857"/>
                  </a:lnTo>
                  <a:close/>
                </a:path>
                <a:path w="992504" h="659129">
                  <a:moveTo>
                    <a:pt x="6221" y="652589"/>
                  </a:moveTo>
                  <a:lnTo>
                    <a:pt x="3111" y="652589"/>
                  </a:lnTo>
                  <a:lnTo>
                    <a:pt x="6221" y="652591"/>
                  </a:lnTo>
                  <a:close/>
                </a:path>
                <a:path w="992504" h="659129">
                  <a:moveTo>
                    <a:pt x="5968" y="2857"/>
                  </a:moveTo>
                  <a:lnTo>
                    <a:pt x="3111" y="5715"/>
                  </a:lnTo>
                  <a:lnTo>
                    <a:pt x="5970" y="5709"/>
                  </a:lnTo>
                  <a:lnTo>
                    <a:pt x="5968" y="2857"/>
                  </a:lnTo>
                  <a:close/>
                </a:path>
                <a:path w="992504" h="659129">
                  <a:moveTo>
                    <a:pt x="989507" y="2857"/>
                  </a:moveTo>
                  <a:lnTo>
                    <a:pt x="5968" y="2857"/>
                  </a:lnTo>
                  <a:lnTo>
                    <a:pt x="5970" y="5709"/>
                  </a:lnTo>
                  <a:lnTo>
                    <a:pt x="981303" y="3073"/>
                  </a:lnTo>
                  <a:lnTo>
                    <a:pt x="987805" y="2971"/>
                  </a:lnTo>
                  <a:lnTo>
                    <a:pt x="989507" y="2857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009" y="2677393"/>
              <a:ext cx="136372" cy="11036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9784" y="2679830"/>
              <a:ext cx="136372" cy="1079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4770" y="3434872"/>
              <a:ext cx="140388" cy="1137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7009" y="3441777"/>
              <a:ext cx="134975" cy="1067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33658" y="2991167"/>
              <a:ext cx="621030" cy="219075"/>
            </a:xfrm>
            <a:custGeom>
              <a:avLst/>
              <a:gdLst/>
              <a:ahLst/>
              <a:cxnLst/>
              <a:rect l="l" t="t" r="r" b="b"/>
              <a:pathLst>
                <a:path w="621029" h="219075">
                  <a:moveTo>
                    <a:pt x="620661" y="0"/>
                  </a:moveTo>
                  <a:lnTo>
                    <a:pt x="0" y="0"/>
                  </a:lnTo>
                  <a:lnTo>
                    <a:pt x="0" y="218592"/>
                  </a:lnTo>
                  <a:lnTo>
                    <a:pt x="620661" y="218592"/>
                  </a:lnTo>
                  <a:lnTo>
                    <a:pt x="62066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588543" y="7275934"/>
            <a:ext cx="6832600" cy="0"/>
          </a:xfrm>
          <a:custGeom>
            <a:avLst/>
            <a:gdLst/>
            <a:ahLst/>
            <a:cxnLst/>
            <a:rect l="l" t="t" r="r" b="b"/>
            <a:pathLst>
              <a:path w="6832600">
                <a:moveTo>
                  <a:pt x="6832498" y="0"/>
                </a:moveTo>
                <a:lnTo>
                  <a:pt x="0" y="0"/>
                </a:lnTo>
                <a:lnTo>
                  <a:pt x="6832498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7997825" y="2976470"/>
            <a:ext cx="530225" cy="512445"/>
            <a:chOff x="7997825" y="2976470"/>
            <a:chExt cx="530225" cy="512445"/>
          </a:xfrm>
        </p:grpSpPr>
        <p:sp>
          <p:nvSpPr>
            <p:cNvPr id="27" name="object 27"/>
            <p:cNvSpPr/>
            <p:nvPr/>
          </p:nvSpPr>
          <p:spPr>
            <a:xfrm>
              <a:off x="7997825" y="2978229"/>
              <a:ext cx="528955" cy="509270"/>
            </a:xfrm>
            <a:custGeom>
              <a:avLst/>
              <a:gdLst/>
              <a:ahLst/>
              <a:cxnLst/>
              <a:rect l="l" t="t" r="r" b="b"/>
              <a:pathLst>
                <a:path w="528954" h="509270">
                  <a:moveTo>
                    <a:pt x="258569" y="0"/>
                  </a:moveTo>
                  <a:lnTo>
                    <a:pt x="215159" y="6577"/>
                  </a:lnTo>
                  <a:lnTo>
                    <a:pt x="173879" y="20373"/>
                  </a:lnTo>
                  <a:lnTo>
                    <a:pt x="135627" y="40906"/>
                  </a:lnTo>
                  <a:lnTo>
                    <a:pt x="101299" y="67695"/>
                  </a:lnTo>
                  <a:lnTo>
                    <a:pt x="71791" y="100259"/>
                  </a:lnTo>
                  <a:lnTo>
                    <a:pt x="48000" y="138119"/>
                  </a:lnTo>
                  <a:lnTo>
                    <a:pt x="30822" y="180792"/>
                  </a:lnTo>
                  <a:lnTo>
                    <a:pt x="21831" y="223112"/>
                  </a:lnTo>
                  <a:lnTo>
                    <a:pt x="20092" y="265169"/>
                  </a:lnTo>
                  <a:lnTo>
                    <a:pt x="25195" y="306224"/>
                  </a:lnTo>
                  <a:lnTo>
                    <a:pt x="36728" y="345536"/>
                  </a:lnTo>
                  <a:lnTo>
                    <a:pt x="0" y="408770"/>
                  </a:lnTo>
                  <a:lnTo>
                    <a:pt x="84061" y="423730"/>
                  </a:lnTo>
                  <a:lnTo>
                    <a:pt x="108453" y="447802"/>
                  </a:lnTo>
                  <a:lnTo>
                    <a:pt x="136180" y="468561"/>
                  </a:lnTo>
                  <a:lnTo>
                    <a:pt x="167019" y="485577"/>
                  </a:lnTo>
                  <a:lnTo>
                    <a:pt x="200748" y="498419"/>
                  </a:lnTo>
                  <a:lnTo>
                    <a:pt x="245731" y="507723"/>
                  </a:lnTo>
                  <a:lnTo>
                    <a:pt x="290375" y="508845"/>
                  </a:lnTo>
                  <a:lnTo>
                    <a:pt x="333785" y="502266"/>
                  </a:lnTo>
                  <a:lnTo>
                    <a:pt x="375065" y="488469"/>
                  </a:lnTo>
                  <a:lnTo>
                    <a:pt x="413317" y="467934"/>
                  </a:lnTo>
                  <a:lnTo>
                    <a:pt x="447645" y="441143"/>
                  </a:lnTo>
                  <a:lnTo>
                    <a:pt x="477153" y="408577"/>
                  </a:lnTo>
                  <a:lnTo>
                    <a:pt x="500944" y="370719"/>
                  </a:lnTo>
                  <a:lnTo>
                    <a:pt x="518121" y="328048"/>
                  </a:lnTo>
                  <a:lnTo>
                    <a:pt x="527452" y="283002"/>
                  </a:lnTo>
                  <a:lnTo>
                    <a:pt x="528610" y="238302"/>
                  </a:lnTo>
                  <a:lnTo>
                    <a:pt x="522075" y="194844"/>
                  </a:lnTo>
                  <a:lnTo>
                    <a:pt x="508328" y="153526"/>
                  </a:lnTo>
                  <a:lnTo>
                    <a:pt x="487848" y="115244"/>
                  </a:lnTo>
                  <a:lnTo>
                    <a:pt x="461115" y="80896"/>
                  </a:lnTo>
                  <a:lnTo>
                    <a:pt x="428609" y="51378"/>
                  </a:lnTo>
                  <a:lnTo>
                    <a:pt x="390809" y="27588"/>
                  </a:lnTo>
                  <a:lnTo>
                    <a:pt x="348195" y="10421"/>
                  </a:lnTo>
                  <a:lnTo>
                    <a:pt x="303213" y="1121"/>
                  </a:lnTo>
                  <a:lnTo>
                    <a:pt x="258569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97825" y="2976473"/>
              <a:ext cx="530225" cy="512445"/>
            </a:xfrm>
            <a:custGeom>
              <a:avLst/>
              <a:gdLst/>
              <a:ahLst/>
              <a:cxnLst/>
              <a:rect l="l" t="t" r="r" b="b"/>
              <a:pathLst>
                <a:path w="530225" h="512445">
                  <a:moveTo>
                    <a:pt x="85636" y="426110"/>
                  </a:moveTo>
                  <a:lnTo>
                    <a:pt x="85458" y="425932"/>
                  </a:lnTo>
                  <a:lnTo>
                    <a:pt x="84467" y="424929"/>
                  </a:lnTo>
                  <a:lnTo>
                    <a:pt x="84328" y="424840"/>
                  </a:lnTo>
                  <a:lnTo>
                    <a:pt x="1930" y="410794"/>
                  </a:lnTo>
                  <a:lnTo>
                    <a:pt x="0" y="410527"/>
                  </a:lnTo>
                  <a:lnTo>
                    <a:pt x="1714" y="410908"/>
                  </a:lnTo>
                  <a:lnTo>
                    <a:pt x="83731" y="426110"/>
                  </a:lnTo>
                  <a:lnTo>
                    <a:pt x="83870" y="426110"/>
                  </a:lnTo>
                  <a:lnTo>
                    <a:pt x="85636" y="426110"/>
                  </a:lnTo>
                  <a:close/>
                </a:path>
                <a:path w="530225" h="512445">
                  <a:moveTo>
                    <a:pt x="193802" y="260350"/>
                  </a:moveTo>
                  <a:lnTo>
                    <a:pt x="190525" y="250596"/>
                  </a:lnTo>
                  <a:lnTo>
                    <a:pt x="183718" y="242887"/>
                  </a:lnTo>
                  <a:lnTo>
                    <a:pt x="174802" y="238531"/>
                  </a:lnTo>
                  <a:lnTo>
                    <a:pt x="164909" y="237845"/>
                  </a:lnTo>
                  <a:lnTo>
                    <a:pt x="155168" y="241122"/>
                  </a:lnTo>
                  <a:lnTo>
                    <a:pt x="147447" y="247929"/>
                  </a:lnTo>
                  <a:lnTo>
                    <a:pt x="143090" y="256844"/>
                  </a:lnTo>
                  <a:lnTo>
                    <a:pt x="142405" y="266750"/>
                  </a:lnTo>
                  <a:lnTo>
                    <a:pt x="145681" y="276491"/>
                  </a:lnTo>
                  <a:lnTo>
                    <a:pt x="152476" y="284200"/>
                  </a:lnTo>
                  <a:lnTo>
                    <a:pt x="161404" y="288556"/>
                  </a:lnTo>
                  <a:lnTo>
                    <a:pt x="171297" y="289242"/>
                  </a:lnTo>
                  <a:lnTo>
                    <a:pt x="181051" y="285965"/>
                  </a:lnTo>
                  <a:lnTo>
                    <a:pt x="188760" y="279171"/>
                  </a:lnTo>
                  <a:lnTo>
                    <a:pt x="193103" y="270256"/>
                  </a:lnTo>
                  <a:lnTo>
                    <a:pt x="193802" y="260350"/>
                  </a:lnTo>
                  <a:close/>
                </a:path>
                <a:path w="530225" h="512445">
                  <a:moveTo>
                    <a:pt x="300799" y="263550"/>
                  </a:moveTo>
                  <a:lnTo>
                    <a:pt x="298767" y="253466"/>
                  </a:lnTo>
                  <a:lnTo>
                    <a:pt x="293217" y="245237"/>
                  </a:lnTo>
                  <a:lnTo>
                    <a:pt x="284988" y="239687"/>
                  </a:lnTo>
                  <a:lnTo>
                    <a:pt x="274916" y="237655"/>
                  </a:lnTo>
                  <a:lnTo>
                    <a:pt x="264833" y="239687"/>
                  </a:lnTo>
                  <a:lnTo>
                    <a:pt x="256603" y="245237"/>
                  </a:lnTo>
                  <a:lnTo>
                    <a:pt x="251053" y="253466"/>
                  </a:lnTo>
                  <a:lnTo>
                    <a:pt x="249021" y="263550"/>
                  </a:lnTo>
                  <a:lnTo>
                    <a:pt x="251053" y="273621"/>
                  </a:lnTo>
                  <a:lnTo>
                    <a:pt x="256603" y="281851"/>
                  </a:lnTo>
                  <a:lnTo>
                    <a:pt x="264833" y="287401"/>
                  </a:lnTo>
                  <a:lnTo>
                    <a:pt x="274916" y="289445"/>
                  </a:lnTo>
                  <a:lnTo>
                    <a:pt x="284988" y="287401"/>
                  </a:lnTo>
                  <a:lnTo>
                    <a:pt x="293217" y="281851"/>
                  </a:lnTo>
                  <a:lnTo>
                    <a:pt x="298767" y="273621"/>
                  </a:lnTo>
                  <a:lnTo>
                    <a:pt x="300799" y="263550"/>
                  </a:lnTo>
                  <a:close/>
                </a:path>
                <a:path w="530225" h="512445">
                  <a:moveTo>
                    <a:pt x="404406" y="263550"/>
                  </a:moveTo>
                  <a:lnTo>
                    <a:pt x="402374" y="253466"/>
                  </a:lnTo>
                  <a:lnTo>
                    <a:pt x="396824" y="245237"/>
                  </a:lnTo>
                  <a:lnTo>
                    <a:pt x="388594" y="239687"/>
                  </a:lnTo>
                  <a:lnTo>
                    <a:pt x="378510" y="237655"/>
                  </a:lnTo>
                  <a:lnTo>
                    <a:pt x="368439" y="239687"/>
                  </a:lnTo>
                  <a:lnTo>
                    <a:pt x="360210" y="245237"/>
                  </a:lnTo>
                  <a:lnTo>
                    <a:pt x="354660" y="253466"/>
                  </a:lnTo>
                  <a:lnTo>
                    <a:pt x="352628" y="263550"/>
                  </a:lnTo>
                  <a:lnTo>
                    <a:pt x="354660" y="273621"/>
                  </a:lnTo>
                  <a:lnTo>
                    <a:pt x="360210" y="281851"/>
                  </a:lnTo>
                  <a:lnTo>
                    <a:pt x="368439" y="287401"/>
                  </a:lnTo>
                  <a:lnTo>
                    <a:pt x="378510" y="289445"/>
                  </a:lnTo>
                  <a:lnTo>
                    <a:pt x="388594" y="287401"/>
                  </a:lnTo>
                  <a:lnTo>
                    <a:pt x="396824" y="281851"/>
                  </a:lnTo>
                  <a:lnTo>
                    <a:pt x="402374" y="273621"/>
                  </a:lnTo>
                  <a:lnTo>
                    <a:pt x="404406" y="263550"/>
                  </a:lnTo>
                  <a:close/>
                </a:path>
                <a:path w="530225" h="512445">
                  <a:moveTo>
                    <a:pt x="530098" y="244602"/>
                  </a:moveTo>
                  <a:lnTo>
                    <a:pt x="520407" y="184988"/>
                  </a:lnTo>
                  <a:lnTo>
                    <a:pt x="496290" y="128333"/>
                  </a:lnTo>
                  <a:lnTo>
                    <a:pt x="481774" y="105994"/>
                  </a:lnTo>
                  <a:lnTo>
                    <a:pt x="478739" y="101790"/>
                  </a:lnTo>
                  <a:lnTo>
                    <a:pt x="474027" y="95427"/>
                  </a:lnTo>
                  <a:lnTo>
                    <a:pt x="468909" y="89420"/>
                  </a:lnTo>
                  <a:lnTo>
                    <a:pt x="463613" y="83578"/>
                  </a:lnTo>
                  <a:lnTo>
                    <a:pt x="454914" y="73787"/>
                  </a:lnTo>
                  <a:lnTo>
                    <a:pt x="450799" y="70535"/>
                  </a:lnTo>
                  <a:lnTo>
                    <a:pt x="447052" y="66929"/>
                  </a:lnTo>
                  <a:lnTo>
                    <a:pt x="443115" y="63525"/>
                  </a:lnTo>
                  <a:lnTo>
                    <a:pt x="439610" y="59626"/>
                  </a:lnTo>
                  <a:lnTo>
                    <a:pt x="435343" y="56667"/>
                  </a:lnTo>
                  <a:lnTo>
                    <a:pt x="429133" y="52019"/>
                  </a:lnTo>
                  <a:lnTo>
                    <a:pt x="383311" y="24333"/>
                  </a:lnTo>
                  <a:lnTo>
                    <a:pt x="326707" y="5321"/>
                  </a:lnTo>
                  <a:lnTo>
                    <a:pt x="311188" y="2921"/>
                  </a:lnTo>
                  <a:lnTo>
                    <a:pt x="297776" y="838"/>
                  </a:lnTo>
                  <a:lnTo>
                    <a:pt x="240677" y="2336"/>
                  </a:lnTo>
                  <a:lnTo>
                    <a:pt x="187210" y="15633"/>
                  </a:lnTo>
                  <a:lnTo>
                    <a:pt x="139560" y="38874"/>
                  </a:lnTo>
                  <a:lnTo>
                    <a:pt x="99441" y="69748"/>
                  </a:lnTo>
                  <a:lnTo>
                    <a:pt x="67614" y="106070"/>
                  </a:lnTo>
                  <a:lnTo>
                    <a:pt x="44450" y="145161"/>
                  </a:lnTo>
                  <a:lnTo>
                    <a:pt x="41287" y="151815"/>
                  </a:lnTo>
                  <a:lnTo>
                    <a:pt x="37985" y="158292"/>
                  </a:lnTo>
                  <a:lnTo>
                    <a:pt x="35877" y="165138"/>
                  </a:lnTo>
                  <a:lnTo>
                    <a:pt x="33566" y="171881"/>
                  </a:lnTo>
                  <a:lnTo>
                    <a:pt x="30937" y="178396"/>
                  </a:lnTo>
                  <a:lnTo>
                    <a:pt x="28790" y="185851"/>
                  </a:lnTo>
                  <a:lnTo>
                    <a:pt x="20955" y="223939"/>
                  </a:lnTo>
                  <a:lnTo>
                    <a:pt x="19024" y="260502"/>
                  </a:lnTo>
                  <a:lnTo>
                    <a:pt x="21844" y="293598"/>
                  </a:lnTo>
                  <a:lnTo>
                    <a:pt x="28003" y="322757"/>
                  </a:lnTo>
                  <a:lnTo>
                    <a:pt x="35966" y="347052"/>
                  </a:lnTo>
                  <a:lnTo>
                    <a:pt x="36169" y="346697"/>
                  </a:lnTo>
                  <a:lnTo>
                    <a:pt x="36080" y="347395"/>
                  </a:lnTo>
                  <a:lnTo>
                    <a:pt x="35966" y="347052"/>
                  </a:lnTo>
                  <a:lnTo>
                    <a:pt x="9080" y="394335"/>
                  </a:lnTo>
                  <a:lnTo>
                    <a:pt x="698" y="409181"/>
                  </a:lnTo>
                  <a:lnTo>
                    <a:pt x="0" y="410527"/>
                  </a:lnTo>
                  <a:lnTo>
                    <a:pt x="901" y="409092"/>
                  </a:lnTo>
                  <a:lnTo>
                    <a:pt x="9728" y="394195"/>
                  </a:lnTo>
                  <a:lnTo>
                    <a:pt x="36893" y="347992"/>
                  </a:lnTo>
                  <a:lnTo>
                    <a:pt x="37274" y="347764"/>
                  </a:lnTo>
                  <a:lnTo>
                    <a:pt x="37388" y="347497"/>
                  </a:lnTo>
                  <a:lnTo>
                    <a:pt x="37109" y="346456"/>
                  </a:lnTo>
                  <a:lnTo>
                    <a:pt x="29413" y="322376"/>
                  </a:lnTo>
                  <a:lnTo>
                    <a:pt x="23482" y="293357"/>
                  </a:lnTo>
                  <a:lnTo>
                    <a:pt x="20866" y="260477"/>
                  </a:lnTo>
                  <a:lnTo>
                    <a:pt x="22948" y="224193"/>
                  </a:lnTo>
                  <a:lnTo>
                    <a:pt x="31267" y="184988"/>
                  </a:lnTo>
                  <a:lnTo>
                    <a:pt x="35661" y="172618"/>
                  </a:lnTo>
                  <a:lnTo>
                    <a:pt x="37960" y="165925"/>
                  </a:lnTo>
                  <a:lnTo>
                    <a:pt x="40081" y="159156"/>
                  </a:lnTo>
                  <a:lnTo>
                    <a:pt x="43383" y="152755"/>
                  </a:lnTo>
                  <a:lnTo>
                    <a:pt x="46532" y="146164"/>
                  </a:lnTo>
                  <a:lnTo>
                    <a:pt x="69646" y="107429"/>
                  </a:lnTo>
                  <a:lnTo>
                    <a:pt x="101193" y="71628"/>
                  </a:lnTo>
                  <a:lnTo>
                    <a:pt x="141008" y="41148"/>
                  </a:lnTo>
                  <a:lnTo>
                    <a:pt x="188163" y="18262"/>
                  </a:lnTo>
                  <a:lnTo>
                    <a:pt x="241071" y="5181"/>
                  </a:lnTo>
                  <a:lnTo>
                    <a:pt x="268998" y="2921"/>
                  </a:lnTo>
                  <a:lnTo>
                    <a:pt x="297497" y="3784"/>
                  </a:lnTo>
                  <a:lnTo>
                    <a:pt x="354406" y="16014"/>
                  </a:lnTo>
                  <a:lnTo>
                    <a:pt x="408508" y="41465"/>
                  </a:lnTo>
                  <a:lnTo>
                    <a:pt x="427278" y="54470"/>
                  </a:lnTo>
                  <a:lnTo>
                    <a:pt x="433412" y="59055"/>
                  </a:lnTo>
                  <a:lnTo>
                    <a:pt x="437629" y="61976"/>
                  </a:lnTo>
                  <a:lnTo>
                    <a:pt x="441083" y="65836"/>
                  </a:lnTo>
                  <a:lnTo>
                    <a:pt x="444969" y="69202"/>
                  </a:lnTo>
                  <a:lnTo>
                    <a:pt x="448678" y="72758"/>
                  </a:lnTo>
                  <a:lnTo>
                    <a:pt x="452742" y="75971"/>
                  </a:lnTo>
                  <a:lnTo>
                    <a:pt x="461340" y="85648"/>
                  </a:lnTo>
                  <a:lnTo>
                    <a:pt x="466559" y="91414"/>
                  </a:lnTo>
                  <a:lnTo>
                    <a:pt x="471614" y="97358"/>
                  </a:lnTo>
                  <a:lnTo>
                    <a:pt x="476275" y="103644"/>
                  </a:lnTo>
                  <a:lnTo>
                    <a:pt x="479336" y="107873"/>
                  </a:lnTo>
                  <a:lnTo>
                    <a:pt x="482549" y="112026"/>
                  </a:lnTo>
                  <a:lnTo>
                    <a:pt x="507403" y="157226"/>
                  </a:lnTo>
                  <a:lnTo>
                    <a:pt x="523951" y="215188"/>
                  </a:lnTo>
                  <a:lnTo>
                    <a:pt x="527050" y="244729"/>
                  </a:lnTo>
                  <a:lnTo>
                    <a:pt x="526745" y="274116"/>
                  </a:lnTo>
                  <a:lnTo>
                    <a:pt x="516229" y="330733"/>
                  </a:lnTo>
                  <a:lnTo>
                    <a:pt x="493826" y="382079"/>
                  </a:lnTo>
                  <a:lnTo>
                    <a:pt x="461949" y="425970"/>
                  </a:lnTo>
                  <a:lnTo>
                    <a:pt x="423037" y="460984"/>
                  </a:lnTo>
                  <a:lnTo>
                    <a:pt x="379653" y="486448"/>
                  </a:lnTo>
                  <a:lnTo>
                    <a:pt x="334264" y="502323"/>
                  </a:lnTo>
                  <a:lnTo>
                    <a:pt x="289064" y="509168"/>
                  </a:lnTo>
                  <a:lnTo>
                    <a:pt x="267144" y="509536"/>
                  </a:lnTo>
                  <a:lnTo>
                    <a:pt x="256400" y="509130"/>
                  </a:lnTo>
                  <a:lnTo>
                    <a:pt x="206095" y="500405"/>
                  </a:lnTo>
                  <a:lnTo>
                    <a:pt x="154609" y="480047"/>
                  </a:lnTo>
                  <a:lnTo>
                    <a:pt x="103187" y="443839"/>
                  </a:lnTo>
                  <a:lnTo>
                    <a:pt x="85674" y="426148"/>
                  </a:lnTo>
                  <a:lnTo>
                    <a:pt x="83947" y="426148"/>
                  </a:lnTo>
                  <a:lnTo>
                    <a:pt x="83769" y="426148"/>
                  </a:lnTo>
                  <a:lnTo>
                    <a:pt x="102146" y="444982"/>
                  </a:lnTo>
                  <a:lnTo>
                    <a:pt x="153720" y="481723"/>
                  </a:lnTo>
                  <a:lnTo>
                    <a:pt x="196113" y="499795"/>
                  </a:lnTo>
                  <a:lnTo>
                    <a:pt x="235242" y="508914"/>
                  </a:lnTo>
                  <a:lnTo>
                    <a:pt x="267068" y="511886"/>
                  </a:lnTo>
                  <a:lnTo>
                    <a:pt x="289204" y="511581"/>
                  </a:lnTo>
                  <a:lnTo>
                    <a:pt x="309194" y="509536"/>
                  </a:lnTo>
                  <a:lnTo>
                    <a:pt x="311886" y="509270"/>
                  </a:lnTo>
                  <a:lnTo>
                    <a:pt x="357936" y="498005"/>
                  </a:lnTo>
                  <a:lnTo>
                    <a:pt x="403123" y="477266"/>
                  </a:lnTo>
                  <a:lnTo>
                    <a:pt x="445096" y="446735"/>
                  </a:lnTo>
                  <a:lnTo>
                    <a:pt x="481266" y="406755"/>
                  </a:lnTo>
                  <a:lnTo>
                    <a:pt x="509054" y="358394"/>
                  </a:lnTo>
                  <a:lnTo>
                    <a:pt x="526046" y="303479"/>
                  </a:lnTo>
                  <a:lnTo>
                    <a:pt x="529767" y="274345"/>
                  </a:lnTo>
                  <a:lnTo>
                    <a:pt x="530098" y="24460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031702" y="2707298"/>
            <a:ext cx="916305" cy="932180"/>
            <a:chOff x="3031702" y="2707298"/>
            <a:chExt cx="916305" cy="932180"/>
          </a:xfrm>
        </p:grpSpPr>
        <p:sp>
          <p:nvSpPr>
            <p:cNvPr id="30" name="object 30"/>
            <p:cNvSpPr/>
            <p:nvPr/>
          </p:nvSpPr>
          <p:spPr>
            <a:xfrm>
              <a:off x="3034864" y="2712899"/>
              <a:ext cx="908050" cy="922019"/>
            </a:xfrm>
            <a:custGeom>
              <a:avLst/>
              <a:gdLst/>
              <a:ahLst/>
              <a:cxnLst/>
              <a:rect l="l" t="t" r="r" b="b"/>
              <a:pathLst>
                <a:path w="908050" h="922020">
                  <a:moveTo>
                    <a:pt x="364388" y="0"/>
                  </a:moveTo>
                  <a:lnTo>
                    <a:pt x="303745" y="210756"/>
                  </a:lnTo>
                  <a:lnTo>
                    <a:pt x="86359" y="173177"/>
                  </a:lnTo>
                  <a:lnTo>
                    <a:pt x="203555" y="387134"/>
                  </a:lnTo>
                  <a:lnTo>
                    <a:pt x="0" y="503199"/>
                  </a:lnTo>
                  <a:lnTo>
                    <a:pt x="222072" y="583501"/>
                  </a:lnTo>
                  <a:lnTo>
                    <a:pt x="159296" y="820445"/>
                  </a:lnTo>
                  <a:lnTo>
                    <a:pt x="396913" y="737463"/>
                  </a:lnTo>
                  <a:lnTo>
                    <a:pt x="504786" y="921638"/>
                  </a:lnTo>
                  <a:lnTo>
                    <a:pt x="628459" y="698855"/>
                  </a:lnTo>
                  <a:lnTo>
                    <a:pt x="865835" y="781164"/>
                  </a:lnTo>
                  <a:lnTo>
                    <a:pt x="716889" y="570077"/>
                  </a:lnTo>
                  <a:lnTo>
                    <a:pt x="907440" y="398894"/>
                  </a:lnTo>
                  <a:lnTo>
                    <a:pt x="662622" y="304647"/>
                  </a:lnTo>
                  <a:lnTo>
                    <a:pt x="715746" y="56565"/>
                  </a:lnTo>
                  <a:lnTo>
                    <a:pt x="495236" y="173177"/>
                  </a:lnTo>
                  <a:lnTo>
                    <a:pt x="364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31702" y="2707298"/>
              <a:ext cx="916305" cy="932180"/>
            </a:xfrm>
            <a:custGeom>
              <a:avLst/>
              <a:gdLst/>
              <a:ahLst/>
              <a:cxnLst/>
              <a:rect l="l" t="t" r="r" b="b"/>
              <a:pathLst>
                <a:path w="916304" h="932179">
                  <a:moveTo>
                    <a:pt x="402781" y="744004"/>
                  </a:moveTo>
                  <a:lnTo>
                    <a:pt x="398475" y="744004"/>
                  </a:lnTo>
                  <a:lnTo>
                    <a:pt x="400672" y="744816"/>
                  </a:lnTo>
                  <a:lnTo>
                    <a:pt x="399239" y="745313"/>
                  </a:lnTo>
                  <a:lnTo>
                    <a:pt x="508000" y="931570"/>
                  </a:lnTo>
                  <a:lnTo>
                    <a:pt x="510996" y="926185"/>
                  </a:lnTo>
                  <a:lnTo>
                    <a:pt x="506069" y="926185"/>
                  </a:lnTo>
                  <a:lnTo>
                    <a:pt x="507898" y="922883"/>
                  </a:lnTo>
                  <a:lnTo>
                    <a:pt x="402781" y="744004"/>
                  </a:lnTo>
                  <a:close/>
                </a:path>
                <a:path w="916304" h="932179">
                  <a:moveTo>
                    <a:pt x="507898" y="922883"/>
                  </a:moveTo>
                  <a:lnTo>
                    <a:pt x="506069" y="926185"/>
                  </a:lnTo>
                  <a:lnTo>
                    <a:pt x="509816" y="926147"/>
                  </a:lnTo>
                  <a:lnTo>
                    <a:pt x="507898" y="922883"/>
                  </a:lnTo>
                  <a:close/>
                </a:path>
                <a:path w="916304" h="932179">
                  <a:moveTo>
                    <a:pt x="630504" y="701522"/>
                  </a:moveTo>
                  <a:lnTo>
                    <a:pt x="507898" y="922883"/>
                  </a:lnTo>
                  <a:lnTo>
                    <a:pt x="509816" y="926147"/>
                  </a:lnTo>
                  <a:lnTo>
                    <a:pt x="506069" y="926185"/>
                  </a:lnTo>
                  <a:lnTo>
                    <a:pt x="510996" y="926185"/>
                  </a:lnTo>
                  <a:lnTo>
                    <a:pt x="632745" y="707393"/>
                  </a:lnTo>
                  <a:lnTo>
                    <a:pt x="630834" y="706729"/>
                  </a:lnTo>
                  <a:lnTo>
                    <a:pt x="633730" y="705624"/>
                  </a:lnTo>
                  <a:lnTo>
                    <a:pt x="642361" y="705624"/>
                  </a:lnTo>
                  <a:lnTo>
                    <a:pt x="630504" y="701522"/>
                  </a:lnTo>
                  <a:close/>
                </a:path>
                <a:path w="916304" h="932179">
                  <a:moveTo>
                    <a:pt x="225234" y="589102"/>
                  </a:moveTo>
                  <a:lnTo>
                    <a:pt x="223647" y="594410"/>
                  </a:lnTo>
                  <a:lnTo>
                    <a:pt x="220827" y="604659"/>
                  </a:lnTo>
                  <a:lnTo>
                    <a:pt x="208445" y="650125"/>
                  </a:lnTo>
                  <a:lnTo>
                    <a:pt x="160502" y="828141"/>
                  </a:lnTo>
                  <a:lnTo>
                    <a:pt x="165554" y="826389"/>
                  </a:lnTo>
                  <a:lnTo>
                    <a:pt x="163753" y="826389"/>
                  </a:lnTo>
                  <a:lnTo>
                    <a:pt x="162013" y="824788"/>
                  </a:lnTo>
                  <a:lnTo>
                    <a:pt x="164388" y="823954"/>
                  </a:lnTo>
                  <a:lnTo>
                    <a:pt x="209791" y="649706"/>
                  </a:lnTo>
                  <a:lnTo>
                    <a:pt x="224066" y="594194"/>
                  </a:lnTo>
                  <a:lnTo>
                    <a:pt x="225234" y="589102"/>
                  </a:lnTo>
                  <a:close/>
                </a:path>
                <a:path w="916304" h="932179">
                  <a:moveTo>
                    <a:pt x="164388" y="823954"/>
                  </a:moveTo>
                  <a:lnTo>
                    <a:pt x="162013" y="824788"/>
                  </a:lnTo>
                  <a:lnTo>
                    <a:pt x="163753" y="826389"/>
                  </a:lnTo>
                  <a:lnTo>
                    <a:pt x="164388" y="823954"/>
                  </a:lnTo>
                  <a:close/>
                </a:path>
                <a:path w="916304" h="932179">
                  <a:moveTo>
                    <a:pt x="400900" y="740803"/>
                  </a:moveTo>
                  <a:lnTo>
                    <a:pt x="164388" y="823954"/>
                  </a:lnTo>
                  <a:lnTo>
                    <a:pt x="163753" y="826389"/>
                  </a:lnTo>
                  <a:lnTo>
                    <a:pt x="165554" y="826389"/>
                  </a:lnTo>
                  <a:lnTo>
                    <a:pt x="399239" y="745313"/>
                  </a:lnTo>
                  <a:lnTo>
                    <a:pt x="398475" y="744004"/>
                  </a:lnTo>
                  <a:lnTo>
                    <a:pt x="402781" y="744004"/>
                  </a:lnTo>
                  <a:lnTo>
                    <a:pt x="400900" y="740803"/>
                  </a:lnTo>
                  <a:close/>
                </a:path>
                <a:path w="916304" h="932179">
                  <a:moveTo>
                    <a:pt x="642361" y="705624"/>
                  </a:moveTo>
                  <a:lnTo>
                    <a:pt x="633730" y="705624"/>
                  </a:lnTo>
                  <a:lnTo>
                    <a:pt x="632745" y="707393"/>
                  </a:lnTo>
                  <a:lnTo>
                    <a:pt x="875753" y="791845"/>
                  </a:lnTo>
                  <a:lnTo>
                    <a:pt x="873218" y="788263"/>
                  </a:lnTo>
                  <a:lnTo>
                    <a:pt x="866889" y="788263"/>
                  </a:lnTo>
                  <a:lnTo>
                    <a:pt x="862252" y="781698"/>
                  </a:lnTo>
                  <a:lnTo>
                    <a:pt x="642361" y="705624"/>
                  </a:lnTo>
                  <a:close/>
                </a:path>
                <a:path w="916304" h="932179">
                  <a:moveTo>
                    <a:pt x="862252" y="781698"/>
                  </a:moveTo>
                  <a:lnTo>
                    <a:pt x="866889" y="788263"/>
                  </a:lnTo>
                  <a:lnTo>
                    <a:pt x="869848" y="784326"/>
                  </a:lnTo>
                  <a:lnTo>
                    <a:pt x="862252" y="781698"/>
                  </a:lnTo>
                  <a:close/>
                </a:path>
                <a:path w="916304" h="932179">
                  <a:moveTo>
                    <a:pt x="905386" y="405459"/>
                  </a:moveTo>
                  <a:lnTo>
                    <a:pt x="716457" y="575284"/>
                  </a:lnTo>
                  <a:lnTo>
                    <a:pt x="717854" y="577240"/>
                  </a:lnTo>
                  <a:lnTo>
                    <a:pt x="862252" y="781698"/>
                  </a:lnTo>
                  <a:lnTo>
                    <a:pt x="869848" y="784326"/>
                  </a:lnTo>
                  <a:lnTo>
                    <a:pt x="866889" y="788263"/>
                  </a:lnTo>
                  <a:lnTo>
                    <a:pt x="873218" y="788263"/>
                  </a:lnTo>
                  <a:lnTo>
                    <a:pt x="724798" y="577697"/>
                  </a:lnTo>
                  <a:lnTo>
                    <a:pt x="721868" y="577697"/>
                  </a:lnTo>
                  <a:lnTo>
                    <a:pt x="722274" y="574116"/>
                  </a:lnTo>
                  <a:lnTo>
                    <a:pt x="725856" y="574116"/>
                  </a:lnTo>
                  <a:lnTo>
                    <a:pt x="911863" y="407085"/>
                  </a:lnTo>
                  <a:lnTo>
                    <a:pt x="909612" y="407085"/>
                  </a:lnTo>
                  <a:lnTo>
                    <a:pt x="905386" y="405459"/>
                  </a:lnTo>
                  <a:close/>
                </a:path>
                <a:path w="916304" h="932179">
                  <a:moveTo>
                    <a:pt x="398475" y="744004"/>
                  </a:moveTo>
                  <a:lnTo>
                    <a:pt x="399239" y="745313"/>
                  </a:lnTo>
                  <a:lnTo>
                    <a:pt x="400672" y="744816"/>
                  </a:lnTo>
                  <a:lnTo>
                    <a:pt x="398475" y="744004"/>
                  </a:lnTo>
                  <a:close/>
                </a:path>
                <a:path w="916304" h="932179">
                  <a:moveTo>
                    <a:pt x="633730" y="705624"/>
                  </a:moveTo>
                  <a:lnTo>
                    <a:pt x="630834" y="706729"/>
                  </a:lnTo>
                  <a:lnTo>
                    <a:pt x="632745" y="707393"/>
                  </a:lnTo>
                  <a:lnTo>
                    <a:pt x="633730" y="705624"/>
                  </a:lnTo>
                  <a:close/>
                </a:path>
                <a:path w="916304" h="932179">
                  <a:moveTo>
                    <a:pt x="204278" y="392048"/>
                  </a:moveTo>
                  <a:lnTo>
                    <a:pt x="0" y="509092"/>
                  </a:lnTo>
                  <a:lnTo>
                    <a:pt x="220052" y="587413"/>
                  </a:lnTo>
                  <a:lnTo>
                    <a:pt x="225234" y="589102"/>
                  </a:lnTo>
                  <a:lnTo>
                    <a:pt x="220472" y="587197"/>
                  </a:lnTo>
                  <a:lnTo>
                    <a:pt x="10158" y="509955"/>
                  </a:lnTo>
                  <a:lnTo>
                    <a:pt x="3810" y="509955"/>
                  </a:lnTo>
                  <a:lnTo>
                    <a:pt x="3606" y="507555"/>
                  </a:lnTo>
                  <a:lnTo>
                    <a:pt x="8040" y="507555"/>
                  </a:lnTo>
                  <a:lnTo>
                    <a:pt x="208878" y="393598"/>
                  </a:lnTo>
                  <a:lnTo>
                    <a:pt x="205130" y="393598"/>
                  </a:lnTo>
                  <a:lnTo>
                    <a:pt x="204278" y="392048"/>
                  </a:lnTo>
                  <a:close/>
                </a:path>
                <a:path w="916304" h="932179">
                  <a:moveTo>
                    <a:pt x="722274" y="574116"/>
                  </a:moveTo>
                  <a:lnTo>
                    <a:pt x="721868" y="577697"/>
                  </a:lnTo>
                  <a:lnTo>
                    <a:pt x="723662" y="576085"/>
                  </a:lnTo>
                  <a:lnTo>
                    <a:pt x="722274" y="574116"/>
                  </a:lnTo>
                  <a:close/>
                </a:path>
                <a:path w="916304" h="932179">
                  <a:moveTo>
                    <a:pt x="723662" y="576085"/>
                  </a:moveTo>
                  <a:lnTo>
                    <a:pt x="721868" y="577697"/>
                  </a:lnTo>
                  <a:lnTo>
                    <a:pt x="724798" y="577697"/>
                  </a:lnTo>
                  <a:lnTo>
                    <a:pt x="723662" y="576085"/>
                  </a:lnTo>
                  <a:close/>
                </a:path>
                <a:path w="916304" h="932179">
                  <a:moveTo>
                    <a:pt x="725856" y="574116"/>
                  </a:moveTo>
                  <a:lnTo>
                    <a:pt x="722274" y="574116"/>
                  </a:lnTo>
                  <a:lnTo>
                    <a:pt x="723662" y="576085"/>
                  </a:lnTo>
                  <a:lnTo>
                    <a:pt x="725856" y="574116"/>
                  </a:lnTo>
                  <a:close/>
                </a:path>
                <a:path w="916304" h="932179">
                  <a:moveTo>
                    <a:pt x="3606" y="507555"/>
                  </a:moveTo>
                  <a:lnTo>
                    <a:pt x="3810" y="509955"/>
                  </a:lnTo>
                  <a:lnTo>
                    <a:pt x="6300" y="508542"/>
                  </a:lnTo>
                  <a:lnTo>
                    <a:pt x="3606" y="507555"/>
                  </a:lnTo>
                  <a:close/>
                </a:path>
                <a:path w="916304" h="932179">
                  <a:moveTo>
                    <a:pt x="6300" y="508542"/>
                  </a:moveTo>
                  <a:lnTo>
                    <a:pt x="3810" y="509955"/>
                  </a:lnTo>
                  <a:lnTo>
                    <a:pt x="10158" y="509955"/>
                  </a:lnTo>
                  <a:lnTo>
                    <a:pt x="6300" y="508542"/>
                  </a:lnTo>
                  <a:close/>
                </a:path>
                <a:path w="916304" h="932179">
                  <a:moveTo>
                    <a:pt x="8040" y="507555"/>
                  </a:moveTo>
                  <a:lnTo>
                    <a:pt x="3606" y="507555"/>
                  </a:lnTo>
                  <a:lnTo>
                    <a:pt x="6300" y="508542"/>
                  </a:lnTo>
                  <a:lnTo>
                    <a:pt x="8040" y="507555"/>
                  </a:lnTo>
                  <a:close/>
                </a:path>
                <a:path w="916304" h="932179">
                  <a:moveTo>
                    <a:pt x="908748" y="402437"/>
                  </a:moveTo>
                  <a:lnTo>
                    <a:pt x="905386" y="405459"/>
                  </a:lnTo>
                  <a:lnTo>
                    <a:pt x="909612" y="407085"/>
                  </a:lnTo>
                  <a:lnTo>
                    <a:pt x="908748" y="402437"/>
                  </a:lnTo>
                  <a:close/>
                </a:path>
                <a:path w="916304" h="932179">
                  <a:moveTo>
                    <a:pt x="912940" y="402437"/>
                  </a:moveTo>
                  <a:lnTo>
                    <a:pt x="908748" y="402437"/>
                  </a:lnTo>
                  <a:lnTo>
                    <a:pt x="909612" y="407085"/>
                  </a:lnTo>
                  <a:lnTo>
                    <a:pt x="911863" y="407085"/>
                  </a:lnTo>
                  <a:lnTo>
                    <a:pt x="915809" y="403542"/>
                  </a:lnTo>
                  <a:lnTo>
                    <a:pt x="912940" y="402437"/>
                  </a:lnTo>
                  <a:close/>
                </a:path>
                <a:path w="916304" h="932179">
                  <a:moveTo>
                    <a:pt x="721849" y="61595"/>
                  </a:moveTo>
                  <a:lnTo>
                    <a:pt x="716229" y="61595"/>
                  </a:lnTo>
                  <a:lnTo>
                    <a:pt x="720191" y="64604"/>
                  </a:lnTo>
                  <a:lnTo>
                    <a:pt x="714995" y="67350"/>
                  </a:lnTo>
                  <a:lnTo>
                    <a:pt x="662571" y="312000"/>
                  </a:lnTo>
                  <a:lnTo>
                    <a:pt x="905386" y="405459"/>
                  </a:lnTo>
                  <a:lnTo>
                    <a:pt x="908748" y="402437"/>
                  </a:lnTo>
                  <a:lnTo>
                    <a:pt x="912940" y="402437"/>
                  </a:lnTo>
                  <a:lnTo>
                    <a:pt x="675033" y="310832"/>
                  </a:lnTo>
                  <a:lnTo>
                    <a:pt x="668515" y="310832"/>
                  </a:lnTo>
                  <a:lnTo>
                    <a:pt x="666788" y="307657"/>
                  </a:lnTo>
                  <a:lnTo>
                    <a:pt x="669194" y="307657"/>
                  </a:lnTo>
                  <a:lnTo>
                    <a:pt x="721849" y="61595"/>
                  </a:lnTo>
                  <a:close/>
                </a:path>
                <a:path w="916304" h="932179">
                  <a:moveTo>
                    <a:pt x="205828" y="391160"/>
                  </a:moveTo>
                  <a:lnTo>
                    <a:pt x="204278" y="392048"/>
                  </a:lnTo>
                  <a:lnTo>
                    <a:pt x="205130" y="393598"/>
                  </a:lnTo>
                  <a:lnTo>
                    <a:pt x="205828" y="391160"/>
                  </a:lnTo>
                  <a:close/>
                </a:path>
                <a:path w="916304" h="932179">
                  <a:moveTo>
                    <a:pt x="207927" y="391160"/>
                  </a:moveTo>
                  <a:lnTo>
                    <a:pt x="205828" y="391160"/>
                  </a:lnTo>
                  <a:lnTo>
                    <a:pt x="205130" y="393598"/>
                  </a:lnTo>
                  <a:lnTo>
                    <a:pt x="208878" y="393598"/>
                  </a:lnTo>
                  <a:lnTo>
                    <a:pt x="209169" y="393433"/>
                  </a:lnTo>
                  <a:lnTo>
                    <a:pt x="207927" y="391160"/>
                  </a:lnTo>
                  <a:close/>
                </a:path>
                <a:path w="916304" h="932179">
                  <a:moveTo>
                    <a:pt x="85483" y="175895"/>
                  </a:moveTo>
                  <a:lnTo>
                    <a:pt x="204278" y="392048"/>
                  </a:lnTo>
                  <a:lnTo>
                    <a:pt x="205828" y="391160"/>
                  </a:lnTo>
                  <a:lnTo>
                    <a:pt x="207927" y="391160"/>
                  </a:lnTo>
                  <a:lnTo>
                    <a:pt x="93558" y="181675"/>
                  </a:lnTo>
                  <a:lnTo>
                    <a:pt x="89166" y="180911"/>
                  </a:lnTo>
                  <a:lnTo>
                    <a:pt x="91414" y="177749"/>
                  </a:lnTo>
                  <a:lnTo>
                    <a:pt x="96272" y="177749"/>
                  </a:lnTo>
                  <a:lnTo>
                    <a:pt x="85483" y="175895"/>
                  </a:lnTo>
                  <a:close/>
                </a:path>
                <a:path w="916304" h="932179">
                  <a:moveTo>
                    <a:pt x="666788" y="307657"/>
                  </a:moveTo>
                  <a:lnTo>
                    <a:pt x="668515" y="310832"/>
                  </a:lnTo>
                  <a:lnTo>
                    <a:pt x="669011" y="308513"/>
                  </a:lnTo>
                  <a:lnTo>
                    <a:pt x="666788" y="307657"/>
                  </a:lnTo>
                  <a:close/>
                </a:path>
                <a:path w="916304" h="932179">
                  <a:moveTo>
                    <a:pt x="669011" y="308513"/>
                  </a:moveTo>
                  <a:lnTo>
                    <a:pt x="668515" y="310832"/>
                  </a:lnTo>
                  <a:lnTo>
                    <a:pt x="675033" y="310832"/>
                  </a:lnTo>
                  <a:lnTo>
                    <a:pt x="669011" y="308513"/>
                  </a:lnTo>
                  <a:close/>
                </a:path>
                <a:path w="916304" h="932179">
                  <a:moveTo>
                    <a:pt x="669194" y="307657"/>
                  </a:moveTo>
                  <a:lnTo>
                    <a:pt x="666788" y="307657"/>
                  </a:lnTo>
                  <a:lnTo>
                    <a:pt x="669011" y="308513"/>
                  </a:lnTo>
                  <a:lnTo>
                    <a:pt x="669194" y="307657"/>
                  </a:lnTo>
                  <a:close/>
                </a:path>
                <a:path w="916304" h="932179">
                  <a:moveTo>
                    <a:pt x="96272" y="177749"/>
                  </a:moveTo>
                  <a:lnTo>
                    <a:pt x="91414" y="177749"/>
                  </a:lnTo>
                  <a:lnTo>
                    <a:pt x="93558" y="181675"/>
                  </a:lnTo>
                  <a:lnTo>
                    <a:pt x="308597" y="219075"/>
                  </a:lnTo>
                  <a:lnTo>
                    <a:pt x="309568" y="215709"/>
                  </a:lnTo>
                  <a:lnTo>
                    <a:pt x="304622" y="215709"/>
                  </a:lnTo>
                  <a:lnTo>
                    <a:pt x="305210" y="213658"/>
                  </a:lnTo>
                  <a:lnTo>
                    <a:pt x="96272" y="177749"/>
                  </a:lnTo>
                  <a:close/>
                </a:path>
                <a:path w="916304" h="932179">
                  <a:moveTo>
                    <a:pt x="305210" y="213658"/>
                  </a:moveTo>
                  <a:lnTo>
                    <a:pt x="304622" y="215709"/>
                  </a:lnTo>
                  <a:lnTo>
                    <a:pt x="307314" y="214020"/>
                  </a:lnTo>
                  <a:lnTo>
                    <a:pt x="305210" y="213658"/>
                  </a:lnTo>
                  <a:close/>
                </a:path>
                <a:path w="916304" h="932179">
                  <a:moveTo>
                    <a:pt x="366509" y="0"/>
                  </a:moveTo>
                  <a:lnTo>
                    <a:pt x="305210" y="213658"/>
                  </a:lnTo>
                  <a:lnTo>
                    <a:pt x="307314" y="214020"/>
                  </a:lnTo>
                  <a:lnTo>
                    <a:pt x="304622" y="215709"/>
                  </a:lnTo>
                  <a:lnTo>
                    <a:pt x="309568" y="215709"/>
                  </a:lnTo>
                  <a:lnTo>
                    <a:pt x="368580" y="11181"/>
                  </a:lnTo>
                  <a:lnTo>
                    <a:pt x="365518" y="7124"/>
                  </a:lnTo>
                  <a:lnTo>
                    <a:pt x="369989" y="6299"/>
                  </a:lnTo>
                  <a:lnTo>
                    <a:pt x="371273" y="6299"/>
                  </a:lnTo>
                  <a:lnTo>
                    <a:pt x="366509" y="0"/>
                  </a:lnTo>
                  <a:close/>
                </a:path>
                <a:path w="916304" h="932179">
                  <a:moveTo>
                    <a:pt x="371273" y="6299"/>
                  </a:moveTo>
                  <a:lnTo>
                    <a:pt x="369989" y="6299"/>
                  </a:lnTo>
                  <a:lnTo>
                    <a:pt x="368580" y="11181"/>
                  </a:lnTo>
                  <a:lnTo>
                    <a:pt x="497636" y="182194"/>
                  </a:lnTo>
                  <a:lnTo>
                    <a:pt x="507131" y="177177"/>
                  </a:lnTo>
                  <a:lnTo>
                    <a:pt x="500519" y="177177"/>
                  </a:lnTo>
                  <a:lnTo>
                    <a:pt x="497154" y="176428"/>
                  </a:lnTo>
                  <a:lnTo>
                    <a:pt x="499152" y="175370"/>
                  </a:lnTo>
                  <a:lnTo>
                    <a:pt x="371273" y="6299"/>
                  </a:lnTo>
                  <a:close/>
                </a:path>
                <a:path w="916304" h="932179">
                  <a:moveTo>
                    <a:pt x="91414" y="177749"/>
                  </a:moveTo>
                  <a:lnTo>
                    <a:pt x="89166" y="180911"/>
                  </a:lnTo>
                  <a:lnTo>
                    <a:pt x="93558" y="181675"/>
                  </a:lnTo>
                  <a:lnTo>
                    <a:pt x="91414" y="177749"/>
                  </a:lnTo>
                  <a:close/>
                </a:path>
                <a:path w="916304" h="932179">
                  <a:moveTo>
                    <a:pt x="499152" y="175370"/>
                  </a:moveTo>
                  <a:lnTo>
                    <a:pt x="497154" y="176428"/>
                  </a:lnTo>
                  <a:lnTo>
                    <a:pt x="500519" y="177177"/>
                  </a:lnTo>
                  <a:lnTo>
                    <a:pt x="499152" y="175370"/>
                  </a:lnTo>
                  <a:close/>
                </a:path>
                <a:path w="916304" h="932179">
                  <a:moveTo>
                    <a:pt x="722833" y="56997"/>
                  </a:moveTo>
                  <a:lnTo>
                    <a:pt x="499152" y="175370"/>
                  </a:lnTo>
                  <a:lnTo>
                    <a:pt x="500519" y="177177"/>
                  </a:lnTo>
                  <a:lnTo>
                    <a:pt x="507131" y="177177"/>
                  </a:lnTo>
                  <a:lnTo>
                    <a:pt x="714995" y="67350"/>
                  </a:lnTo>
                  <a:lnTo>
                    <a:pt x="716229" y="61595"/>
                  </a:lnTo>
                  <a:lnTo>
                    <a:pt x="721849" y="61595"/>
                  </a:lnTo>
                  <a:lnTo>
                    <a:pt x="722833" y="56997"/>
                  </a:lnTo>
                  <a:close/>
                </a:path>
                <a:path w="916304" h="932179">
                  <a:moveTo>
                    <a:pt x="716229" y="61595"/>
                  </a:moveTo>
                  <a:lnTo>
                    <a:pt x="714995" y="67350"/>
                  </a:lnTo>
                  <a:lnTo>
                    <a:pt x="720191" y="64604"/>
                  </a:lnTo>
                  <a:lnTo>
                    <a:pt x="716229" y="61595"/>
                  </a:lnTo>
                  <a:close/>
                </a:path>
                <a:path w="916304" h="932179">
                  <a:moveTo>
                    <a:pt x="369989" y="6299"/>
                  </a:moveTo>
                  <a:lnTo>
                    <a:pt x="365518" y="7124"/>
                  </a:lnTo>
                  <a:lnTo>
                    <a:pt x="368580" y="11181"/>
                  </a:lnTo>
                  <a:lnTo>
                    <a:pt x="369989" y="629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52521" y="3003500"/>
              <a:ext cx="274320" cy="279400"/>
            </a:xfrm>
            <a:custGeom>
              <a:avLst/>
              <a:gdLst/>
              <a:ahLst/>
              <a:cxnLst/>
              <a:rect l="l" t="t" r="r" b="b"/>
              <a:pathLst>
                <a:path w="274320" h="279400">
                  <a:moveTo>
                    <a:pt x="137299" y="0"/>
                  </a:moveTo>
                  <a:lnTo>
                    <a:pt x="108172" y="5758"/>
                  </a:lnTo>
                  <a:lnTo>
                    <a:pt x="84335" y="21701"/>
                  </a:lnTo>
                  <a:lnTo>
                    <a:pt x="68207" y="45430"/>
                  </a:lnTo>
                  <a:lnTo>
                    <a:pt x="62204" y="74549"/>
                  </a:lnTo>
                  <a:lnTo>
                    <a:pt x="65656" y="97370"/>
                  </a:lnTo>
                  <a:lnTo>
                    <a:pt x="75485" y="117343"/>
                  </a:lnTo>
                  <a:lnTo>
                    <a:pt x="90586" y="133393"/>
                  </a:lnTo>
                  <a:lnTo>
                    <a:pt x="109854" y="144449"/>
                  </a:lnTo>
                  <a:lnTo>
                    <a:pt x="44143" y="172200"/>
                  </a:lnTo>
                  <a:lnTo>
                    <a:pt x="11774" y="217390"/>
                  </a:lnTo>
                  <a:lnTo>
                    <a:pt x="982" y="259530"/>
                  </a:lnTo>
                  <a:lnTo>
                    <a:pt x="0" y="278130"/>
                  </a:lnTo>
                  <a:lnTo>
                    <a:pt x="272122" y="279311"/>
                  </a:lnTo>
                  <a:lnTo>
                    <a:pt x="273923" y="210438"/>
                  </a:lnTo>
                  <a:lnTo>
                    <a:pt x="263286" y="173432"/>
                  </a:lnTo>
                  <a:lnTo>
                    <a:pt x="230099" y="155651"/>
                  </a:lnTo>
                  <a:lnTo>
                    <a:pt x="164249" y="144449"/>
                  </a:lnTo>
                  <a:lnTo>
                    <a:pt x="183324" y="133471"/>
                  </a:lnTo>
                  <a:lnTo>
                    <a:pt x="198320" y="117576"/>
                  </a:lnTo>
                  <a:lnTo>
                    <a:pt x="208158" y="97804"/>
                  </a:lnTo>
                  <a:lnTo>
                    <a:pt x="211759" y="75196"/>
                  </a:lnTo>
                  <a:lnTo>
                    <a:pt x="206008" y="46027"/>
                  </a:lnTo>
                  <a:lnTo>
                    <a:pt x="190084" y="22158"/>
                  </a:lnTo>
                  <a:lnTo>
                    <a:pt x="166382" y="6009"/>
                  </a:lnTo>
                  <a:lnTo>
                    <a:pt x="13729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49778" y="3001595"/>
              <a:ext cx="277495" cy="283845"/>
            </a:xfrm>
            <a:custGeom>
              <a:avLst/>
              <a:gdLst/>
              <a:ahLst/>
              <a:cxnLst/>
              <a:rect l="l" t="t" r="r" b="b"/>
              <a:pathLst>
                <a:path w="277495" h="283845">
                  <a:moveTo>
                    <a:pt x="105056" y="145132"/>
                  </a:moveTo>
                  <a:lnTo>
                    <a:pt x="56362" y="163766"/>
                  </a:lnTo>
                  <a:lnTo>
                    <a:pt x="23569" y="196493"/>
                  </a:lnTo>
                  <a:lnTo>
                    <a:pt x="3721" y="244800"/>
                  </a:lnTo>
                  <a:lnTo>
                    <a:pt x="0" y="282790"/>
                  </a:lnTo>
                  <a:lnTo>
                    <a:pt x="276987" y="283349"/>
                  </a:lnTo>
                  <a:lnTo>
                    <a:pt x="276973" y="281101"/>
                  </a:lnTo>
                  <a:lnTo>
                    <a:pt x="272732" y="281101"/>
                  </a:lnTo>
                  <a:lnTo>
                    <a:pt x="272672" y="279920"/>
                  </a:lnTo>
                  <a:lnTo>
                    <a:pt x="5499" y="279920"/>
                  </a:lnTo>
                  <a:lnTo>
                    <a:pt x="2755" y="277279"/>
                  </a:lnTo>
                  <a:lnTo>
                    <a:pt x="5636" y="277279"/>
                  </a:lnTo>
                  <a:lnTo>
                    <a:pt x="6371" y="263103"/>
                  </a:lnTo>
                  <a:lnTo>
                    <a:pt x="20751" y="212648"/>
                  </a:lnTo>
                  <a:lnTo>
                    <a:pt x="47667" y="177192"/>
                  </a:lnTo>
                  <a:lnTo>
                    <a:pt x="85421" y="155925"/>
                  </a:lnTo>
                  <a:lnTo>
                    <a:pt x="113852" y="148882"/>
                  </a:lnTo>
                  <a:lnTo>
                    <a:pt x="111607" y="148882"/>
                  </a:lnTo>
                  <a:lnTo>
                    <a:pt x="105056" y="145132"/>
                  </a:lnTo>
                  <a:close/>
                </a:path>
                <a:path w="277495" h="283845">
                  <a:moveTo>
                    <a:pt x="272629" y="279080"/>
                  </a:moveTo>
                  <a:lnTo>
                    <a:pt x="272732" y="281101"/>
                  </a:lnTo>
                  <a:lnTo>
                    <a:pt x="274866" y="279095"/>
                  </a:lnTo>
                  <a:lnTo>
                    <a:pt x="272629" y="279080"/>
                  </a:lnTo>
                  <a:close/>
                </a:path>
                <a:path w="277495" h="283845">
                  <a:moveTo>
                    <a:pt x="166992" y="146354"/>
                  </a:moveTo>
                  <a:lnTo>
                    <a:pt x="179654" y="149567"/>
                  </a:lnTo>
                  <a:lnTo>
                    <a:pt x="186982" y="151345"/>
                  </a:lnTo>
                  <a:lnTo>
                    <a:pt x="195173" y="154444"/>
                  </a:lnTo>
                  <a:lnTo>
                    <a:pt x="198107" y="155613"/>
                  </a:lnTo>
                  <a:lnTo>
                    <a:pt x="201371" y="156654"/>
                  </a:lnTo>
                  <a:lnTo>
                    <a:pt x="204660" y="158140"/>
                  </a:lnTo>
                  <a:lnTo>
                    <a:pt x="236043" y="180393"/>
                  </a:lnTo>
                  <a:lnTo>
                    <a:pt x="262581" y="222199"/>
                  </a:lnTo>
                  <a:lnTo>
                    <a:pt x="271668" y="260113"/>
                  </a:lnTo>
                  <a:lnTo>
                    <a:pt x="272629" y="279080"/>
                  </a:lnTo>
                  <a:lnTo>
                    <a:pt x="274866" y="279095"/>
                  </a:lnTo>
                  <a:lnTo>
                    <a:pt x="272732" y="281101"/>
                  </a:lnTo>
                  <a:lnTo>
                    <a:pt x="276973" y="281101"/>
                  </a:lnTo>
                  <a:lnTo>
                    <a:pt x="271932" y="239415"/>
                  </a:lnTo>
                  <a:lnTo>
                    <a:pt x="248648" y="190114"/>
                  </a:lnTo>
                  <a:lnTo>
                    <a:pt x="216001" y="161683"/>
                  </a:lnTo>
                  <a:lnTo>
                    <a:pt x="198805" y="153822"/>
                  </a:lnTo>
                  <a:lnTo>
                    <a:pt x="195795" y="152730"/>
                  </a:lnTo>
                  <a:lnTo>
                    <a:pt x="187401" y="149860"/>
                  </a:lnTo>
                  <a:lnTo>
                    <a:pt x="180428" y="148590"/>
                  </a:lnTo>
                  <a:lnTo>
                    <a:pt x="166992" y="146354"/>
                  </a:lnTo>
                  <a:close/>
                </a:path>
                <a:path w="277495" h="283845">
                  <a:moveTo>
                    <a:pt x="2755" y="277279"/>
                  </a:moveTo>
                  <a:lnTo>
                    <a:pt x="5499" y="279920"/>
                  </a:lnTo>
                  <a:lnTo>
                    <a:pt x="5635" y="277298"/>
                  </a:lnTo>
                  <a:lnTo>
                    <a:pt x="2755" y="277279"/>
                  </a:lnTo>
                  <a:close/>
                </a:path>
                <a:path w="277495" h="283845">
                  <a:moveTo>
                    <a:pt x="5635" y="277298"/>
                  </a:moveTo>
                  <a:lnTo>
                    <a:pt x="5499" y="279920"/>
                  </a:lnTo>
                  <a:lnTo>
                    <a:pt x="272672" y="279920"/>
                  </a:lnTo>
                  <a:lnTo>
                    <a:pt x="272629" y="279080"/>
                  </a:lnTo>
                  <a:lnTo>
                    <a:pt x="5635" y="277298"/>
                  </a:lnTo>
                  <a:close/>
                </a:path>
                <a:path w="277495" h="283845">
                  <a:moveTo>
                    <a:pt x="5636" y="277279"/>
                  </a:moveTo>
                  <a:lnTo>
                    <a:pt x="2755" y="277279"/>
                  </a:lnTo>
                  <a:lnTo>
                    <a:pt x="5635" y="277298"/>
                  </a:lnTo>
                  <a:close/>
                </a:path>
                <a:path w="277495" h="283845">
                  <a:moveTo>
                    <a:pt x="112217" y="143662"/>
                  </a:moveTo>
                  <a:lnTo>
                    <a:pt x="105056" y="145132"/>
                  </a:lnTo>
                  <a:lnTo>
                    <a:pt x="111607" y="148882"/>
                  </a:lnTo>
                  <a:lnTo>
                    <a:pt x="112217" y="143662"/>
                  </a:lnTo>
                  <a:close/>
                </a:path>
                <a:path w="277495" h="283845">
                  <a:moveTo>
                    <a:pt x="113285" y="143662"/>
                  </a:moveTo>
                  <a:lnTo>
                    <a:pt x="112217" y="143662"/>
                  </a:lnTo>
                  <a:lnTo>
                    <a:pt x="111607" y="148882"/>
                  </a:lnTo>
                  <a:lnTo>
                    <a:pt x="113852" y="148882"/>
                  </a:lnTo>
                  <a:lnTo>
                    <a:pt x="122809" y="147320"/>
                  </a:lnTo>
                  <a:lnTo>
                    <a:pt x="113576" y="143827"/>
                  </a:lnTo>
                  <a:lnTo>
                    <a:pt x="113285" y="143662"/>
                  </a:lnTo>
                  <a:close/>
                </a:path>
                <a:path w="277495" h="283845">
                  <a:moveTo>
                    <a:pt x="167539" y="146059"/>
                  </a:moveTo>
                  <a:lnTo>
                    <a:pt x="167195" y="146113"/>
                  </a:lnTo>
                  <a:lnTo>
                    <a:pt x="166992" y="146354"/>
                  </a:lnTo>
                  <a:lnTo>
                    <a:pt x="167539" y="146059"/>
                  </a:lnTo>
                  <a:close/>
                </a:path>
                <a:path w="277495" h="283845">
                  <a:moveTo>
                    <a:pt x="164910" y="4437"/>
                  </a:moveTo>
                  <a:lnTo>
                    <a:pt x="134026" y="4437"/>
                  </a:lnTo>
                  <a:lnTo>
                    <a:pt x="150837" y="4983"/>
                  </a:lnTo>
                  <a:lnTo>
                    <a:pt x="166522" y="9169"/>
                  </a:lnTo>
                  <a:lnTo>
                    <a:pt x="201067" y="37338"/>
                  </a:lnTo>
                  <a:lnTo>
                    <a:pt x="212848" y="74542"/>
                  </a:lnTo>
                  <a:lnTo>
                    <a:pt x="212337" y="86333"/>
                  </a:lnTo>
                  <a:lnTo>
                    <a:pt x="197426" y="122547"/>
                  </a:lnTo>
                  <a:lnTo>
                    <a:pt x="167539" y="146059"/>
                  </a:lnTo>
                  <a:lnTo>
                    <a:pt x="169849" y="145694"/>
                  </a:lnTo>
                  <a:lnTo>
                    <a:pt x="174510" y="143383"/>
                  </a:lnTo>
                  <a:lnTo>
                    <a:pt x="179298" y="141084"/>
                  </a:lnTo>
                  <a:lnTo>
                    <a:pt x="186220" y="137033"/>
                  </a:lnTo>
                  <a:lnTo>
                    <a:pt x="212813" y="97929"/>
                  </a:lnTo>
                  <a:lnTo>
                    <a:pt x="215973" y="74448"/>
                  </a:lnTo>
                  <a:lnTo>
                    <a:pt x="214603" y="61505"/>
                  </a:lnTo>
                  <a:lnTo>
                    <a:pt x="194767" y="23356"/>
                  </a:lnTo>
                  <a:lnTo>
                    <a:pt x="168059" y="5308"/>
                  </a:lnTo>
                  <a:lnTo>
                    <a:pt x="164910" y="4437"/>
                  </a:lnTo>
                  <a:close/>
                </a:path>
                <a:path w="277495" h="283845">
                  <a:moveTo>
                    <a:pt x="133680" y="0"/>
                  </a:moveTo>
                  <a:lnTo>
                    <a:pt x="90567" y="17272"/>
                  </a:lnTo>
                  <a:lnTo>
                    <a:pt x="67418" y="49632"/>
                  </a:lnTo>
                  <a:lnTo>
                    <a:pt x="62509" y="80530"/>
                  </a:lnTo>
                  <a:lnTo>
                    <a:pt x="66453" y="101704"/>
                  </a:lnTo>
                  <a:lnTo>
                    <a:pt x="76490" y="121269"/>
                  </a:lnTo>
                  <a:lnTo>
                    <a:pt x="91811" y="137552"/>
                  </a:lnTo>
                  <a:lnTo>
                    <a:pt x="105056" y="145132"/>
                  </a:lnTo>
                  <a:lnTo>
                    <a:pt x="112217" y="143662"/>
                  </a:lnTo>
                  <a:lnTo>
                    <a:pt x="113285" y="143662"/>
                  </a:lnTo>
                  <a:lnTo>
                    <a:pt x="95124" y="133328"/>
                  </a:lnTo>
                  <a:lnTo>
                    <a:pt x="80813" y="118211"/>
                  </a:lnTo>
                  <a:lnTo>
                    <a:pt x="71402" y="100018"/>
                  </a:lnTo>
                  <a:lnTo>
                    <a:pt x="67652" y="80289"/>
                  </a:lnTo>
                  <a:lnTo>
                    <a:pt x="69289" y="60651"/>
                  </a:lnTo>
                  <a:lnTo>
                    <a:pt x="100977" y="15582"/>
                  </a:lnTo>
                  <a:lnTo>
                    <a:pt x="134026" y="4437"/>
                  </a:lnTo>
                  <a:lnTo>
                    <a:pt x="164910" y="4437"/>
                  </a:lnTo>
                  <a:lnTo>
                    <a:pt x="151498" y="724"/>
                  </a:lnTo>
                  <a:lnTo>
                    <a:pt x="13368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0568" y="3183882"/>
              <a:ext cx="158775" cy="15877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09133" y="2965831"/>
            <a:ext cx="1654491" cy="445792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29000" y="3253814"/>
            <a:ext cx="961005" cy="100992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42907" y="2930034"/>
            <a:ext cx="2706063" cy="4600979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2260005" y="6874718"/>
            <a:ext cx="241935" cy="610235"/>
            <a:chOff x="2260005" y="6874718"/>
            <a:chExt cx="241935" cy="610235"/>
          </a:xfrm>
        </p:grpSpPr>
        <p:sp>
          <p:nvSpPr>
            <p:cNvPr id="39" name="object 39"/>
            <p:cNvSpPr/>
            <p:nvPr/>
          </p:nvSpPr>
          <p:spPr>
            <a:xfrm>
              <a:off x="2282422" y="6874718"/>
              <a:ext cx="203835" cy="367665"/>
            </a:xfrm>
            <a:custGeom>
              <a:avLst/>
              <a:gdLst/>
              <a:ahLst/>
              <a:cxnLst/>
              <a:rect l="l" t="t" r="r" b="b"/>
              <a:pathLst>
                <a:path w="203835" h="367665">
                  <a:moveTo>
                    <a:pt x="203835" y="0"/>
                  </a:moveTo>
                  <a:lnTo>
                    <a:pt x="0" y="18249"/>
                  </a:lnTo>
                  <a:lnTo>
                    <a:pt x="40474" y="367499"/>
                  </a:lnTo>
                  <a:lnTo>
                    <a:pt x="193522" y="344208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60005" y="7149691"/>
              <a:ext cx="241935" cy="335280"/>
            </a:xfrm>
            <a:custGeom>
              <a:avLst/>
              <a:gdLst/>
              <a:ahLst/>
              <a:cxnLst/>
              <a:rect l="l" t="t" r="r" b="b"/>
              <a:pathLst>
                <a:path w="241935" h="335279">
                  <a:moveTo>
                    <a:pt x="216468" y="0"/>
                  </a:moveTo>
                  <a:lnTo>
                    <a:pt x="156183" y="49359"/>
                  </a:lnTo>
                  <a:lnTo>
                    <a:pt x="119426" y="68219"/>
                  </a:lnTo>
                  <a:lnTo>
                    <a:pt x="91201" y="58744"/>
                  </a:lnTo>
                  <a:lnTo>
                    <a:pt x="56512" y="23101"/>
                  </a:lnTo>
                  <a:lnTo>
                    <a:pt x="45145" y="57162"/>
                  </a:lnTo>
                  <a:lnTo>
                    <a:pt x="175" y="297065"/>
                  </a:lnTo>
                  <a:lnTo>
                    <a:pt x="0" y="308651"/>
                  </a:lnTo>
                  <a:lnTo>
                    <a:pt x="3555" y="319344"/>
                  </a:lnTo>
                  <a:lnTo>
                    <a:pt x="10417" y="327994"/>
                  </a:lnTo>
                  <a:lnTo>
                    <a:pt x="20165" y="333451"/>
                  </a:lnTo>
                  <a:lnTo>
                    <a:pt x="28721" y="334839"/>
                  </a:lnTo>
                  <a:lnTo>
                    <a:pt x="37056" y="333759"/>
                  </a:lnTo>
                  <a:lnTo>
                    <a:pt x="79942" y="292168"/>
                  </a:lnTo>
                  <a:lnTo>
                    <a:pt x="119657" y="246183"/>
                  </a:lnTo>
                  <a:lnTo>
                    <a:pt x="163019" y="194586"/>
                  </a:lnTo>
                  <a:lnTo>
                    <a:pt x="202663" y="145090"/>
                  </a:lnTo>
                  <a:lnTo>
                    <a:pt x="231224" y="105411"/>
                  </a:lnTo>
                  <a:lnTo>
                    <a:pt x="241335" y="83261"/>
                  </a:lnTo>
                  <a:lnTo>
                    <a:pt x="236623" y="25590"/>
                  </a:lnTo>
                  <a:lnTo>
                    <a:pt x="234637" y="17036"/>
                  </a:lnTo>
                  <a:lnTo>
                    <a:pt x="230380" y="9618"/>
                  </a:lnTo>
                  <a:lnTo>
                    <a:pt x="224206" y="3789"/>
                  </a:lnTo>
                  <a:lnTo>
                    <a:pt x="21646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85593" y="7174407"/>
              <a:ext cx="215900" cy="310515"/>
            </a:xfrm>
            <a:custGeom>
              <a:avLst/>
              <a:gdLst/>
              <a:ahLst/>
              <a:cxnLst/>
              <a:rect l="l" t="t" r="r" b="b"/>
              <a:pathLst>
                <a:path w="215900" h="310515">
                  <a:moveTo>
                    <a:pt x="177723" y="3556"/>
                  </a:moveTo>
                  <a:lnTo>
                    <a:pt x="176428" y="4749"/>
                  </a:lnTo>
                  <a:lnTo>
                    <a:pt x="177203" y="4203"/>
                  </a:lnTo>
                  <a:lnTo>
                    <a:pt x="177723" y="3556"/>
                  </a:lnTo>
                  <a:close/>
                </a:path>
                <a:path w="215900" h="310515">
                  <a:moveTo>
                    <a:pt x="204635" y="18973"/>
                  </a:moveTo>
                  <a:lnTo>
                    <a:pt x="204431" y="11671"/>
                  </a:lnTo>
                  <a:lnTo>
                    <a:pt x="201434" y="5588"/>
                  </a:lnTo>
                  <a:lnTo>
                    <a:pt x="195770" y="1651"/>
                  </a:lnTo>
                  <a:lnTo>
                    <a:pt x="188747" y="0"/>
                  </a:lnTo>
                  <a:lnTo>
                    <a:pt x="181825" y="939"/>
                  </a:lnTo>
                  <a:lnTo>
                    <a:pt x="177203" y="4203"/>
                  </a:lnTo>
                  <a:lnTo>
                    <a:pt x="173545" y="8763"/>
                  </a:lnTo>
                  <a:lnTo>
                    <a:pt x="171488" y="15189"/>
                  </a:lnTo>
                  <a:lnTo>
                    <a:pt x="171729" y="21920"/>
                  </a:lnTo>
                  <a:lnTo>
                    <a:pt x="174396" y="28016"/>
                  </a:lnTo>
                  <a:lnTo>
                    <a:pt x="179311" y="32435"/>
                  </a:lnTo>
                  <a:lnTo>
                    <a:pt x="185547" y="34607"/>
                  </a:lnTo>
                  <a:lnTo>
                    <a:pt x="192112" y="34353"/>
                  </a:lnTo>
                  <a:lnTo>
                    <a:pt x="198043" y="31521"/>
                  </a:lnTo>
                  <a:lnTo>
                    <a:pt x="202387" y="26060"/>
                  </a:lnTo>
                  <a:lnTo>
                    <a:pt x="204635" y="18973"/>
                  </a:lnTo>
                  <a:close/>
                </a:path>
                <a:path w="215900" h="310515">
                  <a:moveTo>
                    <a:pt x="215531" y="59982"/>
                  </a:moveTo>
                  <a:lnTo>
                    <a:pt x="215239" y="51066"/>
                  </a:lnTo>
                  <a:lnTo>
                    <a:pt x="214401" y="38455"/>
                  </a:lnTo>
                  <a:lnTo>
                    <a:pt x="0" y="309905"/>
                  </a:lnTo>
                  <a:lnTo>
                    <a:pt x="7366" y="310057"/>
                  </a:lnTo>
                  <a:lnTo>
                    <a:pt x="14452" y="308394"/>
                  </a:lnTo>
                  <a:lnTo>
                    <a:pt x="78524" y="240220"/>
                  </a:lnTo>
                  <a:lnTo>
                    <a:pt x="120357" y="190893"/>
                  </a:lnTo>
                  <a:lnTo>
                    <a:pt x="153047" y="151130"/>
                  </a:lnTo>
                  <a:lnTo>
                    <a:pt x="177596" y="119989"/>
                  </a:lnTo>
                  <a:lnTo>
                    <a:pt x="210324" y="73279"/>
                  </a:lnTo>
                  <a:lnTo>
                    <a:pt x="215531" y="59982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70074" y="7164578"/>
              <a:ext cx="108585" cy="226695"/>
            </a:xfrm>
            <a:custGeom>
              <a:avLst/>
              <a:gdLst/>
              <a:ahLst/>
              <a:cxnLst/>
              <a:rect l="l" t="t" r="r" b="b"/>
              <a:pathLst>
                <a:path w="108585" h="226695">
                  <a:moveTo>
                    <a:pt x="55270" y="226161"/>
                  </a:moveTo>
                  <a:lnTo>
                    <a:pt x="17894" y="207695"/>
                  </a:lnTo>
                  <a:lnTo>
                    <a:pt x="8153" y="209181"/>
                  </a:lnTo>
                  <a:lnTo>
                    <a:pt x="1854" y="211683"/>
                  </a:lnTo>
                  <a:lnTo>
                    <a:pt x="0" y="213614"/>
                  </a:lnTo>
                  <a:lnTo>
                    <a:pt x="2578" y="214122"/>
                  </a:lnTo>
                  <a:lnTo>
                    <a:pt x="8826" y="213753"/>
                  </a:lnTo>
                  <a:lnTo>
                    <a:pt x="17818" y="213728"/>
                  </a:lnTo>
                  <a:lnTo>
                    <a:pt x="28663" y="215265"/>
                  </a:lnTo>
                  <a:lnTo>
                    <a:pt x="39103" y="218554"/>
                  </a:lnTo>
                  <a:lnTo>
                    <a:pt x="47218" y="222478"/>
                  </a:lnTo>
                  <a:lnTo>
                    <a:pt x="52717" y="225513"/>
                  </a:lnTo>
                  <a:lnTo>
                    <a:pt x="55270" y="226161"/>
                  </a:lnTo>
                  <a:close/>
                </a:path>
                <a:path w="108585" h="226695">
                  <a:moveTo>
                    <a:pt x="74041" y="184480"/>
                  </a:moveTo>
                  <a:lnTo>
                    <a:pt x="41389" y="155067"/>
                  </a:lnTo>
                  <a:lnTo>
                    <a:pt x="27889" y="153873"/>
                  </a:lnTo>
                  <a:lnTo>
                    <a:pt x="22326" y="154635"/>
                  </a:lnTo>
                  <a:lnTo>
                    <a:pt x="15595" y="156121"/>
                  </a:lnTo>
                  <a:lnTo>
                    <a:pt x="12065" y="158711"/>
                  </a:lnTo>
                  <a:lnTo>
                    <a:pt x="12369" y="159423"/>
                  </a:lnTo>
                  <a:lnTo>
                    <a:pt x="15379" y="159753"/>
                  </a:lnTo>
                  <a:lnTo>
                    <a:pt x="22885" y="159270"/>
                  </a:lnTo>
                  <a:lnTo>
                    <a:pt x="33604" y="159893"/>
                  </a:lnTo>
                  <a:lnTo>
                    <a:pt x="46291" y="163499"/>
                  </a:lnTo>
                  <a:lnTo>
                    <a:pt x="57810" y="169964"/>
                  </a:lnTo>
                  <a:lnTo>
                    <a:pt x="65900" y="177165"/>
                  </a:lnTo>
                  <a:lnTo>
                    <a:pt x="70942" y="182854"/>
                  </a:lnTo>
                  <a:lnTo>
                    <a:pt x="73329" y="184772"/>
                  </a:lnTo>
                  <a:lnTo>
                    <a:pt x="74041" y="184480"/>
                  </a:lnTo>
                  <a:close/>
                </a:path>
                <a:path w="108585" h="226695">
                  <a:moveTo>
                    <a:pt x="108483" y="130835"/>
                  </a:moveTo>
                  <a:lnTo>
                    <a:pt x="70459" y="104914"/>
                  </a:lnTo>
                  <a:lnTo>
                    <a:pt x="37985" y="100863"/>
                  </a:lnTo>
                  <a:lnTo>
                    <a:pt x="28092" y="102412"/>
                  </a:lnTo>
                  <a:lnTo>
                    <a:pt x="24701" y="104076"/>
                  </a:lnTo>
                  <a:lnTo>
                    <a:pt x="28346" y="104940"/>
                  </a:lnTo>
                  <a:lnTo>
                    <a:pt x="37947" y="105498"/>
                  </a:lnTo>
                  <a:lnTo>
                    <a:pt x="51879" y="107124"/>
                  </a:lnTo>
                  <a:lnTo>
                    <a:pt x="68529" y="111175"/>
                  </a:lnTo>
                  <a:lnTo>
                    <a:pt x="84467" y="117525"/>
                  </a:lnTo>
                  <a:lnTo>
                    <a:pt x="96799" y="124307"/>
                  </a:lnTo>
                  <a:lnTo>
                    <a:pt x="104990" y="129425"/>
                  </a:lnTo>
                  <a:lnTo>
                    <a:pt x="108483" y="130835"/>
                  </a:lnTo>
                  <a:close/>
                </a:path>
                <a:path w="108585" h="226695">
                  <a:moveTo>
                    <a:pt x="108572" y="58877"/>
                  </a:moveTo>
                  <a:lnTo>
                    <a:pt x="106108" y="56654"/>
                  </a:lnTo>
                  <a:lnTo>
                    <a:pt x="98183" y="53225"/>
                  </a:lnTo>
                  <a:lnTo>
                    <a:pt x="85877" y="50228"/>
                  </a:lnTo>
                  <a:lnTo>
                    <a:pt x="81280" y="49949"/>
                  </a:lnTo>
                  <a:lnTo>
                    <a:pt x="90233" y="44386"/>
                  </a:lnTo>
                  <a:lnTo>
                    <a:pt x="99352" y="33108"/>
                  </a:lnTo>
                  <a:lnTo>
                    <a:pt x="103847" y="19659"/>
                  </a:lnTo>
                  <a:lnTo>
                    <a:pt x="104228" y="15354"/>
                  </a:lnTo>
                  <a:lnTo>
                    <a:pt x="104178" y="14147"/>
                  </a:lnTo>
                  <a:lnTo>
                    <a:pt x="103733" y="9956"/>
                  </a:lnTo>
                  <a:lnTo>
                    <a:pt x="100876" y="5943"/>
                  </a:lnTo>
                  <a:lnTo>
                    <a:pt x="98336" y="2286"/>
                  </a:lnTo>
                  <a:lnTo>
                    <a:pt x="98336" y="16052"/>
                  </a:lnTo>
                  <a:lnTo>
                    <a:pt x="98044" y="18465"/>
                  </a:lnTo>
                  <a:lnTo>
                    <a:pt x="69075" y="47421"/>
                  </a:lnTo>
                  <a:lnTo>
                    <a:pt x="67017" y="42748"/>
                  </a:lnTo>
                  <a:lnTo>
                    <a:pt x="67017" y="47840"/>
                  </a:lnTo>
                  <a:lnTo>
                    <a:pt x="62611" y="48729"/>
                  </a:lnTo>
                  <a:lnTo>
                    <a:pt x="60883" y="48450"/>
                  </a:lnTo>
                  <a:lnTo>
                    <a:pt x="61722" y="45415"/>
                  </a:lnTo>
                  <a:lnTo>
                    <a:pt x="63322" y="41376"/>
                  </a:lnTo>
                  <a:lnTo>
                    <a:pt x="64490" y="43129"/>
                  </a:lnTo>
                  <a:lnTo>
                    <a:pt x="67017" y="47840"/>
                  </a:lnTo>
                  <a:lnTo>
                    <a:pt x="67017" y="42748"/>
                  </a:lnTo>
                  <a:lnTo>
                    <a:pt x="66687" y="41986"/>
                  </a:lnTo>
                  <a:lnTo>
                    <a:pt x="64693" y="37909"/>
                  </a:lnTo>
                  <a:lnTo>
                    <a:pt x="66408" y="33553"/>
                  </a:lnTo>
                  <a:lnTo>
                    <a:pt x="74980" y="19100"/>
                  </a:lnTo>
                  <a:lnTo>
                    <a:pt x="78727" y="14147"/>
                  </a:lnTo>
                  <a:lnTo>
                    <a:pt x="83108" y="8458"/>
                  </a:lnTo>
                  <a:lnTo>
                    <a:pt x="91795" y="5943"/>
                  </a:lnTo>
                  <a:lnTo>
                    <a:pt x="94589" y="6858"/>
                  </a:lnTo>
                  <a:lnTo>
                    <a:pt x="97891" y="11582"/>
                  </a:lnTo>
                  <a:lnTo>
                    <a:pt x="98247" y="14147"/>
                  </a:lnTo>
                  <a:lnTo>
                    <a:pt x="98336" y="16052"/>
                  </a:lnTo>
                  <a:lnTo>
                    <a:pt x="98336" y="2286"/>
                  </a:lnTo>
                  <a:lnTo>
                    <a:pt x="97751" y="1435"/>
                  </a:lnTo>
                  <a:lnTo>
                    <a:pt x="91833" y="0"/>
                  </a:lnTo>
                  <a:lnTo>
                    <a:pt x="79095" y="4521"/>
                  </a:lnTo>
                  <a:lnTo>
                    <a:pt x="75044" y="11252"/>
                  </a:lnTo>
                  <a:lnTo>
                    <a:pt x="71310" y="16395"/>
                  </a:lnTo>
                  <a:lnTo>
                    <a:pt x="66548" y="24460"/>
                  </a:lnTo>
                  <a:lnTo>
                    <a:pt x="63093" y="32118"/>
                  </a:lnTo>
                  <a:lnTo>
                    <a:pt x="62471" y="33934"/>
                  </a:lnTo>
                  <a:lnTo>
                    <a:pt x="61087" y="31584"/>
                  </a:lnTo>
                  <a:lnTo>
                    <a:pt x="61087" y="38023"/>
                  </a:lnTo>
                  <a:lnTo>
                    <a:pt x="60782" y="38925"/>
                  </a:lnTo>
                  <a:lnTo>
                    <a:pt x="59334" y="44818"/>
                  </a:lnTo>
                  <a:lnTo>
                    <a:pt x="58674" y="48094"/>
                  </a:lnTo>
                  <a:lnTo>
                    <a:pt x="49745" y="46647"/>
                  </a:lnTo>
                  <a:lnTo>
                    <a:pt x="38379" y="40728"/>
                  </a:lnTo>
                  <a:lnTo>
                    <a:pt x="29311" y="32118"/>
                  </a:lnTo>
                  <a:lnTo>
                    <a:pt x="23380" y="21945"/>
                  </a:lnTo>
                  <a:lnTo>
                    <a:pt x="22174" y="18465"/>
                  </a:lnTo>
                  <a:lnTo>
                    <a:pt x="21983" y="14681"/>
                  </a:lnTo>
                  <a:lnTo>
                    <a:pt x="23368" y="12382"/>
                  </a:lnTo>
                  <a:lnTo>
                    <a:pt x="24701" y="10033"/>
                  </a:lnTo>
                  <a:lnTo>
                    <a:pt x="27444" y="9093"/>
                  </a:lnTo>
                  <a:lnTo>
                    <a:pt x="36550" y="11023"/>
                  </a:lnTo>
                  <a:lnTo>
                    <a:pt x="41770" y="16052"/>
                  </a:lnTo>
                  <a:lnTo>
                    <a:pt x="46329" y="20066"/>
                  </a:lnTo>
                  <a:lnTo>
                    <a:pt x="57454" y="32550"/>
                  </a:lnTo>
                  <a:lnTo>
                    <a:pt x="61087" y="38023"/>
                  </a:lnTo>
                  <a:lnTo>
                    <a:pt x="61087" y="31584"/>
                  </a:lnTo>
                  <a:lnTo>
                    <a:pt x="60388" y="30391"/>
                  </a:lnTo>
                  <a:lnTo>
                    <a:pt x="55575" y="23685"/>
                  </a:lnTo>
                  <a:lnTo>
                    <a:pt x="49479" y="16713"/>
                  </a:lnTo>
                  <a:lnTo>
                    <a:pt x="44843" y="12382"/>
                  </a:lnTo>
                  <a:lnTo>
                    <a:pt x="42024" y="9093"/>
                  </a:lnTo>
                  <a:lnTo>
                    <a:pt x="39979" y="6692"/>
                  </a:lnTo>
                  <a:lnTo>
                    <a:pt x="31508" y="4419"/>
                  </a:lnTo>
                  <a:lnTo>
                    <a:pt x="27444" y="3225"/>
                  </a:lnTo>
                  <a:lnTo>
                    <a:pt x="21336" y="4572"/>
                  </a:lnTo>
                  <a:lnTo>
                    <a:pt x="18186" y="10033"/>
                  </a:lnTo>
                  <a:lnTo>
                    <a:pt x="15760" y="14147"/>
                  </a:lnTo>
                  <a:lnTo>
                    <a:pt x="47688" y="52806"/>
                  </a:lnTo>
                  <a:lnTo>
                    <a:pt x="48780" y="52997"/>
                  </a:lnTo>
                  <a:lnTo>
                    <a:pt x="42608" y="54889"/>
                  </a:lnTo>
                  <a:lnTo>
                    <a:pt x="34861" y="58775"/>
                  </a:lnTo>
                  <a:lnTo>
                    <a:pt x="32499" y="61137"/>
                  </a:lnTo>
                  <a:lnTo>
                    <a:pt x="35801" y="61125"/>
                  </a:lnTo>
                  <a:lnTo>
                    <a:pt x="43891" y="59321"/>
                  </a:lnTo>
                  <a:lnTo>
                    <a:pt x="55765" y="57086"/>
                  </a:lnTo>
                  <a:lnTo>
                    <a:pt x="70434" y="55803"/>
                  </a:lnTo>
                  <a:lnTo>
                    <a:pt x="85140" y="56210"/>
                  </a:lnTo>
                  <a:lnTo>
                    <a:pt x="97116" y="57734"/>
                  </a:lnTo>
                  <a:lnTo>
                    <a:pt x="105283" y="59067"/>
                  </a:lnTo>
                  <a:lnTo>
                    <a:pt x="108572" y="58877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669041" y="3924561"/>
            <a:ext cx="1630680" cy="3351529"/>
            <a:chOff x="1669041" y="3924561"/>
            <a:chExt cx="1630680" cy="3351529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3211" y="6991958"/>
              <a:ext cx="226212" cy="1761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867836" y="7125191"/>
              <a:ext cx="431165" cy="151130"/>
            </a:xfrm>
            <a:custGeom>
              <a:avLst/>
              <a:gdLst/>
              <a:ahLst/>
              <a:cxnLst/>
              <a:rect l="l" t="t" r="r" b="b"/>
              <a:pathLst>
                <a:path w="431164" h="151129">
                  <a:moveTo>
                    <a:pt x="4864" y="0"/>
                  </a:moveTo>
                  <a:lnTo>
                    <a:pt x="0" y="150748"/>
                  </a:lnTo>
                  <a:lnTo>
                    <a:pt x="430923" y="147599"/>
                  </a:lnTo>
                  <a:lnTo>
                    <a:pt x="425893" y="121218"/>
                  </a:lnTo>
                  <a:lnTo>
                    <a:pt x="401210" y="98667"/>
                  </a:lnTo>
                  <a:lnTo>
                    <a:pt x="336167" y="67566"/>
                  </a:lnTo>
                  <a:lnTo>
                    <a:pt x="210058" y="15532"/>
                  </a:lnTo>
                  <a:lnTo>
                    <a:pt x="209854" y="2070"/>
                  </a:lnTo>
                  <a:lnTo>
                    <a:pt x="155799" y="19429"/>
                  </a:lnTo>
                  <a:lnTo>
                    <a:pt x="103849" y="24433"/>
                  </a:lnTo>
                  <a:lnTo>
                    <a:pt x="53654" y="17738"/>
                  </a:lnTo>
                  <a:lnTo>
                    <a:pt x="4864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67837" y="7172299"/>
              <a:ext cx="432434" cy="104139"/>
            </a:xfrm>
            <a:custGeom>
              <a:avLst/>
              <a:gdLst/>
              <a:ahLst/>
              <a:cxnLst/>
              <a:rect l="l" t="t" r="r" b="b"/>
              <a:pathLst>
                <a:path w="432435" h="104140">
                  <a:moveTo>
                    <a:pt x="48806" y="762"/>
                  </a:moveTo>
                  <a:lnTo>
                    <a:pt x="47218" y="1333"/>
                  </a:lnTo>
                  <a:lnTo>
                    <a:pt x="48120" y="1143"/>
                  </a:lnTo>
                  <a:lnTo>
                    <a:pt x="48806" y="762"/>
                  </a:lnTo>
                  <a:close/>
                </a:path>
                <a:path w="432435" h="104140">
                  <a:moveTo>
                    <a:pt x="69723" y="18961"/>
                  </a:moveTo>
                  <a:lnTo>
                    <a:pt x="69291" y="12153"/>
                  </a:lnTo>
                  <a:lnTo>
                    <a:pt x="65684" y="6248"/>
                  </a:lnTo>
                  <a:lnTo>
                    <a:pt x="60007" y="1917"/>
                  </a:lnTo>
                  <a:lnTo>
                    <a:pt x="53467" y="0"/>
                  </a:lnTo>
                  <a:lnTo>
                    <a:pt x="48120" y="1143"/>
                  </a:lnTo>
                  <a:lnTo>
                    <a:pt x="43141" y="3873"/>
                  </a:lnTo>
                  <a:lnTo>
                    <a:pt x="38925" y="8966"/>
                  </a:lnTo>
                  <a:lnTo>
                    <a:pt x="36652" y="15265"/>
                  </a:lnTo>
                  <a:lnTo>
                    <a:pt x="36779" y="21958"/>
                  </a:lnTo>
                  <a:lnTo>
                    <a:pt x="39547" y="28003"/>
                  </a:lnTo>
                  <a:lnTo>
                    <a:pt x="44335" y="32499"/>
                  </a:lnTo>
                  <a:lnTo>
                    <a:pt x="50317" y="34899"/>
                  </a:lnTo>
                  <a:lnTo>
                    <a:pt x="56667" y="34671"/>
                  </a:lnTo>
                  <a:lnTo>
                    <a:pt x="62572" y="31381"/>
                  </a:lnTo>
                  <a:lnTo>
                    <a:pt x="67208" y="25755"/>
                  </a:lnTo>
                  <a:lnTo>
                    <a:pt x="69723" y="18961"/>
                  </a:lnTo>
                  <a:close/>
                </a:path>
                <a:path w="432435" h="104140">
                  <a:moveTo>
                    <a:pt x="431812" y="92151"/>
                  </a:moveTo>
                  <a:lnTo>
                    <a:pt x="430326" y="86995"/>
                  </a:lnTo>
                  <a:lnTo>
                    <a:pt x="424840" y="82867"/>
                  </a:lnTo>
                  <a:lnTo>
                    <a:pt x="413753" y="77660"/>
                  </a:lnTo>
                  <a:lnTo>
                    <a:pt x="1168" y="67386"/>
                  </a:lnTo>
                  <a:lnTo>
                    <a:pt x="0" y="103644"/>
                  </a:lnTo>
                  <a:lnTo>
                    <a:pt x="430923" y="100507"/>
                  </a:lnTo>
                  <a:lnTo>
                    <a:pt x="431812" y="92151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50491" y="4958575"/>
              <a:ext cx="1218565" cy="2259965"/>
            </a:xfrm>
            <a:custGeom>
              <a:avLst/>
              <a:gdLst/>
              <a:ahLst/>
              <a:cxnLst/>
              <a:rect l="l" t="t" r="r" b="b"/>
              <a:pathLst>
                <a:path w="1218564" h="2259965">
                  <a:moveTo>
                    <a:pt x="1115529" y="2121497"/>
                  </a:moveTo>
                  <a:lnTo>
                    <a:pt x="1109091" y="2035568"/>
                  </a:lnTo>
                  <a:lnTo>
                    <a:pt x="1089202" y="1811680"/>
                  </a:lnTo>
                  <a:lnTo>
                    <a:pt x="1055065" y="1500606"/>
                  </a:lnTo>
                  <a:lnTo>
                    <a:pt x="1005852" y="1153160"/>
                  </a:lnTo>
                  <a:lnTo>
                    <a:pt x="950175" y="817422"/>
                  </a:lnTo>
                  <a:lnTo>
                    <a:pt x="907046" y="587324"/>
                  </a:lnTo>
                  <a:lnTo>
                    <a:pt x="854341" y="356450"/>
                  </a:lnTo>
                  <a:lnTo>
                    <a:pt x="769962" y="18453"/>
                  </a:lnTo>
                  <a:lnTo>
                    <a:pt x="395960" y="0"/>
                  </a:lnTo>
                  <a:lnTo>
                    <a:pt x="403694" y="57594"/>
                  </a:lnTo>
                  <a:lnTo>
                    <a:pt x="186334" y="0"/>
                  </a:lnTo>
                  <a:lnTo>
                    <a:pt x="73063" y="157797"/>
                  </a:lnTo>
                  <a:lnTo>
                    <a:pt x="16573" y="266915"/>
                  </a:lnTo>
                  <a:lnTo>
                    <a:pt x="0" y="378218"/>
                  </a:lnTo>
                  <a:lnTo>
                    <a:pt x="6477" y="542569"/>
                  </a:lnTo>
                  <a:lnTo>
                    <a:pt x="61506" y="859205"/>
                  </a:lnTo>
                  <a:lnTo>
                    <a:pt x="172910" y="1394193"/>
                  </a:lnTo>
                  <a:lnTo>
                    <a:pt x="282460" y="1898103"/>
                  </a:lnTo>
                  <a:lnTo>
                    <a:pt x="331914" y="2121497"/>
                  </a:lnTo>
                  <a:lnTo>
                    <a:pt x="563918" y="2121497"/>
                  </a:lnTo>
                  <a:lnTo>
                    <a:pt x="487337" y="609841"/>
                  </a:lnTo>
                  <a:lnTo>
                    <a:pt x="487908" y="605447"/>
                  </a:lnTo>
                  <a:lnTo>
                    <a:pt x="523430" y="708685"/>
                  </a:lnTo>
                  <a:lnTo>
                    <a:pt x="579907" y="891120"/>
                  </a:lnTo>
                  <a:lnTo>
                    <a:pt x="648995" y="1143482"/>
                  </a:lnTo>
                  <a:lnTo>
                    <a:pt x="712546" y="1392148"/>
                  </a:lnTo>
                  <a:lnTo>
                    <a:pt x="759002" y="1578279"/>
                  </a:lnTo>
                  <a:lnTo>
                    <a:pt x="811123" y="1794789"/>
                  </a:lnTo>
                  <a:lnTo>
                    <a:pt x="891641" y="2134616"/>
                  </a:lnTo>
                  <a:lnTo>
                    <a:pt x="1115529" y="2121497"/>
                  </a:lnTo>
                  <a:close/>
                </a:path>
                <a:path w="1218564" h="2259965">
                  <a:moveTo>
                    <a:pt x="1128915" y="2183396"/>
                  </a:moveTo>
                  <a:lnTo>
                    <a:pt x="1126985" y="2181961"/>
                  </a:lnTo>
                  <a:lnTo>
                    <a:pt x="1121371" y="2181415"/>
                  </a:lnTo>
                  <a:lnTo>
                    <a:pt x="1113307" y="2182863"/>
                  </a:lnTo>
                  <a:lnTo>
                    <a:pt x="1104061" y="2187397"/>
                  </a:lnTo>
                  <a:lnTo>
                    <a:pt x="1096314" y="2194369"/>
                  </a:lnTo>
                  <a:lnTo>
                    <a:pt x="1091742" y="2201494"/>
                  </a:lnTo>
                  <a:lnTo>
                    <a:pt x="1089888" y="2207095"/>
                  </a:lnTo>
                  <a:lnTo>
                    <a:pt x="1090333" y="2209533"/>
                  </a:lnTo>
                  <a:lnTo>
                    <a:pt x="1092276" y="2210384"/>
                  </a:lnTo>
                  <a:lnTo>
                    <a:pt x="1097559" y="2200783"/>
                  </a:lnTo>
                  <a:lnTo>
                    <a:pt x="1108036" y="2193874"/>
                  </a:lnTo>
                  <a:lnTo>
                    <a:pt x="1118336" y="2186686"/>
                  </a:lnTo>
                  <a:lnTo>
                    <a:pt x="1128864" y="2185606"/>
                  </a:lnTo>
                  <a:lnTo>
                    <a:pt x="1128915" y="2183396"/>
                  </a:lnTo>
                  <a:close/>
                </a:path>
                <a:path w="1218564" h="2259965">
                  <a:moveTo>
                    <a:pt x="1174750" y="2204847"/>
                  </a:moveTo>
                  <a:lnTo>
                    <a:pt x="1174254" y="2202713"/>
                  </a:lnTo>
                  <a:lnTo>
                    <a:pt x="1172133" y="2201837"/>
                  </a:lnTo>
                  <a:lnTo>
                    <a:pt x="1166888" y="2202827"/>
                  </a:lnTo>
                  <a:lnTo>
                    <a:pt x="1159979" y="2206396"/>
                  </a:lnTo>
                  <a:lnTo>
                    <a:pt x="1152893" y="2213216"/>
                  </a:lnTo>
                  <a:lnTo>
                    <a:pt x="1147940" y="2221903"/>
                  </a:lnTo>
                  <a:lnTo>
                    <a:pt x="1146009" y="2229726"/>
                  </a:lnTo>
                  <a:lnTo>
                    <a:pt x="1146149" y="2235327"/>
                  </a:lnTo>
                  <a:lnTo>
                    <a:pt x="1147394" y="2237321"/>
                  </a:lnTo>
                  <a:lnTo>
                    <a:pt x="1149489" y="2237397"/>
                  </a:lnTo>
                  <a:lnTo>
                    <a:pt x="1151229" y="2227275"/>
                  </a:lnTo>
                  <a:lnTo>
                    <a:pt x="1158570" y="2218080"/>
                  </a:lnTo>
                  <a:lnTo>
                    <a:pt x="1165656" y="2208682"/>
                  </a:lnTo>
                  <a:lnTo>
                    <a:pt x="1174750" y="2204847"/>
                  </a:lnTo>
                  <a:close/>
                </a:path>
                <a:path w="1218564" h="2259965">
                  <a:moveTo>
                    <a:pt x="1217942" y="2223300"/>
                  </a:moveTo>
                  <a:lnTo>
                    <a:pt x="1216736" y="2221484"/>
                  </a:lnTo>
                  <a:lnTo>
                    <a:pt x="1215834" y="2219655"/>
                  </a:lnTo>
                  <a:lnTo>
                    <a:pt x="1205941" y="2224494"/>
                  </a:lnTo>
                  <a:lnTo>
                    <a:pt x="1200708" y="2236686"/>
                  </a:lnTo>
                  <a:lnTo>
                    <a:pt x="1198118" y="2245423"/>
                  </a:lnTo>
                  <a:lnTo>
                    <a:pt x="1197787" y="2252776"/>
                  </a:lnTo>
                  <a:lnTo>
                    <a:pt x="1198803" y="2257755"/>
                  </a:lnTo>
                  <a:lnTo>
                    <a:pt x="1200289" y="2259380"/>
                  </a:lnTo>
                  <a:lnTo>
                    <a:pt x="1202385" y="2259152"/>
                  </a:lnTo>
                  <a:lnTo>
                    <a:pt x="1202918" y="2249817"/>
                  </a:lnTo>
                  <a:lnTo>
                    <a:pt x="1207376" y="2239886"/>
                  </a:lnTo>
                  <a:lnTo>
                    <a:pt x="1211592" y="2229840"/>
                  </a:lnTo>
                  <a:lnTo>
                    <a:pt x="1217942" y="222330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9041" y="3924561"/>
              <a:ext cx="1500994" cy="1852882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9361" y="277977"/>
            <a:ext cx="8454821" cy="696772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208722" y="409674"/>
            <a:ext cx="17640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350" dirty="0"/>
              <a:t>L</a:t>
            </a:r>
          </a:p>
        </p:txBody>
      </p:sp>
      <p:grpSp>
        <p:nvGrpSpPr>
          <p:cNvPr id="51" name="object 51"/>
          <p:cNvGrpSpPr/>
          <p:nvPr/>
        </p:nvGrpSpPr>
        <p:grpSpPr>
          <a:xfrm>
            <a:off x="1006855" y="1120394"/>
            <a:ext cx="7534275" cy="1156335"/>
            <a:chOff x="1006855" y="1120394"/>
            <a:chExt cx="7534275" cy="1156335"/>
          </a:xfrm>
        </p:grpSpPr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11731" y="1120394"/>
              <a:ext cx="6929081" cy="115599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6855" y="1226312"/>
              <a:ext cx="1045463" cy="104546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1651" y="1291082"/>
              <a:ext cx="889317" cy="889317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213495" y="1470440"/>
            <a:ext cx="55435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b="1" spc="325" dirty="0">
                <a:solidFill>
                  <a:srgbClr val="A4DB20"/>
                </a:solidFill>
                <a:latin typeface="Arial"/>
                <a:cs typeface="Arial"/>
              </a:rPr>
              <a:t>05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41907" y="1585429"/>
            <a:ext cx="495300" cy="300990"/>
            <a:chOff x="1241907" y="1585429"/>
            <a:chExt cx="495300" cy="300990"/>
          </a:xfrm>
        </p:grpSpPr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1907" y="1585429"/>
              <a:ext cx="233972" cy="29880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26616" y="1591462"/>
              <a:ext cx="210223" cy="294386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2108200" y="1244215"/>
            <a:ext cx="6134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MX" sz="1200" b="1" spc="50" dirty="0" smtClean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b="1" spc="50" dirty="0" err="1" smtClean="0">
                <a:solidFill>
                  <a:srgbClr val="FF0000"/>
                </a:solidFill>
                <a:latin typeface="Tahoma"/>
                <a:cs typeface="Tahoma"/>
              </a:rPr>
              <a:t>stá</a:t>
            </a:r>
            <a:r>
              <a:rPr sz="1200" b="1" spc="5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asociado</a:t>
            </a:r>
            <a:r>
              <a:rPr sz="1200" b="1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tanto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9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b="1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concepción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desarrollo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todo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proyecto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educativo, 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como </a:t>
            </a:r>
            <a:r>
              <a:rPr sz="1200" b="1" spc="95" dirty="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la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proyección social que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todo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establecimiento 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debe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realizar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como</a:t>
            </a:r>
            <a:r>
              <a:rPr sz="1200" b="1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compromiso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con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comunidad</a:t>
            </a:r>
            <a:r>
              <a:rPr sz="1200" b="1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educativa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con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la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comunidad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circundante.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S O C I A 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09-22</dc:title>
  <dc:creator>Luis Mercado</dc:creator>
  <cp:lastModifiedBy>user</cp:lastModifiedBy>
  <cp:revision>3</cp:revision>
  <dcterms:created xsi:type="dcterms:W3CDTF">2022-09-22T16:05:55Z</dcterms:created>
  <dcterms:modified xsi:type="dcterms:W3CDTF">2022-10-31T00:38:02Z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