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75.png"/><Relationship Id="rId68" Type="http://schemas.openxmlformats.org/officeDocument/2006/relationships/image" Target="../media/image80.png"/><Relationship Id="rId84" Type="http://schemas.openxmlformats.org/officeDocument/2006/relationships/image" Target="../media/image96.png"/><Relationship Id="rId89" Type="http://schemas.openxmlformats.org/officeDocument/2006/relationships/image" Target="../media/image101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67.png"/><Relationship Id="rId53" Type="http://schemas.openxmlformats.org/officeDocument/2006/relationships/image" Target="../media/image68.png"/><Relationship Id="rId58" Type="http://schemas.openxmlformats.org/officeDocument/2006/relationships/image" Target="../media/image70.png"/><Relationship Id="rId74" Type="http://schemas.openxmlformats.org/officeDocument/2006/relationships/image" Target="../media/image86.png"/><Relationship Id="rId79" Type="http://schemas.openxmlformats.org/officeDocument/2006/relationships/image" Target="../media/image91.png"/><Relationship Id="rId5" Type="http://schemas.openxmlformats.org/officeDocument/2006/relationships/image" Target="../media/image4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76.png"/><Relationship Id="rId69" Type="http://schemas.openxmlformats.org/officeDocument/2006/relationships/image" Target="../media/image81.png"/><Relationship Id="rId77" Type="http://schemas.openxmlformats.org/officeDocument/2006/relationships/image" Target="../media/image8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84.png"/><Relationship Id="rId80" Type="http://schemas.openxmlformats.org/officeDocument/2006/relationships/image" Target="../media/image92.png"/><Relationship Id="rId85" Type="http://schemas.openxmlformats.org/officeDocument/2006/relationships/image" Target="../media/image9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71.png"/><Relationship Id="rId67" Type="http://schemas.openxmlformats.org/officeDocument/2006/relationships/image" Target="../media/image79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62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image" Target="../media/image87.png"/><Relationship Id="rId83" Type="http://schemas.openxmlformats.org/officeDocument/2006/relationships/image" Target="../media/image95.png"/><Relationship Id="rId88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9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72.png"/><Relationship Id="rId65" Type="http://schemas.openxmlformats.org/officeDocument/2006/relationships/image" Target="../media/image77.png"/><Relationship Id="rId73" Type="http://schemas.openxmlformats.org/officeDocument/2006/relationships/image" Target="../media/image85.png"/><Relationship Id="rId78" Type="http://schemas.openxmlformats.org/officeDocument/2006/relationships/image" Target="../media/image90.png"/><Relationship Id="rId81" Type="http://schemas.openxmlformats.org/officeDocument/2006/relationships/image" Target="../media/image93.png"/><Relationship Id="rId86" Type="http://schemas.openxmlformats.org/officeDocument/2006/relationships/image" Target="../media/image9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64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88.png"/><Relationship Id="rId7" Type="http://schemas.openxmlformats.org/officeDocument/2006/relationships/image" Target="../media/image6.png"/><Relationship Id="rId71" Type="http://schemas.openxmlformats.org/officeDocument/2006/relationships/image" Target="../media/image83.png"/><Relationship Id="rId2" Type="http://schemas.openxmlformats.org/officeDocument/2006/relationships/image" Target="../media/image1.png"/><Relationship Id="rId29" Type="http://schemas.openxmlformats.org/officeDocument/2006/relationships/image" Target="../media/image62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78.png"/><Relationship Id="rId87" Type="http://schemas.openxmlformats.org/officeDocument/2006/relationships/image" Target="../media/image99.png"/><Relationship Id="rId61" Type="http://schemas.openxmlformats.org/officeDocument/2006/relationships/image" Target="../media/image73.png"/><Relationship Id="rId82" Type="http://schemas.openxmlformats.org/officeDocument/2006/relationships/image" Target="../media/image94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93" y="158750"/>
            <a:ext cx="9752965" cy="7477125"/>
            <a:chOff x="153593" y="158750"/>
            <a:chExt cx="9752965" cy="7477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593" y="158750"/>
              <a:ext cx="9752406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668" y="314515"/>
              <a:ext cx="1111859" cy="861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472" y="314515"/>
              <a:ext cx="1131912" cy="8709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265" y="305320"/>
              <a:ext cx="1079258" cy="8801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2257" y="314515"/>
              <a:ext cx="519201" cy="861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1296" y="314515"/>
              <a:ext cx="1241424" cy="86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0653" y="314515"/>
              <a:ext cx="1106843" cy="86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7415" y="305321"/>
              <a:ext cx="1079245" cy="8801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4936" y="305320"/>
              <a:ext cx="1079246" cy="88010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0669" y="1363865"/>
              <a:ext cx="1111859" cy="8611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2472" y="1363865"/>
              <a:ext cx="1131912" cy="8709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63265" y="1354658"/>
              <a:ext cx="1079258" cy="880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2257" y="1363865"/>
              <a:ext cx="519201" cy="861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1295" y="1363866"/>
              <a:ext cx="1241425" cy="86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0653" y="1363866"/>
              <a:ext cx="1106843" cy="861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7415" y="1354657"/>
              <a:ext cx="1079246" cy="8801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04936" y="1354658"/>
              <a:ext cx="1079245" cy="880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0668" y="2413203"/>
              <a:ext cx="1111859" cy="861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52472" y="2413203"/>
              <a:ext cx="1131912" cy="870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63265" y="2404008"/>
              <a:ext cx="1079258" cy="88011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2257" y="2413203"/>
              <a:ext cx="519201" cy="861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31295" y="2413203"/>
              <a:ext cx="1241424" cy="861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40653" y="2413203"/>
              <a:ext cx="1106843" cy="861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07415" y="2404008"/>
              <a:ext cx="1079246" cy="8801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04936" y="2404008"/>
              <a:ext cx="1079246" cy="88011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668" y="3462553"/>
              <a:ext cx="1111859" cy="861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2472" y="3462553"/>
              <a:ext cx="1131912" cy="8709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63265" y="3453358"/>
              <a:ext cx="1079258" cy="8801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42257" y="3462553"/>
              <a:ext cx="519201" cy="861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31296" y="3462553"/>
              <a:ext cx="1241424" cy="861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40653" y="3462553"/>
              <a:ext cx="1106843" cy="86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07415" y="3453358"/>
              <a:ext cx="1079245" cy="8801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04936" y="3453358"/>
              <a:ext cx="1079246" cy="880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80669" y="4511890"/>
              <a:ext cx="1111859" cy="8612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052472" y="4511891"/>
              <a:ext cx="1131912" cy="8709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163265" y="4502696"/>
              <a:ext cx="1079258" cy="88010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42257" y="4511890"/>
              <a:ext cx="519201" cy="8612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1295" y="4511890"/>
              <a:ext cx="1241424" cy="86121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40653" y="4511890"/>
              <a:ext cx="1106843" cy="8612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07415" y="4502696"/>
              <a:ext cx="1079245" cy="88010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104936" y="4502696"/>
              <a:ext cx="1079245" cy="88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0669" y="5561240"/>
              <a:ext cx="1111859" cy="861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52472" y="5561241"/>
              <a:ext cx="1131912" cy="87091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163265" y="5552046"/>
              <a:ext cx="1079258" cy="88010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42257" y="5561240"/>
              <a:ext cx="519201" cy="861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731295" y="5561241"/>
              <a:ext cx="1241424" cy="861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0653" y="5561241"/>
              <a:ext cx="1106843" cy="8611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07415" y="5552045"/>
              <a:ext cx="1079245" cy="88010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104936" y="5552046"/>
              <a:ext cx="1079246" cy="88011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0668" y="6610591"/>
              <a:ext cx="1111859" cy="861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052472" y="6610591"/>
              <a:ext cx="1131912" cy="87091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163265" y="6601396"/>
              <a:ext cx="1079258" cy="8801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242257" y="6610591"/>
              <a:ext cx="519201" cy="861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731295" y="6610591"/>
              <a:ext cx="1241425" cy="861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940653" y="6610591"/>
              <a:ext cx="1106843" cy="861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007415" y="6601396"/>
              <a:ext cx="1079246" cy="88011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104936" y="6601396"/>
              <a:ext cx="1079246" cy="880110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2776220" y="1501140"/>
            <a:ext cx="4547870" cy="1045844"/>
            <a:chOff x="2776220" y="1501140"/>
            <a:chExt cx="4547870" cy="1045844"/>
          </a:xfrm>
        </p:grpSpPr>
        <p:pic>
          <p:nvPicPr>
            <p:cNvPr id="61" name="object 6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776220" y="1501140"/>
              <a:ext cx="4547615" cy="104546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905810" y="1628663"/>
              <a:ext cx="4163060" cy="662305"/>
            </a:xfrm>
            <a:custGeom>
              <a:avLst/>
              <a:gdLst/>
              <a:ahLst/>
              <a:cxnLst/>
              <a:rect l="l" t="t" r="r" b="b"/>
              <a:pathLst>
                <a:path w="4163059" h="662305">
                  <a:moveTo>
                    <a:pt x="3824998" y="0"/>
                  </a:moveTo>
                  <a:lnTo>
                    <a:pt x="331127" y="0"/>
                  </a:lnTo>
                  <a:lnTo>
                    <a:pt x="282197" y="3590"/>
                  </a:lnTo>
                  <a:lnTo>
                    <a:pt x="235496" y="14020"/>
                  </a:lnTo>
                  <a:lnTo>
                    <a:pt x="191536" y="30777"/>
                  </a:lnTo>
                  <a:lnTo>
                    <a:pt x="150828" y="53349"/>
                  </a:lnTo>
                  <a:lnTo>
                    <a:pt x="113887" y="81224"/>
                  </a:lnTo>
                  <a:lnTo>
                    <a:pt x="81222" y="113889"/>
                  </a:lnTo>
                  <a:lnTo>
                    <a:pt x="53348" y="150832"/>
                  </a:lnTo>
                  <a:lnTo>
                    <a:pt x="30777" y="191541"/>
                  </a:lnTo>
                  <a:lnTo>
                    <a:pt x="14020" y="235503"/>
                  </a:lnTo>
                  <a:lnTo>
                    <a:pt x="3590" y="282207"/>
                  </a:lnTo>
                  <a:lnTo>
                    <a:pt x="0" y="331139"/>
                  </a:lnTo>
                  <a:lnTo>
                    <a:pt x="3590" y="380072"/>
                  </a:lnTo>
                  <a:lnTo>
                    <a:pt x="14020" y="426774"/>
                  </a:lnTo>
                  <a:lnTo>
                    <a:pt x="30777" y="470736"/>
                  </a:lnTo>
                  <a:lnTo>
                    <a:pt x="53348" y="511443"/>
                  </a:lnTo>
                  <a:lnTo>
                    <a:pt x="81222" y="548384"/>
                  </a:lnTo>
                  <a:lnTo>
                    <a:pt x="113887" y="581048"/>
                  </a:lnTo>
                  <a:lnTo>
                    <a:pt x="150828" y="608921"/>
                  </a:lnTo>
                  <a:lnTo>
                    <a:pt x="191536" y="631491"/>
                  </a:lnTo>
                  <a:lnTo>
                    <a:pt x="235496" y="648247"/>
                  </a:lnTo>
                  <a:lnTo>
                    <a:pt x="282197" y="658676"/>
                  </a:lnTo>
                  <a:lnTo>
                    <a:pt x="331127" y="662266"/>
                  </a:lnTo>
                  <a:lnTo>
                    <a:pt x="3831894" y="662266"/>
                  </a:lnTo>
                  <a:lnTo>
                    <a:pt x="3877571" y="659142"/>
                  </a:lnTo>
                  <a:lnTo>
                    <a:pt x="3921341" y="650044"/>
                  </a:lnTo>
                  <a:lnTo>
                    <a:pt x="3962789" y="635389"/>
                  </a:lnTo>
                  <a:lnTo>
                    <a:pt x="4001501" y="615591"/>
                  </a:lnTo>
                  <a:lnTo>
                    <a:pt x="4037062" y="591064"/>
                  </a:lnTo>
                  <a:lnTo>
                    <a:pt x="4069057" y="562224"/>
                  </a:lnTo>
                  <a:lnTo>
                    <a:pt x="4097071" y="529485"/>
                  </a:lnTo>
                  <a:lnTo>
                    <a:pt x="4120689" y="493262"/>
                  </a:lnTo>
                  <a:lnTo>
                    <a:pt x="4139497" y="453971"/>
                  </a:lnTo>
                  <a:lnTo>
                    <a:pt x="4153079" y="412025"/>
                  </a:lnTo>
                  <a:lnTo>
                    <a:pt x="4161021" y="367840"/>
                  </a:lnTo>
                  <a:lnTo>
                    <a:pt x="4162907" y="321830"/>
                  </a:lnTo>
                  <a:lnTo>
                    <a:pt x="4157987" y="273681"/>
                  </a:lnTo>
                  <a:lnTo>
                    <a:pt x="4146289" y="227923"/>
                  </a:lnTo>
                  <a:lnTo>
                    <a:pt x="4128353" y="185019"/>
                  </a:lnTo>
                  <a:lnTo>
                    <a:pt x="4104716" y="145431"/>
                  </a:lnTo>
                  <a:lnTo>
                    <a:pt x="4075920" y="109621"/>
                  </a:lnTo>
                  <a:lnTo>
                    <a:pt x="4042504" y="78052"/>
                  </a:lnTo>
                  <a:lnTo>
                    <a:pt x="4005007" y="51186"/>
                  </a:lnTo>
                  <a:lnTo>
                    <a:pt x="3963968" y="29486"/>
                  </a:lnTo>
                  <a:lnTo>
                    <a:pt x="3919928" y="13413"/>
                  </a:lnTo>
                  <a:lnTo>
                    <a:pt x="3873424" y="3430"/>
                  </a:lnTo>
                  <a:lnTo>
                    <a:pt x="3824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350692" y="3326698"/>
            <a:ext cx="2414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100"/>
              </a:spcBef>
              <a:buChar char="•"/>
              <a:tabLst>
                <a:tab pos="130175" algn="l"/>
              </a:tabLst>
            </a:pPr>
            <a:r>
              <a:rPr sz="1200" b="1" spc="45" dirty="0">
                <a:latin typeface="Arial"/>
                <a:cs typeface="Arial"/>
              </a:rPr>
              <a:t>Visión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de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65" dirty="0">
                <a:latin typeface="Arial"/>
                <a:cs typeface="Arial"/>
              </a:rPr>
              <a:t>futuro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en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contexto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70" dirty="0">
                <a:latin typeface="Arial"/>
                <a:cs typeface="Arial"/>
              </a:rPr>
              <a:t>Identificar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problemas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55" dirty="0">
                <a:latin typeface="Arial"/>
                <a:cs typeface="Arial"/>
              </a:rPr>
              <a:t>Descubrir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oportunidades</a:t>
            </a:r>
            <a:endParaRPr sz="120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Char char="•"/>
              <a:tabLst>
                <a:tab pos="130175" algn="l"/>
              </a:tabLst>
            </a:pPr>
            <a:r>
              <a:rPr sz="1200" b="1" spc="65" dirty="0">
                <a:latin typeface="Arial"/>
                <a:cs typeface="Arial"/>
              </a:rPr>
              <a:t>Visualizar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55" dirty="0">
                <a:latin typeface="Arial"/>
                <a:cs typeface="Arial"/>
              </a:rPr>
              <a:t>riesgos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8907" y="2403522"/>
            <a:ext cx="3512185" cy="6242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50594" marR="30480" indent="-913130">
              <a:lnSpc>
                <a:spcPct val="80000"/>
              </a:lnSpc>
              <a:spcBef>
                <a:spcPts val="850"/>
              </a:spcBef>
              <a:tabLst>
                <a:tab pos="950594" algn="l"/>
              </a:tabLst>
            </a:pPr>
            <a:r>
              <a:rPr sz="4500" b="1" spc="89" baseline="-25925" dirty="0">
                <a:solidFill>
                  <a:srgbClr val="FFFFFF"/>
                </a:solidFill>
                <a:latin typeface="Arial"/>
                <a:cs typeface="Arial"/>
              </a:rPr>
              <a:t>01	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Generación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negocio </a:t>
            </a:r>
            <a:r>
              <a:rPr sz="12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conocimiento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disciplinar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417985" y="2354579"/>
            <a:ext cx="4027804" cy="1214755"/>
            <a:chOff x="5417985" y="2354579"/>
            <a:chExt cx="4027804" cy="1214755"/>
          </a:xfrm>
        </p:grpSpPr>
        <p:pic>
          <p:nvPicPr>
            <p:cNvPr id="71" name="object 7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417985" y="2532430"/>
              <a:ext cx="790740" cy="1036561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135116" y="2354579"/>
              <a:ext cx="3310127" cy="105155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262890" y="2481706"/>
              <a:ext cx="2928340" cy="668096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555505" y="2403522"/>
            <a:ext cx="3388995" cy="6242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950594" marR="30480" indent="-913130">
              <a:lnSpc>
                <a:spcPct val="80000"/>
              </a:lnSpc>
              <a:spcBef>
                <a:spcPts val="850"/>
              </a:spcBef>
              <a:tabLst>
                <a:tab pos="950594" algn="l"/>
              </a:tabLst>
            </a:pPr>
            <a:r>
              <a:rPr sz="4500" b="1" spc="89" baseline="-25925" dirty="0">
                <a:solidFill>
                  <a:srgbClr val="FFFFFF"/>
                </a:solidFill>
                <a:latin typeface="Arial"/>
                <a:cs typeface="Arial"/>
              </a:rPr>
              <a:t>02	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Observación,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descubrimiento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perspectiva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55823" y="277977"/>
            <a:ext cx="9348470" cy="1181100"/>
            <a:chOff x="355823" y="277977"/>
            <a:chExt cx="9348470" cy="1181100"/>
          </a:xfrm>
        </p:grpSpPr>
        <p:sp>
          <p:nvSpPr>
            <p:cNvPr id="76" name="object 76"/>
            <p:cNvSpPr/>
            <p:nvPr/>
          </p:nvSpPr>
          <p:spPr>
            <a:xfrm>
              <a:off x="355823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85545" y="277977"/>
              <a:ext cx="8286902" cy="1181036"/>
            </a:xfrm>
            <a:prstGeom prst="rect">
              <a:avLst/>
            </a:prstGeom>
          </p:spPr>
        </p:pic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8140" algn="l"/>
              </a:tabLst>
            </a:pPr>
            <a:r>
              <a:rPr spc="95" dirty="0"/>
              <a:t>A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-20" dirty="0"/>
              <a:t>T</a:t>
            </a:r>
            <a:r>
              <a:rPr spc="-229" dirty="0"/>
              <a:t> </a:t>
            </a:r>
            <a:r>
              <a:rPr spc="-30" dirty="0"/>
              <a:t>U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140" dirty="0"/>
              <a:t>S</a:t>
            </a:r>
            <a:r>
              <a:rPr dirty="0"/>
              <a:t>	</a:t>
            </a:r>
            <a:r>
              <a:rPr spc="-90" dirty="0"/>
              <a:t>P</a:t>
            </a:r>
            <a:r>
              <a:rPr spc="-229" dirty="0"/>
              <a:t> </a:t>
            </a:r>
            <a:r>
              <a:rPr spc="95" dirty="0"/>
              <a:t>A</a:t>
            </a:r>
            <a:r>
              <a:rPr spc="-229" dirty="0"/>
              <a:t> </a:t>
            </a:r>
            <a:r>
              <a:rPr spc="-180" dirty="0"/>
              <a:t>R</a:t>
            </a:r>
            <a:r>
              <a:rPr spc="-229" dirty="0"/>
              <a:t> </a:t>
            </a:r>
            <a:r>
              <a:rPr spc="95" dirty="0"/>
              <a:t>A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2308056" y="851634"/>
            <a:ext cx="528828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635" algn="l"/>
              </a:tabLst>
            </a:pP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2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8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Arial"/>
              <a:cs typeface="Arial"/>
            </a:endParaRPr>
          </a:p>
          <a:p>
            <a:pPr marL="1057910" marR="862330" indent="-106680">
              <a:lnSpc>
                <a:spcPct val="100000"/>
              </a:lnSpc>
            </a:pPr>
            <a:r>
              <a:rPr sz="1200" b="1" spc="25" dirty="0">
                <a:latin typeface="Arial"/>
                <a:cs typeface="Arial"/>
              </a:rPr>
              <a:t>Son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aquellas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actitudes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90" dirty="0">
                <a:latin typeface="Arial"/>
                <a:cs typeface="Arial"/>
              </a:rPr>
              <a:t>que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75" dirty="0">
                <a:latin typeface="Arial"/>
                <a:cs typeface="Arial"/>
              </a:rPr>
              <a:t>predisponen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0" dirty="0">
                <a:latin typeface="Arial"/>
                <a:cs typeface="Arial"/>
              </a:rPr>
              <a:t>la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80" dirty="0">
                <a:latin typeface="Arial"/>
                <a:cs typeface="Arial"/>
              </a:rPr>
              <a:t>persona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5" dirty="0">
                <a:latin typeface="Arial"/>
                <a:cs typeface="Arial"/>
              </a:rPr>
              <a:t>hacia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la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95" dirty="0">
                <a:latin typeface="Arial"/>
                <a:cs typeface="Arial"/>
              </a:rPr>
              <a:t>actividad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85" dirty="0">
                <a:latin typeface="Arial"/>
                <a:cs typeface="Arial"/>
              </a:rPr>
              <a:t>empresarial.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157956" y="4719361"/>
            <a:ext cx="284480" cy="259079"/>
            <a:chOff x="5157956" y="4719361"/>
            <a:chExt cx="284480" cy="259079"/>
          </a:xfrm>
        </p:grpSpPr>
        <p:sp>
          <p:nvSpPr>
            <p:cNvPr id="81" name="object 81"/>
            <p:cNvSpPr/>
            <p:nvPr/>
          </p:nvSpPr>
          <p:spPr>
            <a:xfrm>
              <a:off x="5159603" y="4719361"/>
              <a:ext cx="282575" cy="257810"/>
            </a:xfrm>
            <a:custGeom>
              <a:avLst/>
              <a:gdLst/>
              <a:ahLst/>
              <a:cxnLst/>
              <a:rect l="l" t="t" r="r" b="b"/>
              <a:pathLst>
                <a:path w="282575" h="257810">
                  <a:moveTo>
                    <a:pt x="117487" y="0"/>
                  </a:moveTo>
                  <a:lnTo>
                    <a:pt x="73124" y="7613"/>
                  </a:lnTo>
                  <a:lnTo>
                    <a:pt x="36396" y="30840"/>
                  </a:lnTo>
                  <a:lnTo>
                    <a:pt x="11058" y="66142"/>
                  </a:lnTo>
                  <a:lnTo>
                    <a:pt x="863" y="109982"/>
                  </a:lnTo>
                  <a:lnTo>
                    <a:pt x="0" y="139573"/>
                  </a:lnTo>
                  <a:lnTo>
                    <a:pt x="7613" y="183934"/>
                  </a:lnTo>
                  <a:lnTo>
                    <a:pt x="30840" y="220657"/>
                  </a:lnTo>
                  <a:lnTo>
                    <a:pt x="66142" y="245991"/>
                  </a:lnTo>
                  <a:lnTo>
                    <a:pt x="109982" y="256184"/>
                  </a:lnTo>
                  <a:lnTo>
                    <a:pt x="164884" y="257797"/>
                  </a:lnTo>
                  <a:lnTo>
                    <a:pt x="209245" y="250190"/>
                  </a:lnTo>
                  <a:lnTo>
                    <a:pt x="245970" y="226966"/>
                  </a:lnTo>
                  <a:lnTo>
                    <a:pt x="271308" y="191662"/>
                  </a:lnTo>
                  <a:lnTo>
                    <a:pt x="281508" y="147815"/>
                  </a:lnTo>
                  <a:lnTo>
                    <a:pt x="282371" y="118237"/>
                  </a:lnTo>
                  <a:lnTo>
                    <a:pt x="274765" y="73868"/>
                  </a:lnTo>
                  <a:lnTo>
                    <a:pt x="251542" y="37141"/>
                  </a:lnTo>
                  <a:lnTo>
                    <a:pt x="216242" y="11805"/>
                  </a:lnTo>
                  <a:lnTo>
                    <a:pt x="172402" y="1612"/>
                  </a:lnTo>
                  <a:lnTo>
                    <a:pt x="11748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57952" y="4759337"/>
              <a:ext cx="284480" cy="219075"/>
            </a:xfrm>
            <a:custGeom>
              <a:avLst/>
              <a:gdLst/>
              <a:ahLst/>
              <a:cxnLst/>
              <a:rect l="l" t="t" r="r" b="b"/>
              <a:pathLst>
                <a:path w="284479" h="219075">
                  <a:moveTo>
                    <a:pt x="136156" y="26835"/>
                  </a:moveTo>
                  <a:lnTo>
                    <a:pt x="133438" y="15989"/>
                  </a:lnTo>
                  <a:lnTo>
                    <a:pt x="127000" y="7327"/>
                  </a:lnTo>
                  <a:lnTo>
                    <a:pt x="117792" y="1714"/>
                  </a:lnTo>
                  <a:lnTo>
                    <a:pt x="106756" y="0"/>
                  </a:lnTo>
                  <a:lnTo>
                    <a:pt x="95897" y="2717"/>
                  </a:lnTo>
                  <a:lnTo>
                    <a:pt x="87236" y="9144"/>
                  </a:lnTo>
                  <a:lnTo>
                    <a:pt x="81622" y="18364"/>
                  </a:lnTo>
                  <a:lnTo>
                    <a:pt x="79908" y="29413"/>
                  </a:lnTo>
                  <a:lnTo>
                    <a:pt x="82613" y="40259"/>
                  </a:lnTo>
                  <a:lnTo>
                    <a:pt x="89052" y="48920"/>
                  </a:lnTo>
                  <a:lnTo>
                    <a:pt x="98272" y="54533"/>
                  </a:lnTo>
                  <a:lnTo>
                    <a:pt x="109321" y="56235"/>
                  </a:lnTo>
                  <a:lnTo>
                    <a:pt x="120154" y="53530"/>
                  </a:lnTo>
                  <a:lnTo>
                    <a:pt x="128828" y="47091"/>
                  </a:lnTo>
                  <a:lnTo>
                    <a:pt x="134442" y="37884"/>
                  </a:lnTo>
                  <a:lnTo>
                    <a:pt x="136156" y="26835"/>
                  </a:lnTo>
                  <a:close/>
                </a:path>
                <a:path w="284479" h="219075">
                  <a:moveTo>
                    <a:pt x="284099" y="75387"/>
                  </a:moveTo>
                  <a:lnTo>
                    <a:pt x="262280" y="47980"/>
                  </a:lnTo>
                  <a:lnTo>
                    <a:pt x="256044" y="42824"/>
                  </a:lnTo>
                  <a:lnTo>
                    <a:pt x="248577" y="40640"/>
                  </a:lnTo>
                  <a:lnTo>
                    <a:pt x="240842" y="41529"/>
                  </a:lnTo>
                  <a:lnTo>
                    <a:pt x="233832" y="45554"/>
                  </a:lnTo>
                  <a:lnTo>
                    <a:pt x="167017" y="110909"/>
                  </a:lnTo>
                  <a:lnTo>
                    <a:pt x="120167" y="86855"/>
                  </a:lnTo>
                  <a:lnTo>
                    <a:pt x="114388" y="83159"/>
                  </a:lnTo>
                  <a:lnTo>
                    <a:pt x="107886" y="81749"/>
                  </a:lnTo>
                  <a:lnTo>
                    <a:pt x="101282" y="82664"/>
                  </a:lnTo>
                  <a:lnTo>
                    <a:pt x="95250" y="85915"/>
                  </a:lnTo>
                  <a:lnTo>
                    <a:pt x="177" y="149707"/>
                  </a:lnTo>
                  <a:lnTo>
                    <a:pt x="0" y="154432"/>
                  </a:lnTo>
                  <a:lnTo>
                    <a:pt x="3683" y="176784"/>
                  </a:lnTo>
                  <a:lnTo>
                    <a:pt x="15278" y="195326"/>
                  </a:lnTo>
                  <a:lnTo>
                    <a:pt x="32981" y="208153"/>
                  </a:lnTo>
                  <a:lnTo>
                    <a:pt x="55029" y="213347"/>
                  </a:lnTo>
                  <a:lnTo>
                    <a:pt x="224637" y="218706"/>
                  </a:lnTo>
                  <a:lnTo>
                    <a:pt x="247205" y="214820"/>
                  </a:lnTo>
                  <a:lnTo>
                    <a:pt x="265811" y="202907"/>
                  </a:lnTo>
                  <a:lnTo>
                    <a:pt x="278485" y="184810"/>
                  </a:lnTo>
                  <a:lnTo>
                    <a:pt x="283286" y="162407"/>
                  </a:lnTo>
                  <a:lnTo>
                    <a:pt x="284099" y="7538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984755" y="4666091"/>
            <a:ext cx="4572635" cy="2910205"/>
            <a:chOff x="4984755" y="4666091"/>
            <a:chExt cx="4572635" cy="2910205"/>
          </a:xfrm>
        </p:grpSpPr>
        <p:pic>
          <p:nvPicPr>
            <p:cNvPr id="84" name="object 8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74065" y="6601029"/>
              <a:ext cx="331580" cy="40762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132561" y="7049650"/>
              <a:ext cx="175442" cy="10424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209654" y="6692252"/>
              <a:ext cx="235585" cy="525145"/>
            </a:xfrm>
            <a:custGeom>
              <a:avLst/>
              <a:gdLst/>
              <a:ahLst/>
              <a:cxnLst/>
              <a:rect l="l" t="t" r="r" b="b"/>
              <a:pathLst>
                <a:path w="235585" h="525145">
                  <a:moveTo>
                    <a:pt x="120510" y="411683"/>
                  </a:moveTo>
                  <a:lnTo>
                    <a:pt x="84493" y="385305"/>
                  </a:lnTo>
                  <a:lnTo>
                    <a:pt x="37579" y="353148"/>
                  </a:lnTo>
                  <a:lnTo>
                    <a:pt x="5054" y="331838"/>
                  </a:lnTo>
                  <a:lnTo>
                    <a:pt x="0" y="329082"/>
                  </a:lnTo>
                  <a:lnTo>
                    <a:pt x="4394" y="332816"/>
                  </a:lnTo>
                  <a:lnTo>
                    <a:pt x="36004" y="355473"/>
                  </a:lnTo>
                  <a:lnTo>
                    <a:pt x="82918" y="387616"/>
                  </a:lnTo>
                  <a:lnTo>
                    <a:pt x="115443" y="408927"/>
                  </a:lnTo>
                  <a:lnTo>
                    <a:pt x="120510" y="411683"/>
                  </a:lnTo>
                  <a:close/>
                </a:path>
                <a:path w="235585" h="525145">
                  <a:moveTo>
                    <a:pt x="125603" y="489191"/>
                  </a:moveTo>
                  <a:lnTo>
                    <a:pt x="124879" y="428142"/>
                  </a:lnTo>
                  <a:lnTo>
                    <a:pt x="122783" y="385699"/>
                  </a:lnTo>
                  <a:lnTo>
                    <a:pt x="119037" y="338074"/>
                  </a:lnTo>
                  <a:lnTo>
                    <a:pt x="113233" y="286397"/>
                  </a:lnTo>
                  <a:lnTo>
                    <a:pt x="100787" y="206375"/>
                  </a:lnTo>
                  <a:lnTo>
                    <a:pt x="91109" y="157289"/>
                  </a:lnTo>
                  <a:lnTo>
                    <a:pt x="81140" y="113118"/>
                  </a:lnTo>
                  <a:lnTo>
                    <a:pt x="71539" y="74879"/>
                  </a:lnTo>
                  <a:lnTo>
                    <a:pt x="56032" y="19926"/>
                  </a:lnTo>
                  <a:lnTo>
                    <a:pt x="49593" y="0"/>
                  </a:lnTo>
                  <a:lnTo>
                    <a:pt x="69456" y="75412"/>
                  </a:lnTo>
                  <a:lnTo>
                    <a:pt x="78689" y="113703"/>
                  </a:lnTo>
                  <a:lnTo>
                    <a:pt x="88379" y="157861"/>
                  </a:lnTo>
                  <a:lnTo>
                    <a:pt x="97866" y="206895"/>
                  </a:lnTo>
                  <a:lnTo>
                    <a:pt x="106527" y="259829"/>
                  </a:lnTo>
                  <a:lnTo>
                    <a:pt x="113423" y="313004"/>
                  </a:lnTo>
                  <a:lnTo>
                    <a:pt x="118427" y="362686"/>
                  </a:lnTo>
                  <a:lnTo>
                    <a:pt x="121500" y="407771"/>
                  </a:lnTo>
                  <a:lnTo>
                    <a:pt x="123469" y="455930"/>
                  </a:lnTo>
                  <a:lnTo>
                    <a:pt x="124307" y="525094"/>
                  </a:lnTo>
                  <a:lnTo>
                    <a:pt x="125603" y="489191"/>
                  </a:lnTo>
                  <a:close/>
                </a:path>
                <a:path w="235585" h="525145">
                  <a:moveTo>
                    <a:pt x="235546" y="230886"/>
                  </a:moveTo>
                  <a:lnTo>
                    <a:pt x="235242" y="230593"/>
                  </a:lnTo>
                  <a:lnTo>
                    <a:pt x="233540" y="232016"/>
                  </a:lnTo>
                  <a:lnTo>
                    <a:pt x="136893" y="322605"/>
                  </a:lnTo>
                  <a:lnTo>
                    <a:pt x="120370" y="338785"/>
                  </a:lnTo>
                  <a:lnTo>
                    <a:pt x="120510" y="338950"/>
                  </a:lnTo>
                  <a:lnTo>
                    <a:pt x="120650" y="339102"/>
                  </a:lnTo>
                  <a:lnTo>
                    <a:pt x="125514" y="335229"/>
                  </a:lnTo>
                  <a:lnTo>
                    <a:pt x="157048" y="307479"/>
                  </a:lnTo>
                  <a:lnTo>
                    <a:pt x="191236" y="275755"/>
                  </a:lnTo>
                  <a:lnTo>
                    <a:pt x="228777" y="238544"/>
                  </a:lnTo>
                  <a:lnTo>
                    <a:pt x="235546" y="23088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122723" y="6849249"/>
              <a:ext cx="396240" cy="203200"/>
            </a:xfrm>
            <a:custGeom>
              <a:avLst/>
              <a:gdLst/>
              <a:ahLst/>
              <a:cxnLst/>
              <a:rect l="l" t="t" r="r" b="b"/>
              <a:pathLst>
                <a:path w="396239" h="203200">
                  <a:moveTo>
                    <a:pt x="99568" y="181940"/>
                  </a:moveTo>
                  <a:lnTo>
                    <a:pt x="81356" y="150126"/>
                  </a:lnTo>
                  <a:lnTo>
                    <a:pt x="64922" y="133921"/>
                  </a:lnTo>
                  <a:lnTo>
                    <a:pt x="40906" y="128295"/>
                  </a:lnTo>
                  <a:lnTo>
                    <a:pt x="0" y="128206"/>
                  </a:lnTo>
                  <a:lnTo>
                    <a:pt x="23990" y="160375"/>
                  </a:lnTo>
                  <a:lnTo>
                    <a:pt x="42367" y="176695"/>
                  </a:lnTo>
                  <a:lnTo>
                    <a:pt x="64439" y="182206"/>
                  </a:lnTo>
                  <a:lnTo>
                    <a:pt x="99568" y="181940"/>
                  </a:lnTo>
                  <a:close/>
                </a:path>
                <a:path w="396239" h="203200">
                  <a:moveTo>
                    <a:pt x="147802" y="166217"/>
                  </a:moveTo>
                  <a:lnTo>
                    <a:pt x="144259" y="143408"/>
                  </a:lnTo>
                  <a:lnTo>
                    <a:pt x="128346" y="124574"/>
                  </a:lnTo>
                  <a:lnTo>
                    <a:pt x="95554" y="100114"/>
                  </a:lnTo>
                  <a:lnTo>
                    <a:pt x="95631" y="140258"/>
                  </a:lnTo>
                  <a:lnTo>
                    <a:pt x="100647" y="164312"/>
                  </a:lnTo>
                  <a:lnTo>
                    <a:pt x="115087" y="181889"/>
                  </a:lnTo>
                  <a:lnTo>
                    <a:pt x="143446" y="202615"/>
                  </a:lnTo>
                  <a:lnTo>
                    <a:pt x="147802" y="166217"/>
                  </a:lnTo>
                  <a:close/>
                </a:path>
                <a:path w="396239" h="203200">
                  <a:moveTo>
                    <a:pt x="395617" y="0"/>
                  </a:moveTo>
                  <a:lnTo>
                    <a:pt x="351599" y="15671"/>
                  </a:lnTo>
                  <a:lnTo>
                    <a:pt x="327152" y="30518"/>
                  </a:lnTo>
                  <a:lnTo>
                    <a:pt x="313461" y="53200"/>
                  </a:lnTo>
                  <a:lnTo>
                    <a:pt x="301713" y="92392"/>
                  </a:lnTo>
                  <a:lnTo>
                    <a:pt x="343357" y="83032"/>
                  </a:lnTo>
                  <a:lnTo>
                    <a:pt x="367017" y="70281"/>
                  </a:lnTo>
                  <a:lnTo>
                    <a:pt x="381508" y="45491"/>
                  </a:lnTo>
                  <a:lnTo>
                    <a:pt x="39561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187205" y="6558074"/>
              <a:ext cx="83697" cy="1529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359527" y="7075812"/>
              <a:ext cx="125095" cy="139065"/>
            </a:xfrm>
            <a:custGeom>
              <a:avLst/>
              <a:gdLst/>
              <a:ahLst/>
              <a:cxnLst/>
              <a:rect l="l" t="t" r="r" b="b"/>
              <a:pathLst>
                <a:path w="125095" h="139065">
                  <a:moveTo>
                    <a:pt x="124650" y="0"/>
                  </a:moveTo>
                  <a:lnTo>
                    <a:pt x="90613" y="23968"/>
                  </a:lnTo>
                  <a:lnTo>
                    <a:pt x="52362" y="60452"/>
                  </a:lnTo>
                  <a:lnTo>
                    <a:pt x="20181" y="102389"/>
                  </a:lnTo>
                  <a:lnTo>
                    <a:pt x="0" y="138811"/>
                  </a:lnTo>
                  <a:lnTo>
                    <a:pt x="380" y="139001"/>
                  </a:lnTo>
                  <a:lnTo>
                    <a:pt x="10109" y="122605"/>
                  </a:lnTo>
                  <a:lnTo>
                    <a:pt x="22281" y="103792"/>
                  </a:lnTo>
                  <a:lnTo>
                    <a:pt x="54635" y="62484"/>
                  </a:lnTo>
                  <a:lnTo>
                    <a:pt x="92222" y="25906"/>
                  </a:lnTo>
                  <a:lnTo>
                    <a:pt x="124891" y="355"/>
                  </a:lnTo>
                  <a:lnTo>
                    <a:pt x="124777" y="177"/>
                  </a:lnTo>
                  <a:lnTo>
                    <a:pt x="12465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03749" y="7027710"/>
              <a:ext cx="340995" cy="417195"/>
            </a:xfrm>
            <a:custGeom>
              <a:avLst/>
              <a:gdLst/>
              <a:ahLst/>
              <a:cxnLst/>
              <a:rect l="l" t="t" r="r" b="b"/>
              <a:pathLst>
                <a:path w="340995" h="417195">
                  <a:moveTo>
                    <a:pt x="224205" y="44627"/>
                  </a:moveTo>
                  <a:lnTo>
                    <a:pt x="223354" y="0"/>
                  </a:lnTo>
                  <a:lnTo>
                    <a:pt x="218554" y="8153"/>
                  </a:lnTo>
                  <a:lnTo>
                    <a:pt x="208851" y="30619"/>
                  </a:lnTo>
                  <a:lnTo>
                    <a:pt x="201269" y="64376"/>
                  </a:lnTo>
                  <a:lnTo>
                    <a:pt x="202869" y="106438"/>
                  </a:lnTo>
                  <a:lnTo>
                    <a:pt x="207429" y="99148"/>
                  </a:lnTo>
                  <a:lnTo>
                    <a:pt x="216712" y="78105"/>
                  </a:lnTo>
                  <a:lnTo>
                    <a:pt x="224205" y="44627"/>
                  </a:lnTo>
                  <a:close/>
                </a:path>
                <a:path w="340995" h="417195">
                  <a:moveTo>
                    <a:pt x="273227" y="200088"/>
                  </a:moveTo>
                  <a:lnTo>
                    <a:pt x="0" y="196913"/>
                  </a:lnTo>
                  <a:lnTo>
                    <a:pt x="33502" y="417004"/>
                  </a:lnTo>
                  <a:lnTo>
                    <a:pt x="228066" y="417004"/>
                  </a:lnTo>
                  <a:lnTo>
                    <a:pt x="273227" y="200088"/>
                  </a:lnTo>
                  <a:close/>
                </a:path>
                <a:path w="340995" h="417195">
                  <a:moveTo>
                    <a:pt x="340855" y="61620"/>
                  </a:moveTo>
                  <a:lnTo>
                    <a:pt x="334086" y="60337"/>
                  </a:lnTo>
                  <a:lnTo>
                    <a:pt x="316318" y="59194"/>
                  </a:lnTo>
                  <a:lnTo>
                    <a:pt x="291350" y="62280"/>
                  </a:lnTo>
                  <a:lnTo>
                    <a:pt x="262940" y="73698"/>
                  </a:lnTo>
                  <a:lnTo>
                    <a:pt x="269049" y="75031"/>
                  </a:lnTo>
                  <a:lnTo>
                    <a:pt x="285724" y="76225"/>
                  </a:lnTo>
                  <a:lnTo>
                    <a:pt x="310489" y="73152"/>
                  </a:lnTo>
                  <a:lnTo>
                    <a:pt x="340855" y="6162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49850" y="7341362"/>
              <a:ext cx="174625" cy="90805"/>
            </a:xfrm>
            <a:custGeom>
              <a:avLst/>
              <a:gdLst/>
              <a:ahLst/>
              <a:cxnLst/>
              <a:rect l="l" t="t" r="r" b="b"/>
              <a:pathLst>
                <a:path w="174625" h="90804">
                  <a:moveTo>
                    <a:pt x="9804" y="88519"/>
                  </a:moveTo>
                  <a:lnTo>
                    <a:pt x="2260" y="43027"/>
                  </a:lnTo>
                  <a:lnTo>
                    <a:pt x="50" y="34975"/>
                  </a:lnTo>
                  <a:lnTo>
                    <a:pt x="0" y="37249"/>
                  </a:lnTo>
                  <a:lnTo>
                    <a:pt x="7518" y="82753"/>
                  </a:lnTo>
                  <a:lnTo>
                    <a:pt x="9740" y="90792"/>
                  </a:lnTo>
                  <a:lnTo>
                    <a:pt x="9804" y="88519"/>
                  </a:lnTo>
                  <a:close/>
                </a:path>
                <a:path w="174625" h="90804">
                  <a:moveTo>
                    <a:pt x="23520" y="80479"/>
                  </a:moveTo>
                  <a:lnTo>
                    <a:pt x="20916" y="42138"/>
                  </a:lnTo>
                  <a:lnTo>
                    <a:pt x="19291" y="34302"/>
                  </a:lnTo>
                  <a:lnTo>
                    <a:pt x="19075" y="36474"/>
                  </a:lnTo>
                  <a:lnTo>
                    <a:pt x="19304" y="42291"/>
                  </a:lnTo>
                  <a:lnTo>
                    <a:pt x="21907" y="80543"/>
                  </a:lnTo>
                  <a:lnTo>
                    <a:pt x="22466" y="86334"/>
                  </a:lnTo>
                  <a:lnTo>
                    <a:pt x="22974" y="88455"/>
                  </a:lnTo>
                  <a:lnTo>
                    <a:pt x="23355" y="86309"/>
                  </a:lnTo>
                  <a:lnTo>
                    <a:pt x="23520" y="80479"/>
                  </a:lnTo>
                  <a:close/>
                </a:path>
                <a:path w="174625" h="90804">
                  <a:moveTo>
                    <a:pt x="47180" y="86194"/>
                  </a:moveTo>
                  <a:lnTo>
                    <a:pt x="46621" y="80187"/>
                  </a:lnTo>
                  <a:lnTo>
                    <a:pt x="41986" y="40728"/>
                  </a:lnTo>
                  <a:lnTo>
                    <a:pt x="41160" y="34759"/>
                  </a:lnTo>
                  <a:lnTo>
                    <a:pt x="40551" y="32575"/>
                  </a:lnTo>
                  <a:lnTo>
                    <a:pt x="40271" y="34823"/>
                  </a:lnTo>
                  <a:lnTo>
                    <a:pt x="45008" y="80429"/>
                  </a:lnTo>
                  <a:lnTo>
                    <a:pt x="47104" y="88442"/>
                  </a:lnTo>
                  <a:lnTo>
                    <a:pt x="47180" y="86194"/>
                  </a:lnTo>
                  <a:close/>
                </a:path>
                <a:path w="174625" h="90804">
                  <a:moveTo>
                    <a:pt x="64312" y="87363"/>
                  </a:moveTo>
                  <a:lnTo>
                    <a:pt x="64262" y="81305"/>
                  </a:lnTo>
                  <a:lnTo>
                    <a:pt x="62966" y="41427"/>
                  </a:lnTo>
                  <a:lnTo>
                    <a:pt x="62623" y="35382"/>
                  </a:lnTo>
                  <a:lnTo>
                    <a:pt x="62204" y="33159"/>
                  </a:lnTo>
                  <a:lnTo>
                    <a:pt x="61734" y="35382"/>
                  </a:lnTo>
                  <a:lnTo>
                    <a:pt x="61341" y="41440"/>
                  </a:lnTo>
                  <a:lnTo>
                    <a:pt x="61163" y="50431"/>
                  </a:lnTo>
                  <a:lnTo>
                    <a:pt x="61341" y="61442"/>
                  </a:lnTo>
                  <a:lnTo>
                    <a:pt x="61874" y="72440"/>
                  </a:lnTo>
                  <a:lnTo>
                    <a:pt x="62636" y="81407"/>
                  </a:lnTo>
                  <a:lnTo>
                    <a:pt x="63423" y="87426"/>
                  </a:lnTo>
                  <a:lnTo>
                    <a:pt x="64046" y="89611"/>
                  </a:lnTo>
                  <a:lnTo>
                    <a:pt x="64312" y="87363"/>
                  </a:lnTo>
                  <a:close/>
                </a:path>
                <a:path w="174625" h="90804">
                  <a:moveTo>
                    <a:pt x="94564" y="80594"/>
                  </a:moveTo>
                  <a:lnTo>
                    <a:pt x="92710" y="37007"/>
                  </a:lnTo>
                  <a:lnTo>
                    <a:pt x="92202" y="34912"/>
                  </a:lnTo>
                  <a:lnTo>
                    <a:pt x="91833" y="37033"/>
                  </a:lnTo>
                  <a:lnTo>
                    <a:pt x="91655" y="42773"/>
                  </a:lnTo>
                  <a:lnTo>
                    <a:pt x="91706" y="51295"/>
                  </a:lnTo>
                  <a:lnTo>
                    <a:pt x="94018" y="88455"/>
                  </a:lnTo>
                  <a:lnTo>
                    <a:pt x="94386" y="86347"/>
                  </a:lnTo>
                  <a:lnTo>
                    <a:pt x="94564" y="80594"/>
                  </a:lnTo>
                  <a:close/>
                </a:path>
                <a:path w="174625" h="90804">
                  <a:moveTo>
                    <a:pt x="117284" y="61988"/>
                  </a:moveTo>
                  <a:lnTo>
                    <a:pt x="117271" y="51219"/>
                  </a:lnTo>
                  <a:lnTo>
                    <a:pt x="117106" y="42430"/>
                  </a:lnTo>
                  <a:lnTo>
                    <a:pt x="116789" y="36499"/>
                  </a:lnTo>
                  <a:lnTo>
                    <a:pt x="116370" y="34328"/>
                  </a:lnTo>
                  <a:lnTo>
                    <a:pt x="115900" y="36499"/>
                  </a:lnTo>
                  <a:lnTo>
                    <a:pt x="115493" y="42418"/>
                  </a:lnTo>
                  <a:lnTo>
                    <a:pt x="115176" y="51206"/>
                  </a:lnTo>
                  <a:lnTo>
                    <a:pt x="114998" y="61963"/>
                  </a:lnTo>
                  <a:lnTo>
                    <a:pt x="114998" y="72720"/>
                  </a:lnTo>
                  <a:lnTo>
                    <a:pt x="115163" y="81508"/>
                  </a:lnTo>
                  <a:lnTo>
                    <a:pt x="115481" y="87439"/>
                  </a:lnTo>
                  <a:lnTo>
                    <a:pt x="115912" y="89623"/>
                  </a:lnTo>
                  <a:lnTo>
                    <a:pt x="116370" y="87452"/>
                  </a:lnTo>
                  <a:lnTo>
                    <a:pt x="116789" y="81521"/>
                  </a:lnTo>
                  <a:lnTo>
                    <a:pt x="117094" y="72745"/>
                  </a:lnTo>
                  <a:lnTo>
                    <a:pt x="117284" y="61988"/>
                  </a:lnTo>
                  <a:close/>
                </a:path>
                <a:path w="174625" h="90804">
                  <a:moveTo>
                    <a:pt x="142252" y="31394"/>
                  </a:moveTo>
                  <a:lnTo>
                    <a:pt x="142024" y="29083"/>
                  </a:lnTo>
                  <a:lnTo>
                    <a:pt x="141363" y="31305"/>
                  </a:lnTo>
                  <a:lnTo>
                    <a:pt x="140411" y="37439"/>
                  </a:lnTo>
                  <a:lnTo>
                    <a:pt x="136461" y="78168"/>
                  </a:lnTo>
                  <a:lnTo>
                    <a:pt x="136220" y="84378"/>
                  </a:lnTo>
                  <a:lnTo>
                    <a:pt x="136448" y="86677"/>
                  </a:lnTo>
                  <a:lnTo>
                    <a:pt x="141376" y="46774"/>
                  </a:lnTo>
                  <a:lnTo>
                    <a:pt x="142252" y="31394"/>
                  </a:lnTo>
                  <a:close/>
                </a:path>
                <a:path w="174625" h="90804">
                  <a:moveTo>
                    <a:pt x="172770" y="23050"/>
                  </a:moveTo>
                  <a:lnTo>
                    <a:pt x="4356" y="23050"/>
                  </a:lnTo>
                  <a:lnTo>
                    <a:pt x="4356" y="24320"/>
                  </a:lnTo>
                  <a:lnTo>
                    <a:pt x="4775" y="24320"/>
                  </a:lnTo>
                  <a:lnTo>
                    <a:pt x="4775" y="25590"/>
                  </a:lnTo>
                  <a:lnTo>
                    <a:pt x="172351" y="25590"/>
                  </a:lnTo>
                  <a:lnTo>
                    <a:pt x="172351" y="24320"/>
                  </a:lnTo>
                  <a:lnTo>
                    <a:pt x="172770" y="24320"/>
                  </a:lnTo>
                  <a:lnTo>
                    <a:pt x="172770" y="23050"/>
                  </a:lnTo>
                  <a:close/>
                </a:path>
                <a:path w="174625" h="90804">
                  <a:moveTo>
                    <a:pt x="172961" y="0"/>
                  </a:moveTo>
                  <a:lnTo>
                    <a:pt x="3416" y="0"/>
                  </a:lnTo>
                  <a:lnTo>
                    <a:pt x="3416" y="1270"/>
                  </a:lnTo>
                  <a:lnTo>
                    <a:pt x="3416" y="2540"/>
                  </a:lnTo>
                  <a:lnTo>
                    <a:pt x="172961" y="2540"/>
                  </a:lnTo>
                  <a:lnTo>
                    <a:pt x="172961" y="1270"/>
                  </a:lnTo>
                  <a:lnTo>
                    <a:pt x="172961" y="0"/>
                  </a:lnTo>
                  <a:close/>
                </a:path>
                <a:path w="174625" h="90804">
                  <a:moveTo>
                    <a:pt x="173329" y="13500"/>
                  </a:moveTo>
                  <a:lnTo>
                    <a:pt x="172923" y="13500"/>
                  </a:lnTo>
                  <a:lnTo>
                    <a:pt x="172923" y="12230"/>
                  </a:lnTo>
                  <a:lnTo>
                    <a:pt x="4203" y="12230"/>
                  </a:lnTo>
                  <a:lnTo>
                    <a:pt x="4203" y="13500"/>
                  </a:lnTo>
                  <a:lnTo>
                    <a:pt x="3784" y="13500"/>
                  </a:lnTo>
                  <a:lnTo>
                    <a:pt x="3784" y="14770"/>
                  </a:lnTo>
                  <a:lnTo>
                    <a:pt x="173329" y="14770"/>
                  </a:lnTo>
                  <a:lnTo>
                    <a:pt x="173329" y="13500"/>
                  </a:lnTo>
                  <a:close/>
                </a:path>
                <a:path w="174625" h="90804">
                  <a:moveTo>
                    <a:pt x="174053" y="35674"/>
                  </a:moveTo>
                  <a:lnTo>
                    <a:pt x="172847" y="35318"/>
                  </a:lnTo>
                  <a:lnTo>
                    <a:pt x="169087" y="45796"/>
                  </a:lnTo>
                  <a:lnTo>
                    <a:pt x="163258" y="72618"/>
                  </a:lnTo>
                  <a:lnTo>
                    <a:pt x="162306" y="83718"/>
                  </a:lnTo>
                  <a:lnTo>
                    <a:pt x="162915" y="83794"/>
                  </a:lnTo>
                  <a:lnTo>
                    <a:pt x="163563" y="83883"/>
                  </a:lnTo>
                  <a:lnTo>
                    <a:pt x="165519" y="72999"/>
                  </a:lnTo>
                  <a:lnTo>
                    <a:pt x="171297" y="46393"/>
                  </a:lnTo>
                  <a:lnTo>
                    <a:pt x="174053" y="356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81422" y="7181050"/>
              <a:ext cx="314325" cy="57150"/>
            </a:xfrm>
            <a:custGeom>
              <a:avLst/>
              <a:gdLst/>
              <a:ahLst/>
              <a:cxnLst/>
              <a:rect l="l" t="t" r="r" b="b"/>
              <a:pathLst>
                <a:path w="314325" h="57150">
                  <a:moveTo>
                    <a:pt x="314185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3200" y="49530"/>
                  </a:lnTo>
                  <a:lnTo>
                    <a:pt x="3200" y="57150"/>
                  </a:lnTo>
                  <a:lnTo>
                    <a:pt x="310972" y="57150"/>
                  </a:lnTo>
                  <a:lnTo>
                    <a:pt x="310972" y="49530"/>
                  </a:lnTo>
                  <a:lnTo>
                    <a:pt x="314185" y="49530"/>
                  </a:lnTo>
                  <a:lnTo>
                    <a:pt x="31418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05859" y="7238436"/>
              <a:ext cx="269240" cy="31750"/>
            </a:xfrm>
            <a:custGeom>
              <a:avLst/>
              <a:gdLst/>
              <a:ahLst/>
              <a:cxnLst/>
              <a:rect l="l" t="t" r="r" b="b"/>
              <a:pathLst>
                <a:path w="269239" h="31750">
                  <a:moveTo>
                    <a:pt x="268909" y="0"/>
                  </a:moveTo>
                  <a:lnTo>
                    <a:pt x="0" y="0"/>
                  </a:lnTo>
                  <a:lnTo>
                    <a:pt x="2336" y="13106"/>
                  </a:lnTo>
                  <a:lnTo>
                    <a:pt x="262318" y="31635"/>
                  </a:lnTo>
                  <a:lnTo>
                    <a:pt x="26890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10381" y="7444411"/>
              <a:ext cx="4381500" cy="3810"/>
            </a:xfrm>
            <a:custGeom>
              <a:avLst/>
              <a:gdLst/>
              <a:ahLst/>
              <a:cxnLst/>
              <a:rect l="l" t="t" r="r" b="b"/>
              <a:pathLst>
                <a:path w="4381500" h="3809">
                  <a:moveTo>
                    <a:pt x="2220887" y="0"/>
                  </a:moveTo>
                  <a:lnTo>
                    <a:pt x="3886" y="1600"/>
                  </a:lnTo>
                  <a:lnTo>
                    <a:pt x="0" y="1727"/>
                  </a:lnTo>
                  <a:lnTo>
                    <a:pt x="3886" y="1841"/>
                  </a:lnTo>
                  <a:lnTo>
                    <a:pt x="2220887" y="3441"/>
                  </a:lnTo>
                  <a:lnTo>
                    <a:pt x="4326242" y="1854"/>
                  </a:lnTo>
                  <a:lnTo>
                    <a:pt x="4321403" y="1727"/>
                  </a:lnTo>
                  <a:lnTo>
                    <a:pt x="4326242" y="1587"/>
                  </a:lnTo>
                  <a:lnTo>
                    <a:pt x="2220887" y="0"/>
                  </a:lnTo>
                  <a:close/>
                </a:path>
                <a:path w="4381500" h="3809">
                  <a:moveTo>
                    <a:pt x="4381474" y="1333"/>
                  </a:moveTo>
                  <a:lnTo>
                    <a:pt x="4326242" y="1587"/>
                  </a:lnTo>
                  <a:lnTo>
                    <a:pt x="4321403" y="1727"/>
                  </a:lnTo>
                  <a:lnTo>
                    <a:pt x="4326242" y="1854"/>
                  </a:lnTo>
                  <a:lnTo>
                    <a:pt x="4381474" y="2108"/>
                  </a:lnTo>
                  <a:lnTo>
                    <a:pt x="4381474" y="1333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78574" y="4711588"/>
              <a:ext cx="290195" cy="474345"/>
            </a:xfrm>
            <a:custGeom>
              <a:avLst/>
              <a:gdLst/>
              <a:ahLst/>
              <a:cxnLst/>
              <a:rect l="l" t="t" r="r" b="b"/>
              <a:pathLst>
                <a:path w="290195" h="474345">
                  <a:moveTo>
                    <a:pt x="13766" y="0"/>
                  </a:moveTo>
                  <a:lnTo>
                    <a:pt x="0" y="378612"/>
                  </a:lnTo>
                  <a:lnTo>
                    <a:pt x="93091" y="420941"/>
                  </a:lnTo>
                  <a:lnTo>
                    <a:pt x="113690" y="474306"/>
                  </a:lnTo>
                  <a:lnTo>
                    <a:pt x="280530" y="406387"/>
                  </a:lnTo>
                  <a:lnTo>
                    <a:pt x="257683" y="352564"/>
                  </a:lnTo>
                  <a:lnTo>
                    <a:pt x="289572" y="253187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77355" y="4711588"/>
              <a:ext cx="292735" cy="476250"/>
            </a:xfrm>
            <a:custGeom>
              <a:avLst/>
              <a:gdLst/>
              <a:ahLst/>
              <a:cxnLst/>
              <a:rect l="l" t="t" r="r" b="b"/>
              <a:pathLst>
                <a:path w="292735" h="476250">
                  <a:moveTo>
                    <a:pt x="95821" y="421373"/>
                  </a:moveTo>
                  <a:lnTo>
                    <a:pt x="93129" y="421373"/>
                  </a:lnTo>
                  <a:lnTo>
                    <a:pt x="93789" y="422071"/>
                  </a:lnTo>
                  <a:lnTo>
                    <a:pt x="93398" y="422071"/>
                  </a:lnTo>
                  <a:lnTo>
                    <a:pt x="114185" y="475970"/>
                  </a:lnTo>
                  <a:lnTo>
                    <a:pt x="119364" y="473862"/>
                  </a:lnTo>
                  <a:lnTo>
                    <a:pt x="116116" y="473862"/>
                  </a:lnTo>
                  <a:lnTo>
                    <a:pt x="114414" y="473125"/>
                  </a:lnTo>
                  <a:lnTo>
                    <a:pt x="115638" y="472627"/>
                  </a:lnTo>
                  <a:lnTo>
                    <a:pt x="96091" y="422071"/>
                  </a:lnTo>
                  <a:lnTo>
                    <a:pt x="93789" y="422071"/>
                  </a:lnTo>
                  <a:lnTo>
                    <a:pt x="93315" y="421855"/>
                  </a:lnTo>
                  <a:lnTo>
                    <a:pt x="96007" y="421855"/>
                  </a:lnTo>
                  <a:lnTo>
                    <a:pt x="95821" y="421373"/>
                  </a:lnTo>
                  <a:close/>
                </a:path>
                <a:path w="292735" h="476250">
                  <a:moveTo>
                    <a:pt x="115638" y="472627"/>
                  </a:moveTo>
                  <a:lnTo>
                    <a:pt x="114414" y="473125"/>
                  </a:lnTo>
                  <a:lnTo>
                    <a:pt x="116116" y="473862"/>
                  </a:lnTo>
                  <a:lnTo>
                    <a:pt x="115638" y="472627"/>
                  </a:lnTo>
                  <a:close/>
                </a:path>
                <a:path w="292735" h="476250">
                  <a:moveTo>
                    <a:pt x="280072" y="405699"/>
                  </a:moveTo>
                  <a:lnTo>
                    <a:pt x="115638" y="472627"/>
                  </a:lnTo>
                  <a:lnTo>
                    <a:pt x="116116" y="473862"/>
                  </a:lnTo>
                  <a:lnTo>
                    <a:pt x="119364" y="473862"/>
                  </a:lnTo>
                  <a:lnTo>
                    <a:pt x="283425" y="407073"/>
                  </a:lnTo>
                  <a:lnTo>
                    <a:pt x="283339" y="406869"/>
                  </a:lnTo>
                  <a:lnTo>
                    <a:pt x="280568" y="406869"/>
                  </a:lnTo>
                  <a:lnTo>
                    <a:pt x="280072" y="405699"/>
                  </a:lnTo>
                  <a:close/>
                </a:path>
                <a:path w="292735" h="476250">
                  <a:moveTo>
                    <a:pt x="93129" y="421373"/>
                  </a:moveTo>
                  <a:lnTo>
                    <a:pt x="93315" y="421855"/>
                  </a:lnTo>
                  <a:lnTo>
                    <a:pt x="93789" y="422071"/>
                  </a:lnTo>
                  <a:lnTo>
                    <a:pt x="93129" y="421373"/>
                  </a:lnTo>
                  <a:close/>
                </a:path>
                <a:path w="292735" h="476250">
                  <a:moveTo>
                    <a:pt x="14986" y="0"/>
                  </a:moveTo>
                  <a:lnTo>
                    <a:pt x="0" y="379349"/>
                  </a:lnTo>
                  <a:lnTo>
                    <a:pt x="93315" y="421855"/>
                  </a:lnTo>
                  <a:lnTo>
                    <a:pt x="93129" y="421373"/>
                  </a:lnTo>
                  <a:lnTo>
                    <a:pt x="95821" y="421373"/>
                  </a:lnTo>
                  <a:lnTo>
                    <a:pt x="95300" y="420027"/>
                  </a:lnTo>
                  <a:lnTo>
                    <a:pt x="4148" y="378650"/>
                  </a:lnTo>
                  <a:lnTo>
                    <a:pt x="2413" y="378650"/>
                  </a:lnTo>
                  <a:lnTo>
                    <a:pt x="1714" y="377545"/>
                  </a:lnTo>
                  <a:lnTo>
                    <a:pt x="2449" y="377545"/>
                  </a:lnTo>
                  <a:lnTo>
                    <a:pt x="14986" y="0"/>
                  </a:lnTo>
                  <a:close/>
                </a:path>
                <a:path w="292735" h="476250">
                  <a:moveTo>
                    <a:pt x="281254" y="405218"/>
                  </a:moveTo>
                  <a:lnTo>
                    <a:pt x="280072" y="405699"/>
                  </a:lnTo>
                  <a:lnTo>
                    <a:pt x="280568" y="406869"/>
                  </a:lnTo>
                  <a:lnTo>
                    <a:pt x="281254" y="405218"/>
                  </a:lnTo>
                  <a:close/>
                </a:path>
                <a:path w="292735" h="476250">
                  <a:moveTo>
                    <a:pt x="282638" y="405218"/>
                  </a:moveTo>
                  <a:lnTo>
                    <a:pt x="281254" y="405218"/>
                  </a:lnTo>
                  <a:lnTo>
                    <a:pt x="280568" y="406869"/>
                  </a:lnTo>
                  <a:lnTo>
                    <a:pt x="283339" y="406869"/>
                  </a:lnTo>
                  <a:lnTo>
                    <a:pt x="282638" y="405218"/>
                  </a:lnTo>
                  <a:close/>
                </a:path>
                <a:path w="292735" h="476250">
                  <a:moveTo>
                    <a:pt x="289425" y="253526"/>
                  </a:moveTo>
                  <a:lnTo>
                    <a:pt x="257568" y="352615"/>
                  </a:lnTo>
                  <a:lnTo>
                    <a:pt x="280072" y="405699"/>
                  </a:lnTo>
                  <a:lnTo>
                    <a:pt x="281254" y="405218"/>
                  </a:lnTo>
                  <a:lnTo>
                    <a:pt x="282638" y="405218"/>
                  </a:lnTo>
                  <a:lnTo>
                    <a:pt x="260432" y="352945"/>
                  </a:lnTo>
                  <a:lnTo>
                    <a:pt x="260108" y="352945"/>
                  </a:lnTo>
                  <a:lnTo>
                    <a:pt x="260070" y="352094"/>
                  </a:lnTo>
                  <a:lnTo>
                    <a:pt x="260380" y="352094"/>
                  </a:lnTo>
                  <a:lnTo>
                    <a:pt x="291756" y="254038"/>
                  </a:lnTo>
                  <a:lnTo>
                    <a:pt x="289979" y="254038"/>
                  </a:lnTo>
                  <a:lnTo>
                    <a:pt x="289425" y="253526"/>
                  </a:lnTo>
                  <a:close/>
                </a:path>
                <a:path w="292735" h="476250">
                  <a:moveTo>
                    <a:pt x="1714" y="377545"/>
                  </a:moveTo>
                  <a:lnTo>
                    <a:pt x="2413" y="378650"/>
                  </a:lnTo>
                  <a:lnTo>
                    <a:pt x="2438" y="377874"/>
                  </a:lnTo>
                  <a:lnTo>
                    <a:pt x="1714" y="377545"/>
                  </a:lnTo>
                  <a:close/>
                </a:path>
                <a:path w="292735" h="476250">
                  <a:moveTo>
                    <a:pt x="2438" y="377874"/>
                  </a:moveTo>
                  <a:lnTo>
                    <a:pt x="2413" y="378650"/>
                  </a:lnTo>
                  <a:lnTo>
                    <a:pt x="4148" y="378650"/>
                  </a:lnTo>
                  <a:lnTo>
                    <a:pt x="2438" y="377874"/>
                  </a:lnTo>
                  <a:close/>
                </a:path>
                <a:path w="292735" h="476250">
                  <a:moveTo>
                    <a:pt x="2449" y="377545"/>
                  </a:moveTo>
                  <a:lnTo>
                    <a:pt x="1714" y="377545"/>
                  </a:lnTo>
                  <a:lnTo>
                    <a:pt x="2438" y="377874"/>
                  </a:lnTo>
                  <a:lnTo>
                    <a:pt x="2449" y="377545"/>
                  </a:lnTo>
                  <a:close/>
                </a:path>
                <a:path w="292735" h="476250">
                  <a:moveTo>
                    <a:pt x="260070" y="352094"/>
                  </a:moveTo>
                  <a:lnTo>
                    <a:pt x="260108" y="352945"/>
                  </a:lnTo>
                  <a:lnTo>
                    <a:pt x="260247" y="352511"/>
                  </a:lnTo>
                  <a:lnTo>
                    <a:pt x="260070" y="352094"/>
                  </a:lnTo>
                  <a:close/>
                </a:path>
                <a:path w="292735" h="476250">
                  <a:moveTo>
                    <a:pt x="260247" y="352511"/>
                  </a:moveTo>
                  <a:lnTo>
                    <a:pt x="260108" y="352945"/>
                  </a:lnTo>
                  <a:lnTo>
                    <a:pt x="260432" y="352945"/>
                  </a:lnTo>
                  <a:lnTo>
                    <a:pt x="260247" y="352511"/>
                  </a:lnTo>
                  <a:close/>
                </a:path>
                <a:path w="292735" h="476250">
                  <a:moveTo>
                    <a:pt x="260380" y="352094"/>
                  </a:moveTo>
                  <a:lnTo>
                    <a:pt x="260070" y="352094"/>
                  </a:lnTo>
                  <a:lnTo>
                    <a:pt x="260247" y="352511"/>
                  </a:lnTo>
                  <a:lnTo>
                    <a:pt x="260380" y="352094"/>
                  </a:lnTo>
                  <a:close/>
                </a:path>
                <a:path w="292735" h="476250">
                  <a:moveTo>
                    <a:pt x="289648" y="252831"/>
                  </a:moveTo>
                  <a:lnTo>
                    <a:pt x="289425" y="253526"/>
                  </a:lnTo>
                  <a:lnTo>
                    <a:pt x="289979" y="254038"/>
                  </a:lnTo>
                  <a:lnTo>
                    <a:pt x="289648" y="252831"/>
                  </a:lnTo>
                  <a:close/>
                </a:path>
                <a:path w="292735" h="476250">
                  <a:moveTo>
                    <a:pt x="292124" y="252831"/>
                  </a:moveTo>
                  <a:lnTo>
                    <a:pt x="289648" y="252831"/>
                  </a:lnTo>
                  <a:lnTo>
                    <a:pt x="289979" y="254038"/>
                  </a:lnTo>
                  <a:lnTo>
                    <a:pt x="291756" y="254038"/>
                  </a:lnTo>
                  <a:lnTo>
                    <a:pt x="292138" y="252844"/>
                  </a:lnTo>
                  <a:close/>
                </a:path>
                <a:path w="292735" h="476250">
                  <a:moveTo>
                    <a:pt x="14986" y="0"/>
                  </a:moveTo>
                  <a:lnTo>
                    <a:pt x="289425" y="253526"/>
                  </a:lnTo>
                  <a:lnTo>
                    <a:pt x="289648" y="252831"/>
                  </a:lnTo>
                  <a:lnTo>
                    <a:pt x="292124" y="25283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50479" y="4912253"/>
              <a:ext cx="110784" cy="109115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92330" y="4711598"/>
              <a:ext cx="687705" cy="1494155"/>
            </a:xfrm>
            <a:custGeom>
              <a:avLst/>
              <a:gdLst/>
              <a:ahLst/>
              <a:cxnLst/>
              <a:rect l="l" t="t" r="r" b="b"/>
              <a:pathLst>
                <a:path w="687704" h="1494154">
                  <a:moveTo>
                    <a:pt x="113525" y="255219"/>
                  </a:moveTo>
                  <a:lnTo>
                    <a:pt x="97751" y="217487"/>
                  </a:lnTo>
                  <a:lnTo>
                    <a:pt x="57950" y="127101"/>
                  </a:lnTo>
                  <a:lnTo>
                    <a:pt x="17475" y="37020"/>
                  </a:lnTo>
                  <a:lnTo>
                    <a:pt x="0" y="0"/>
                  </a:lnTo>
                  <a:lnTo>
                    <a:pt x="4000" y="10223"/>
                  </a:lnTo>
                  <a:lnTo>
                    <a:pt x="55575" y="128104"/>
                  </a:lnTo>
                  <a:lnTo>
                    <a:pt x="96075" y="218198"/>
                  </a:lnTo>
                  <a:lnTo>
                    <a:pt x="113525" y="255219"/>
                  </a:lnTo>
                  <a:close/>
                </a:path>
                <a:path w="687704" h="1494154">
                  <a:moveTo>
                    <a:pt x="687590" y="1407236"/>
                  </a:moveTo>
                  <a:lnTo>
                    <a:pt x="680504" y="1373263"/>
                  </a:lnTo>
                  <a:lnTo>
                    <a:pt x="288391" y="463626"/>
                  </a:lnTo>
                  <a:lnTo>
                    <a:pt x="304038" y="457250"/>
                  </a:lnTo>
                  <a:lnTo>
                    <a:pt x="276174" y="391566"/>
                  </a:lnTo>
                  <a:lnTo>
                    <a:pt x="84696" y="469519"/>
                  </a:lnTo>
                  <a:lnTo>
                    <a:pt x="112572" y="535203"/>
                  </a:lnTo>
                  <a:lnTo>
                    <a:pt x="125577" y="529907"/>
                  </a:lnTo>
                  <a:lnTo>
                    <a:pt x="518083" y="1440446"/>
                  </a:lnTo>
                  <a:lnTo>
                    <a:pt x="537832" y="1468932"/>
                  </a:lnTo>
                  <a:lnTo>
                    <a:pt x="566089" y="1487220"/>
                  </a:lnTo>
                  <a:lnTo>
                    <a:pt x="599173" y="1493812"/>
                  </a:lnTo>
                  <a:lnTo>
                    <a:pt x="633399" y="1487233"/>
                  </a:lnTo>
                  <a:lnTo>
                    <a:pt x="662508" y="1467916"/>
                  </a:lnTo>
                  <a:lnTo>
                    <a:pt x="681075" y="1440027"/>
                  </a:lnTo>
                  <a:lnTo>
                    <a:pt x="687590" y="1407236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73117" y="6567797"/>
              <a:ext cx="505459" cy="514984"/>
            </a:xfrm>
            <a:custGeom>
              <a:avLst/>
              <a:gdLst/>
              <a:ahLst/>
              <a:cxnLst/>
              <a:rect l="l" t="t" r="r" b="b"/>
              <a:pathLst>
                <a:path w="505460" h="514984">
                  <a:moveTo>
                    <a:pt x="99504" y="0"/>
                  </a:moveTo>
                  <a:lnTo>
                    <a:pt x="0" y="360641"/>
                  </a:lnTo>
                  <a:lnTo>
                    <a:pt x="121958" y="447611"/>
                  </a:lnTo>
                  <a:lnTo>
                    <a:pt x="396201" y="514413"/>
                  </a:lnTo>
                  <a:lnTo>
                    <a:pt x="504926" y="107238"/>
                  </a:lnTo>
                  <a:lnTo>
                    <a:pt x="99504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73116" y="6912297"/>
              <a:ext cx="121958" cy="103111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050369" y="6710464"/>
              <a:ext cx="348615" cy="234315"/>
            </a:xfrm>
            <a:custGeom>
              <a:avLst/>
              <a:gdLst/>
              <a:ahLst/>
              <a:cxnLst/>
              <a:rect l="l" t="t" r="r" b="b"/>
              <a:pathLst>
                <a:path w="348614" h="234315">
                  <a:moveTo>
                    <a:pt x="308254" y="233718"/>
                  </a:moveTo>
                  <a:lnTo>
                    <a:pt x="263347" y="220941"/>
                  </a:lnTo>
                  <a:lnTo>
                    <a:pt x="154457" y="191820"/>
                  </a:lnTo>
                  <a:lnTo>
                    <a:pt x="45364" y="163398"/>
                  </a:lnTo>
                  <a:lnTo>
                    <a:pt x="0" y="152336"/>
                  </a:lnTo>
                  <a:lnTo>
                    <a:pt x="11976" y="156006"/>
                  </a:lnTo>
                  <a:lnTo>
                    <a:pt x="153809" y="194246"/>
                  </a:lnTo>
                  <a:lnTo>
                    <a:pt x="262890" y="222656"/>
                  </a:lnTo>
                  <a:lnTo>
                    <a:pt x="308254" y="233718"/>
                  </a:lnTo>
                  <a:close/>
                </a:path>
                <a:path w="348614" h="234315">
                  <a:moveTo>
                    <a:pt x="321119" y="186359"/>
                  </a:moveTo>
                  <a:lnTo>
                    <a:pt x="276199" y="173583"/>
                  </a:lnTo>
                  <a:lnTo>
                    <a:pt x="167309" y="144462"/>
                  </a:lnTo>
                  <a:lnTo>
                    <a:pt x="58216" y="116039"/>
                  </a:lnTo>
                  <a:lnTo>
                    <a:pt x="12852" y="104978"/>
                  </a:lnTo>
                  <a:lnTo>
                    <a:pt x="24841" y="108648"/>
                  </a:lnTo>
                  <a:lnTo>
                    <a:pt x="166662" y="146888"/>
                  </a:lnTo>
                  <a:lnTo>
                    <a:pt x="275742" y="175298"/>
                  </a:lnTo>
                  <a:lnTo>
                    <a:pt x="321119" y="186359"/>
                  </a:lnTo>
                  <a:close/>
                </a:path>
                <a:path w="348614" h="234315">
                  <a:moveTo>
                    <a:pt x="332397" y="136613"/>
                  </a:moveTo>
                  <a:lnTo>
                    <a:pt x="287477" y="123837"/>
                  </a:lnTo>
                  <a:lnTo>
                    <a:pt x="178600" y="94716"/>
                  </a:lnTo>
                  <a:lnTo>
                    <a:pt x="69494" y="66294"/>
                  </a:lnTo>
                  <a:lnTo>
                    <a:pt x="24142" y="55232"/>
                  </a:lnTo>
                  <a:lnTo>
                    <a:pt x="36118" y="58902"/>
                  </a:lnTo>
                  <a:lnTo>
                    <a:pt x="177952" y="97142"/>
                  </a:lnTo>
                  <a:lnTo>
                    <a:pt x="287020" y="125552"/>
                  </a:lnTo>
                  <a:lnTo>
                    <a:pt x="332397" y="136613"/>
                  </a:lnTo>
                  <a:close/>
                </a:path>
                <a:path w="348614" h="234315">
                  <a:moveTo>
                    <a:pt x="348437" y="81381"/>
                  </a:moveTo>
                  <a:lnTo>
                    <a:pt x="303517" y="68605"/>
                  </a:lnTo>
                  <a:lnTo>
                    <a:pt x="194627" y="39471"/>
                  </a:lnTo>
                  <a:lnTo>
                    <a:pt x="85534" y="11061"/>
                  </a:lnTo>
                  <a:lnTo>
                    <a:pt x="40170" y="0"/>
                  </a:lnTo>
                  <a:lnTo>
                    <a:pt x="52158" y="3670"/>
                  </a:lnTo>
                  <a:lnTo>
                    <a:pt x="193979" y="41910"/>
                  </a:lnTo>
                  <a:lnTo>
                    <a:pt x="303060" y="70319"/>
                  </a:lnTo>
                  <a:lnTo>
                    <a:pt x="348437" y="8138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172011" y="6237238"/>
              <a:ext cx="385445" cy="392430"/>
            </a:xfrm>
            <a:custGeom>
              <a:avLst/>
              <a:gdLst/>
              <a:ahLst/>
              <a:cxnLst/>
              <a:rect l="l" t="t" r="r" b="b"/>
              <a:pathLst>
                <a:path w="385445" h="392429">
                  <a:moveTo>
                    <a:pt x="75895" y="0"/>
                  </a:moveTo>
                  <a:lnTo>
                    <a:pt x="0" y="275069"/>
                  </a:lnTo>
                  <a:lnTo>
                    <a:pt x="93027" y="341388"/>
                  </a:lnTo>
                  <a:lnTo>
                    <a:pt x="302183" y="392341"/>
                  </a:lnTo>
                  <a:lnTo>
                    <a:pt x="385114" y="81787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172012" y="6346046"/>
              <a:ext cx="324672" cy="23258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8690414" y="4666091"/>
              <a:ext cx="304165" cy="329565"/>
            </a:xfrm>
            <a:custGeom>
              <a:avLst/>
              <a:gdLst/>
              <a:ahLst/>
              <a:cxnLst/>
              <a:rect l="l" t="t" r="r" b="b"/>
              <a:pathLst>
                <a:path w="304165" h="329564">
                  <a:moveTo>
                    <a:pt x="82816" y="0"/>
                  </a:moveTo>
                  <a:lnTo>
                    <a:pt x="78841" y="1015"/>
                  </a:lnTo>
                  <a:lnTo>
                    <a:pt x="35217" y="253593"/>
                  </a:lnTo>
                  <a:lnTo>
                    <a:pt x="32029" y="270433"/>
                  </a:lnTo>
                  <a:lnTo>
                    <a:pt x="17820" y="308657"/>
                  </a:lnTo>
                  <a:lnTo>
                    <a:pt x="0" y="321729"/>
                  </a:lnTo>
                  <a:lnTo>
                    <a:pt x="1981" y="329488"/>
                  </a:lnTo>
                  <a:lnTo>
                    <a:pt x="96418" y="305320"/>
                  </a:lnTo>
                  <a:lnTo>
                    <a:pt x="95122" y="300263"/>
                  </a:lnTo>
                  <a:lnTo>
                    <a:pt x="69568" y="300263"/>
                  </a:lnTo>
                  <a:lnTo>
                    <a:pt x="65303" y="299681"/>
                  </a:lnTo>
                  <a:lnTo>
                    <a:pt x="57912" y="297548"/>
                  </a:lnTo>
                  <a:lnTo>
                    <a:pt x="53200" y="292506"/>
                  </a:lnTo>
                  <a:lnTo>
                    <a:pt x="49644" y="278549"/>
                  </a:lnTo>
                  <a:lnTo>
                    <a:pt x="49677" y="270217"/>
                  </a:lnTo>
                  <a:lnTo>
                    <a:pt x="51206" y="260222"/>
                  </a:lnTo>
                  <a:lnTo>
                    <a:pt x="56070" y="229527"/>
                  </a:lnTo>
                  <a:lnTo>
                    <a:pt x="124015" y="212140"/>
                  </a:lnTo>
                  <a:lnTo>
                    <a:pt x="59423" y="212140"/>
                  </a:lnTo>
                  <a:lnTo>
                    <a:pt x="77978" y="103200"/>
                  </a:lnTo>
                  <a:lnTo>
                    <a:pt x="163695" y="103200"/>
                  </a:lnTo>
                  <a:lnTo>
                    <a:pt x="82816" y="0"/>
                  </a:lnTo>
                  <a:close/>
                </a:path>
                <a:path w="304165" h="329564">
                  <a:moveTo>
                    <a:pt x="94437" y="297586"/>
                  </a:moveTo>
                  <a:lnTo>
                    <a:pt x="84136" y="299212"/>
                  </a:lnTo>
                  <a:lnTo>
                    <a:pt x="75845" y="300105"/>
                  </a:lnTo>
                  <a:lnTo>
                    <a:pt x="69568" y="300263"/>
                  </a:lnTo>
                  <a:lnTo>
                    <a:pt x="95122" y="300263"/>
                  </a:lnTo>
                  <a:lnTo>
                    <a:pt x="94437" y="297586"/>
                  </a:lnTo>
                  <a:close/>
                </a:path>
                <a:path w="304165" h="329564">
                  <a:moveTo>
                    <a:pt x="242582" y="203860"/>
                  </a:moveTo>
                  <a:lnTo>
                    <a:pt x="156375" y="203860"/>
                  </a:lnTo>
                  <a:lnTo>
                    <a:pt x="186778" y="243611"/>
                  </a:lnTo>
                  <a:lnTo>
                    <a:pt x="190207" y="248310"/>
                  </a:lnTo>
                  <a:lnTo>
                    <a:pt x="190817" y="249491"/>
                  </a:lnTo>
                  <a:lnTo>
                    <a:pt x="192328" y="251942"/>
                  </a:lnTo>
                  <a:lnTo>
                    <a:pt x="193408" y="254419"/>
                  </a:lnTo>
                  <a:lnTo>
                    <a:pt x="195122" y="261111"/>
                  </a:lnTo>
                  <a:lnTo>
                    <a:pt x="194398" y="264718"/>
                  </a:lnTo>
                  <a:lnTo>
                    <a:pt x="191909" y="267741"/>
                  </a:lnTo>
                  <a:lnTo>
                    <a:pt x="188226" y="271945"/>
                  </a:lnTo>
                  <a:lnTo>
                    <a:pt x="180860" y="275475"/>
                  </a:lnTo>
                  <a:lnTo>
                    <a:pt x="164185" y="279742"/>
                  </a:lnTo>
                  <a:lnTo>
                    <a:pt x="166179" y="287489"/>
                  </a:lnTo>
                  <a:lnTo>
                    <a:pt x="303555" y="252348"/>
                  </a:lnTo>
                  <a:lnTo>
                    <a:pt x="301960" y="246113"/>
                  </a:lnTo>
                  <a:lnTo>
                    <a:pt x="292735" y="246113"/>
                  </a:lnTo>
                  <a:lnTo>
                    <a:pt x="285381" y="245313"/>
                  </a:lnTo>
                  <a:lnTo>
                    <a:pt x="255634" y="219902"/>
                  </a:lnTo>
                  <a:lnTo>
                    <a:pt x="244792" y="206679"/>
                  </a:lnTo>
                  <a:lnTo>
                    <a:pt x="242582" y="203860"/>
                  </a:lnTo>
                  <a:close/>
                </a:path>
                <a:path w="304165" h="329564">
                  <a:moveTo>
                    <a:pt x="301574" y="244601"/>
                  </a:moveTo>
                  <a:lnTo>
                    <a:pt x="292735" y="246113"/>
                  </a:lnTo>
                  <a:lnTo>
                    <a:pt x="301960" y="246113"/>
                  </a:lnTo>
                  <a:lnTo>
                    <a:pt x="301574" y="244601"/>
                  </a:lnTo>
                  <a:close/>
                </a:path>
                <a:path w="304165" h="329564">
                  <a:moveTo>
                    <a:pt x="163695" y="103200"/>
                  </a:moveTo>
                  <a:lnTo>
                    <a:pt x="77978" y="103200"/>
                  </a:lnTo>
                  <a:lnTo>
                    <a:pt x="145300" y="190182"/>
                  </a:lnTo>
                  <a:lnTo>
                    <a:pt x="59423" y="212140"/>
                  </a:lnTo>
                  <a:lnTo>
                    <a:pt x="124015" y="212140"/>
                  </a:lnTo>
                  <a:lnTo>
                    <a:pt x="156375" y="203860"/>
                  </a:lnTo>
                  <a:lnTo>
                    <a:pt x="242582" y="203860"/>
                  </a:lnTo>
                  <a:lnTo>
                    <a:pt x="163695" y="10320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78428" y="5581998"/>
              <a:ext cx="409575" cy="374015"/>
            </a:xfrm>
            <a:custGeom>
              <a:avLst/>
              <a:gdLst/>
              <a:ahLst/>
              <a:cxnLst/>
              <a:rect l="l" t="t" r="r" b="b"/>
              <a:pathLst>
                <a:path w="409575" h="374014">
                  <a:moveTo>
                    <a:pt x="120776" y="0"/>
                  </a:moveTo>
                  <a:lnTo>
                    <a:pt x="76415" y="7613"/>
                  </a:lnTo>
                  <a:lnTo>
                    <a:pt x="39690" y="30840"/>
                  </a:lnTo>
                  <a:lnTo>
                    <a:pt x="14352" y="66142"/>
                  </a:lnTo>
                  <a:lnTo>
                    <a:pt x="4152" y="109981"/>
                  </a:lnTo>
                  <a:lnTo>
                    <a:pt x="0" y="251955"/>
                  </a:lnTo>
                  <a:lnTo>
                    <a:pt x="7606" y="296322"/>
                  </a:lnTo>
                  <a:lnTo>
                    <a:pt x="30829" y="333046"/>
                  </a:lnTo>
                  <a:lnTo>
                    <a:pt x="66129" y="358381"/>
                  </a:lnTo>
                  <a:lnTo>
                    <a:pt x="109969" y="368579"/>
                  </a:lnTo>
                  <a:lnTo>
                    <a:pt x="288378" y="373811"/>
                  </a:lnTo>
                  <a:lnTo>
                    <a:pt x="332745" y="366197"/>
                  </a:lnTo>
                  <a:lnTo>
                    <a:pt x="369469" y="342971"/>
                  </a:lnTo>
                  <a:lnTo>
                    <a:pt x="394804" y="307669"/>
                  </a:lnTo>
                  <a:lnTo>
                    <a:pt x="405002" y="263829"/>
                  </a:lnTo>
                  <a:lnTo>
                    <a:pt x="409168" y="121856"/>
                  </a:lnTo>
                  <a:lnTo>
                    <a:pt x="401554" y="77489"/>
                  </a:lnTo>
                  <a:lnTo>
                    <a:pt x="378329" y="40765"/>
                  </a:lnTo>
                  <a:lnTo>
                    <a:pt x="343031" y="15430"/>
                  </a:lnTo>
                  <a:lnTo>
                    <a:pt x="299199" y="5232"/>
                  </a:lnTo>
                  <a:lnTo>
                    <a:pt x="1207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76209" y="5699443"/>
              <a:ext cx="410209" cy="257810"/>
            </a:xfrm>
            <a:custGeom>
              <a:avLst/>
              <a:gdLst/>
              <a:ahLst/>
              <a:cxnLst/>
              <a:rect l="l" t="t" r="r" b="b"/>
              <a:pathLst>
                <a:path w="410209" h="257810">
                  <a:moveTo>
                    <a:pt x="358941" y="0"/>
                  </a:moveTo>
                  <a:lnTo>
                    <a:pt x="347814" y="1271"/>
                  </a:lnTo>
                  <a:lnTo>
                    <a:pt x="337731" y="7065"/>
                  </a:lnTo>
                  <a:lnTo>
                    <a:pt x="241579" y="101071"/>
                  </a:lnTo>
                  <a:lnTo>
                    <a:pt x="174205" y="66476"/>
                  </a:lnTo>
                  <a:lnTo>
                    <a:pt x="1562" y="156900"/>
                  </a:lnTo>
                  <a:lnTo>
                    <a:pt x="0" y="199407"/>
                  </a:lnTo>
                  <a:lnTo>
                    <a:pt x="2994" y="217588"/>
                  </a:lnTo>
                  <a:lnTo>
                    <a:pt x="12419" y="232673"/>
                  </a:lnTo>
                  <a:lnTo>
                    <a:pt x="26822" y="243107"/>
                  </a:lnTo>
                  <a:lnTo>
                    <a:pt x="44754" y="247337"/>
                  </a:lnTo>
                  <a:lnTo>
                    <a:pt x="360832" y="257319"/>
                  </a:lnTo>
                  <a:lnTo>
                    <a:pt x="379192" y="254162"/>
                  </a:lnTo>
                  <a:lnTo>
                    <a:pt x="394317" y="244467"/>
                  </a:lnTo>
                  <a:lnTo>
                    <a:pt x="404625" y="229751"/>
                  </a:lnTo>
                  <a:lnTo>
                    <a:pt x="408533" y="211535"/>
                  </a:lnTo>
                  <a:lnTo>
                    <a:pt x="410044" y="49979"/>
                  </a:lnTo>
                  <a:lnTo>
                    <a:pt x="378637" y="10545"/>
                  </a:lnTo>
                  <a:lnTo>
                    <a:pt x="369690" y="3131"/>
                  </a:lnTo>
                  <a:lnTo>
                    <a:pt x="35894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192482" y="5640959"/>
              <a:ext cx="80911" cy="8092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316942" y="6978919"/>
              <a:ext cx="351155" cy="350520"/>
            </a:xfrm>
            <a:custGeom>
              <a:avLst/>
              <a:gdLst/>
              <a:ahLst/>
              <a:cxnLst/>
              <a:rect l="l" t="t" r="r" b="b"/>
              <a:pathLst>
                <a:path w="351154" h="350520">
                  <a:moveTo>
                    <a:pt x="156761" y="0"/>
                  </a:moveTo>
                  <a:lnTo>
                    <a:pt x="110848" y="11336"/>
                  </a:lnTo>
                  <a:lnTo>
                    <a:pt x="69545" y="34355"/>
                  </a:lnTo>
                  <a:lnTo>
                    <a:pt x="36859" y="66286"/>
                  </a:lnTo>
                  <a:lnTo>
                    <a:pt x="13739" y="104953"/>
                  </a:lnTo>
                  <a:lnTo>
                    <a:pt x="1136" y="148177"/>
                  </a:lnTo>
                  <a:lnTo>
                    <a:pt x="0" y="193783"/>
                  </a:lnTo>
                  <a:lnTo>
                    <a:pt x="11280" y="239593"/>
                  </a:lnTo>
                  <a:lnTo>
                    <a:pt x="34280" y="280797"/>
                  </a:lnTo>
                  <a:lnTo>
                    <a:pt x="66217" y="313380"/>
                  </a:lnTo>
                  <a:lnTo>
                    <a:pt x="104914" y="336399"/>
                  </a:lnTo>
                  <a:lnTo>
                    <a:pt x="148193" y="348911"/>
                  </a:lnTo>
                  <a:lnTo>
                    <a:pt x="193878" y="349973"/>
                  </a:lnTo>
                  <a:lnTo>
                    <a:pt x="239791" y="338641"/>
                  </a:lnTo>
                  <a:lnTo>
                    <a:pt x="281093" y="315616"/>
                  </a:lnTo>
                  <a:lnTo>
                    <a:pt x="313777" y="283681"/>
                  </a:lnTo>
                  <a:lnTo>
                    <a:pt x="336894" y="245011"/>
                  </a:lnTo>
                  <a:lnTo>
                    <a:pt x="349494" y="201784"/>
                  </a:lnTo>
                  <a:lnTo>
                    <a:pt x="350628" y="156174"/>
                  </a:lnTo>
                  <a:lnTo>
                    <a:pt x="339346" y="110358"/>
                  </a:lnTo>
                  <a:lnTo>
                    <a:pt x="316352" y="69164"/>
                  </a:lnTo>
                  <a:lnTo>
                    <a:pt x="284418" y="36587"/>
                  </a:lnTo>
                  <a:lnTo>
                    <a:pt x="245723" y="13570"/>
                  </a:lnTo>
                  <a:lnTo>
                    <a:pt x="202445" y="1059"/>
                  </a:lnTo>
                  <a:lnTo>
                    <a:pt x="156761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58100" y="7019990"/>
              <a:ext cx="268605" cy="267970"/>
            </a:xfrm>
            <a:custGeom>
              <a:avLst/>
              <a:gdLst/>
              <a:ahLst/>
              <a:cxnLst/>
              <a:rect l="l" t="t" r="r" b="b"/>
              <a:pathLst>
                <a:path w="268604" h="267970">
                  <a:moveTo>
                    <a:pt x="127043" y="0"/>
                  </a:moveTo>
                  <a:lnTo>
                    <a:pt x="85029" y="9204"/>
                  </a:lnTo>
                  <a:lnTo>
                    <a:pt x="48028" y="31125"/>
                  </a:lnTo>
                  <a:lnTo>
                    <a:pt x="20690" y="62347"/>
                  </a:lnTo>
                  <a:lnTo>
                    <a:pt x="4264" y="100003"/>
                  </a:lnTo>
                  <a:lnTo>
                    <a:pt x="0" y="141229"/>
                  </a:lnTo>
                  <a:lnTo>
                    <a:pt x="9146" y="183156"/>
                  </a:lnTo>
                  <a:lnTo>
                    <a:pt x="31051" y="220063"/>
                  </a:lnTo>
                  <a:lnTo>
                    <a:pt x="62285" y="247307"/>
                  </a:lnTo>
                  <a:lnTo>
                    <a:pt x="99980" y="263646"/>
                  </a:lnTo>
                  <a:lnTo>
                    <a:pt x="141266" y="267836"/>
                  </a:lnTo>
                  <a:lnTo>
                    <a:pt x="183276" y="258632"/>
                  </a:lnTo>
                  <a:lnTo>
                    <a:pt x="220288" y="236706"/>
                  </a:lnTo>
                  <a:lnTo>
                    <a:pt x="247632" y="205480"/>
                  </a:lnTo>
                  <a:lnTo>
                    <a:pt x="264058" y="167821"/>
                  </a:lnTo>
                  <a:lnTo>
                    <a:pt x="268317" y="126595"/>
                  </a:lnTo>
                  <a:lnTo>
                    <a:pt x="259158" y="84668"/>
                  </a:lnTo>
                  <a:lnTo>
                    <a:pt x="237255" y="47762"/>
                  </a:lnTo>
                  <a:lnTo>
                    <a:pt x="206023" y="20521"/>
                  </a:lnTo>
                  <a:lnTo>
                    <a:pt x="168330" y="4186"/>
                  </a:lnTo>
                  <a:lnTo>
                    <a:pt x="12704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54546" y="7014671"/>
              <a:ext cx="262255" cy="193040"/>
            </a:xfrm>
            <a:custGeom>
              <a:avLst/>
              <a:gdLst/>
              <a:ahLst/>
              <a:cxnLst/>
              <a:rect l="l" t="t" r="r" b="b"/>
              <a:pathLst>
                <a:path w="262254" h="193040">
                  <a:moveTo>
                    <a:pt x="139433" y="50"/>
                  </a:moveTo>
                  <a:lnTo>
                    <a:pt x="96748" y="6070"/>
                  </a:lnTo>
                  <a:lnTo>
                    <a:pt x="56680" y="25806"/>
                  </a:lnTo>
                  <a:lnTo>
                    <a:pt x="26657" y="55346"/>
                  </a:lnTo>
                  <a:lnTo>
                    <a:pt x="7492" y="91908"/>
                  </a:lnTo>
                  <a:lnTo>
                    <a:pt x="0" y="131991"/>
                  </a:lnTo>
                  <a:lnTo>
                    <a:pt x="307" y="145935"/>
                  </a:lnTo>
                  <a:lnTo>
                    <a:pt x="10553" y="187553"/>
                  </a:lnTo>
                  <a:lnTo>
                    <a:pt x="13792" y="192608"/>
                  </a:lnTo>
                  <a:lnTo>
                    <a:pt x="15100" y="192049"/>
                  </a:lnTo>
                  <a:lnTo>
                    <a:pt x="13119" y="186461"/>
                  </a:lnTo>
                  <a:lnTo>
                    <a:pt x="10706" y="176225"/>
                  </a:lnTo>
                  <a:lnTo>
                    <a:pt x="8978" y="167676"/>
                  </a:lnTo>
                  <a:lnTo>
                    <a:pt x="7556" y="157422"/>
                  </a:lnTo>
                  <a:lnTo>
                    <a:pt x="6848" y="145607"/>
                  </a:lnTo>
                  <a:lnTo>
                    <a:pt x="7264" y="132372"/>
                  </a:lnTo>
                  <a:lnTo>
                    <a:pt x="15764" y="94915"/>
                  </a:lnTo>
                  <a:lnTo>
                    <a:pt x="34429" y="61201"/>
                  </a:lnTo>
                  <a:lnTo>
                    <a:pt x="62610" y="34124"/>
                  </a:lnTo>
                  <a:lnTo>
                    <a:pt x="99783" y="15887"/>
                  </a:lnTo>
                  <a:lnTo>
                    <a:pt x="139306" y="9969"/>
                  </a:lnTo>
                  <a:lnTo>
                    <a:pt x="152006" y="10566"/>
                  </a:lnTo>
                  <a:lnTo>
                    <a:pt x="189345" y="20156"/>
                  </a:lnTo>
                  <a:lnTo>
                    <a:pt x="222402" y="39725"/>
                  </a:lnTo>
                  <a:lnTo>
                    <a:pt x="251917" y="72351"/>
                  </a:lnTo>
                  <a:lnTo>
                    <a:pt x="260388" y="86410"/>
                  </a:lnTo>
                  <a:lnTo>
                    <a:pt x="261150" y="86080"/>
                  </a:lnTo>
                  <a:lnTo>
                    <a:pt x="237049" y="43979"/>
                  </a:lnTo>
                  <a:lnTo>
                    <a:pt x="200786" y="15925"/>
                  </a:lnTo>
                  <a:lnTo>
                    <a:pt x="159753" y="1917"/>
                  </a:lnTo>
                  <a:lnTo>
                    <a:pt x="153098" y="888"/>
                  </a:lnTo>
                  <a:lnTo>
                    <a:pt x="139433" y="5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427965" y="7062847"/>
              <a:ext cx="139076" cy="18962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315706" y="4697407"/>
              <a:ext cx="3204367" cy="283135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5011439" y="5146750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60" h="314960">
                  <a:moveTo>
                    <a:pt x="168605" y="0"/>
                  </a:moveTo>
                  <a:lnTo>
                    <a:pt x="121812" y="3559"/>
                  </a:lnTo>
                  <a:lnTo>
                    <a:pt x="79875" y="19764"/>
                  </a:lnTo>
                  <a:lnTo>
                    <a:pt x="44759" y="46621"/>
                  </a:lnTo>
                  <a:lnTo>
                    <a:pt x="18430" y="82136"/>
                  </a:lnTo>
                  <a:lnTo>
                    <a:pt x="2855" y="124313"/>
                  </a:lnTo>
                  <a:lnTo>
                    <a:pt x="0" y="171157"/>
                  </a:lnTo>
                  <a:lnTo>
                    <a:pt x="10581" y="215604"/>
                  </a:lnTo>
                  <a:lnTo>
                    <a:pt x="32918" y="254226"/>
                  </a:lnTo>
                  <a:lnTo>
                    <a:pt x="64881" y="284989"/>
                  </a:lnTo>
                  <a:lnTo>
                    <a:pt x="104339" y="305857"/>
                  </a:lnTo>
                  <a:lnTo>
                    <a:pt x="149161" y="314794"/>
                  </a:lnTo>
                  <a:lnTo>
                    <a:pt x="178412" y="313550"/>
                  </a:lnTo>
                  <a:lnTo>
                    <a:pt x="206025" y="307224"/>
                  </a:lnTo>
                  <a:lnTo>
                    <a:pt x="231543" y="296294"/>
                  </a:lnTo>
                  <a:lnTo>
                    <a:pt x="254507" y="281241"/>
                  </a:lnTo>
                  <a:lnTo>
                    <a:pt x="304812" y="286270"/>
                  </a:lnTo>
                  <a:lnTo>
                    <a:pt x="292036" y="238886"/>
                  </a:lnTo>
                  <a:lnTo>
                    <a:pt x="302759" y="217750"/>
                  </a:lnTo>
                  <a:lnTo>
                    <a:pt x="310251" y="194943"/>
                  </a:lnTo>
                  <a:lnTo>
                    <a:pt x="314214" y="170762"/>
                  </a:lnTo>
                  <a:lnTo>
                    <a:pt x="314350" y="145503"/>
                  </a:lnTo>
                  <a:lnTo>
                    <a:pt x="304446" y="101207"/>
                  </a:lnTo>
                  <a:lnTo>
                    <a:pt x="282877" y="62461"/>
                  </a:lnTo>
                  <a:lnTo>
                    <a:pt x="251686" y="31314"/>
                  </a:lnTo>
                  <a:lnTo>
                    <a:pt x="212914" y="9811"/>
                  </a:lnTo>
                  <a:lnTo>
                    <a:pt x="168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009234" y="5144779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156463" y="0"/>
                  </a:moveTo>
                  <a:lnTo>
                    <a:pt x="102140" y="10619"/>
                  </a:lnTo>
                  <a:lnTo>
                    <a:pt x="68396" y="28348"/>
                  </a:lnTo>
                  <a:lnTo>
                    <a:pt x="63380" y="32386"/>
                  </a:lnTo>
                  <a:lnTo>
                    <a:pt x="57830" y="35828"/>
                  </a:lnTo>
                  <a:lnTo>
                    <a:pt x="53245" y="40464"/>
                  </a:lnTo>
                  <a:lnTo>
                    <a:pt x="46057" y="47093"/>
                  </a:lnTo>
                  <a:lnTo>
                    <a:pt x="39478" y="54383"/>
                  </a:lnTo>
                  <a:lnTo>
                    <a:pt x="17635" y="86315"/>
                  </a:lnTo>
                  <a:lnTo>
                    <a:pt x="4518" y="121823"/>
                  </a:lnTo>
                  <a:lnTo>
                    <a:pt x="0" y="158642"/>
                  </a:lnTo>
                  <a:lnTo>
                    <a:pt x="3944" y="194464"/>
                  </a:lnTo>
                  <a:lnTo>
                    <a:pt x="23666" y="242473"/>
                  </a:lnTo>
                  <a:lnTo>
                    <a:pt x="55587" y="279852"/>
                  </a:lnTo>
                  <a:lnTo>
                    <a:pt x="94524" y="304467"/>
                  </a:lnTo>
                  <a:lnTo>
                    <a:pt x="135478" y="316282"/>
                  </a:lnTo>
                  <a:lnTo>
                    <a:pt x="161798" y="318105"/>
                  </a:lnTo>
                  <a:lnTo>
                    <a:pt x="174322" y="317443"/>
                  </a:lnTo>
                  <a:lnTo>
                    <a:pt x="186290" y="315774"/>
                  </a:lnTo>
                  <a:lnTo>
                    <a:pt x="186700" y="315671"/>
                  </a:lnTo>
                  <a:lnTo>
                    <a:pt x="161760" y="315671"/>
                  </a:lnTo>
                  <a:lnTo>
                    <a:pt x="148980" y="315220"/>
                  </a:lnTo>
                  <a:lnTo>
                    <a:pt x="109068" y="307156"/>
                  </a:lnTo>
                  <a:lnTo>
                    <a:pt x="69741" y="287104"/>
                  </a:lnTo>
                  <a:lnTo>
                    <a:pt x="35681" y="254370"/>
                  </a:lnTo>
                  <a:lnTo>
                    <a:pt x="11933" y="210361"/>
                  </a:lnTo>
                  <a:lnTo>
                    <a:pt x="3358" y="158632"/>
                  </a:lnTo>
                  <a:lnTo>
                    <a:pt x="7819" y="122620"/>
                  </a:lnTo>
                  <a:lnTo>
                    <a:pt x="20675" y="87884"/>
                  </a:lnTo>
                  <a:lnTo>
                    <a:pt x="42056" y="56643"/>
                  </a:lnTo>
                  <a:lnTo>
                    <a:pt x="48495" y="49519"/>
                  </a:lnTo>
                  <a:lnTo>
                    <a:pt x="55518" y="43016"/>
                  </a:lnTo>
                  <a:lnTo>
                    <a:pt x="60014" y="38470"/>
                  </a:lnTo>
                  <a:lnTo>
                    <a:pt x="65450" y="35117"/>
                  </a:lnTo>
                  <a:lnTo>
                    <a:pt x="70352" y="31167"/>
                  </a:lnTo>
                  <a:lnTo>
                    <a:pt x="78305" y="26113"/>
                  </a:lnTo>
                  <a:lnTo>
                    <a:pt x="120868" y="8215"/>
                  </a:lnTo>
                  <a:lnTo>
                    <a:pt x="156521" y="3326"/>
                  </a:lnTo>
                  <a:lnTo>
                    <a:pt x="191630" y="3326"/>
                  </a:lnTo>
                  <a:lnTo>
                    <a:pt x="174479" y="636"/>
                  </a:lnTo>
                  <a:lnTo>
                    <a:pt x="156463" y="0"/>
                  </a:lnTo>
                  <a:close/>
                </a:path>
                <a:path w="318135" h="318135">
                  <a:moveTo>
                    <a:pt x="256902" y="282424"/>
                  </a:moveTo>
                  <a:lnTo>
                    <a:pt x="256509" y="282437"/>
                  </a:lnTo>
                  <a:lnTo>
                    <a:pt x="256267" y="282640"/>
                  </a:lnTo>
                  <a:lnTo>
                    <a:pt x="242902" y="291924"/>
                  </a:lnTo>
                  <a:lnTo>
                    <a:pt x="207690" y="308249"/>
                  </a:lnTo>
                  <a:lnTo>
                    <a:pt x="161760" y="315671"/>
                  </a:lnTo>
                  <a:lnTo>
                    <a:pt x="186700" y="315671"/>
                  </a:lnTo>
                  <a:lnTo>
                    <a:pt x="208329" y="310229"/>
                  </a:lnTo>
                  <a:lnTo>
                    <a:pt x="227507" y="302457"/>
                  </a:lnTo>
                  <a:lnTo>
                    <a:pt x="243796" y="293348"/>
                  </a:lnTo>
                  <a:lnTo>
                    <a:pt x="256824" y="284042"/>
                  </a:lnTo>
                  <a:lnTo>
                    <a:pt x="256470" y="284012"/>
                  </a:lnTo>
                  <a:lnTo>
                    <a:pt x="256331" y="283961"/>
                  </a:lnTo>
                  <a:lnTo>
                    <a:pt x="255899" y="283631"/>
                  </a:lnTo>
                  <a:lnTo>
                    <a:pt x="255835" y="283173"/>
                  </a:lnTo>
                  <a:lnTo>
                    <a:pt x="256128" y="282780"/>
                  </a:lnTo>
                  <a:lnTo>
                    <a:pt x="256831" y="282780"/>
                  </a:lnTo>
                  <a:lnTo>
                    <a:pt x="256737" y="282564"/>
                  </a:lnTo>
                  <a:lnTo>
                    <a:pt x="257081" y="282564"/>
                  </a:lnTo>
                  <a:lnTo>
                    <a:pt x="256902" y="282424"/>
                  </a:lnTo>
                  <a:close/>
                </a:path>
                <a:path w="318135" h="318135">
                  <a:moveTo>
                    <a:pt x="256831" y="282780"/>
                  </a:moveTo>
                  <a:lnTo>
                    <a:pt x="256128" y="282780"/>
                  </a:lnTo>
                  <a:lnTo>
                    <a:pt x="257169" y="283796"/>
                  </a:lnTo>
                  <a:lnTo>
                    <a:pt x="256824" y="284042"/>
                  </a:lnTo>
                  <a:lnTo>
                    <a:pt x="306026" y="288228"/>
                  </a:lnTo>
                  <a:lnTo>
                    <a:pt x="307067" y="288279"/>
                  </a:lnTo>
                  <a:lnTo>
                    <a:pt x="305823" y="288050"/>
                  </a:lnTo>
                  <a:lnTo>
                    <a:pt x="267325" y="283732"/>
                  </a:lnTo>
                  <a:lnTo>
                    <a:pt x="257245" y="283732"/>
                  </a:lnTo>
                  <a:lnTo>
                    <a:pt x="256831" y="282780"/>
                  </a:lnTo>
                  <a:close/>
                </a:path>
                <a:path w="318135" h="318135">
                  <a:moveTo>
                    <a:pt x="191630" y="3326"/>
                  </a:moveTo>
                  <a:lnTo>
                    <a:pt x="156521" y="3326"/>
                  </a:lnTo>
                  <a:lnTo>
                    <a:pt x="174174" y="3913"/>
                  </a:lnTo>
                  <a:lnTo>
                    <a:pt x="191372" y="6576"/>
                  </a:lnTo>
                  <a:lnTo>
                    <a:pt x="238233" y="24728"/>
                  </a:lnTo>
                  <a:lnTo>
                    <a:pt x="275075" y="54636"/>
                  </a:lnTo>
                  <a:lnTo>
                    <a:pt x="299911" y="91343"/>
                  </a:lnTo>
                  <a:lnTo>
                    <a:pt x="314871" y="142726"/>
                  </a:lnTo>
                  <a:lnTo>
                    <a:pt x="315652" y="166981"/>
                  </a:lnTo>
                  <a:lnTo>
                    <a:pt x="313056" y="189261"/>
                  </a:lnTo>
                  <a:lnTo>
                    <a:pt x="307950" y="209040"/>
                  </a:lnTo>
                  <a:lnTo>
                    <a:pt x="301186" y="226167"/>
                  </a:lnTo>
                  <a:lnTo>
                    <a:pt x="293618" y="240489"/>
                  </a:lnTo>
                  <a:lnTo>
                    <a:pt x="293588" y="241225"/>
                  </a:lnTo>
                  <a:lnTo>
                    <a:pt x="306039" y="285066"/>
                  </a:lnTo>
                  <a:lnTo>
                    <a:pt x="307067" y="288279"/>
                  </a:lnTo>
                  <a:lnTo>
                    <a:pt x="303995" y="275947"/>
                  </a:lnTo>
                  <a:lnTo>
                    <a:pt x="295082" y="241225"/>
                  </a:lnTo>
                  <a:lnTo>
                    <a:pt x="294863" y="241225"/>
                  </a:lnTo>
                  <a:lnTo>
                    <a:pt x="294939" y="240666"/>
                  </a:lnTo>
                  <a:lnTo>
                    <a:pt x="295167" y="240666"/>
                  </a:lnTo>
                  <a:lnTo>
                    <a:pt x="302697" y="226867"/>
                  </a:lnTo>
                  <a:lnTo>
                    <a:pt x="309730" y="209626"/>
                  </a:lnTo>
                  <a:lnTo>
                    <a:pt x="315088" y="189649"/>
                  </a:lnTo>
                  <a:lnTo>
                    <a:pt x="317900" y="167083"/>
                  </a:lnTo>
                  <a:lnTo>
                    <a:pt x="317284" y="142465"/>
                  </a:lnTo>
                  <a:lnTo>
                    <a:pt x="302379" y="90148"/>
                  </a:lnTo>
                  <a:lnTo>
                    <a:pt x="277263" y="52663"/>
                  </a:lnTo>
                  <a:lnTo>
                    <a:pt x="239808" y="22049"/>
                  </a:lnTo>
                  <a:lnTo>
                    <a:pt x="192031" y="3389"/>
                  </a:lnTo>
                  <a:lnTo>
                    <a:pt x="191630" y="3326"/>
                  </a:lnTo>
                  <a:close/>
                </a:path>
                <a:path w="318135" h="318135">
                  <a:moveTo>
                    <a:pt x="256128" y="282780"/>
                  </a:moveTo>
                  <a:lnTo>
                    <a:pt x="255835" y="283173"/>
                  </a:lnTo>
                  <a:lnTo>
                    <a:pt x="255899" y="283631"/>
                  </a:lnTo>
                  <a:lnTo>
                    <a:pt x="256331" y="283961"/>
                  </a:lnTo>
                  <a:lnTo>
                    <a:pt x="256470" y="284012"/>
                  </a:lnTo>
                  <a:lnTo>
                    <a:pt x="256824" y="284042"/>
                  </a:lnTo>
                  <a:lnTo>
                    <a:pt x="257169" y="283796"/>
                  </a:lnTo>
                  <a:lnTo>
                    <a:pt x="256128" y="282780"/>
                  </a:lnTo>
                  <a:close/>
                </a:path>
                <a:path w="318135" h="318135">
                  <a:moveTo>
                    <a:pt x="256737" y="282564"/>
                  </a:moveTo>
                  <a:lnTo>
                    <a:pt x="257245" y="283732"/>
                  </a:lnTo>
                  <a:lnTo>
                    <a:pt x="257537" y="283338"/>
                  </a:lnTo>
                  <a:lnTo>
                    <a:pt x="257486" y="282881"/>
                  </a:lnTo>
                  <a:lnTo>
                    <a:pt x="257137" y="282608"/>
                  </a:lnTo>
                  <a:lnTo>
                    <a:pt x="256737" y="282564"/>
                  </a:lnTo>
                  <a:close/>
                </a:path>
                <a:path w="318135" h="318135">
                  <a:moveTo>
                    <a:pt x="257137" y="282608"/>
                  </a:moveTo>
                  <a:lnTo>
                    <a:pt x="257486" y="282881"/>
                  </a:lnTo>
                  <a:lnTo>
                    <a:pt x="257537" y="283338"/>
                  </a:lnTo>
                  <a:lnTo>
                    <a:pt x="257245" y="283732"/>
                  </a:lnTo>
                  <a:lnTo>
                    <a:pt x="267325" y="283732"/>
                  </a:lnTo>
                  <a:lnTo>
                    <a:pt x="257137" y="282608"/>
                  </a:lnTo>
                  <a:close/>
                </a:path>
                <a:path w="318135" h="318135">
                  <a:moveTo>
                    <a:pt x="257081" y="282564"/>
                  </a:moveTo>
                  <a:lnTo>
                    <a:pt x="256737" y="282564"/>
                  </a:lnTo>
                  <a:lnTo>
                    <a:pt x="257137" y="282608"/>
                  </a:lnTo>
                  <a:close/>
                </a:path>
                <a:path w="318135" h="318135">
                  <a:moveTo>
                    <a:pt x="294939" y="240666"/>
                  </a:moveTo>
                  <a:lnTo>
                    <a:pt x="294863" y="241225"/>
                  </a:lnTo>
                  <a:lnTo>
                    <a:pt x="294953" y="241060"/>
                  </a:lnTo>
                  <a:lnTo>
                    <a:pt x="294939" y="240666"/>
                  </a:lnTo>
                  <a:close/>
                </a:path>
                <a:path w="318135" h="318135">
                  <a:moveTo>
                    <a:pt x="295012" y="240952"/>
                  </a:moveTo>
                  <a:lnTo>
                    <a:pt x="294863" y="241225"/>
                  </a:lnTo>
                  <a:lnTo>
                    <a:pt x="295082" y="241225"/>
                  </a:lnTo>
                  <a:lnTo>
                    <a:pt x="295012" y="240952"/>
                  </a:lnTo>
                  <a:close/>
                </a:path>
                <a:path w="318135" h="318135">
                  <a:moveTo>
                    <a:pt x="295167" y="240666"/>
                  </a:moveTo>
                  <a:lnTo>
                    <a:pt x="294939" y="240666"/>
                  </a:lnTo>
                  <a:lnTo>
                    <a:pt x="295012" y="240952"/>
                  </a:lnTo>
                  <a:lnTo>
                    <a:pt x="295167" y="24066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082583" y="5241537"/>
              <a:ext cx="171894" cy="13874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4984755" y="5647786"/>
              <a:ext cx="351155" cy="350520"/>
            </a:xfrm>
            <a:custGeom>
              <a:avLst/>
              <a:gdLst/>
              <a:ahLst/>
              <a:cxnLst/>
              <a:rect l="l" t="t" r="r" b="b"/>
              <a:pathLst>
                <a:path w="351154" h="350520">
                  <a:moveTo>
                    <a:pt x="156756" y="0"/>
                  </a:moveTo>
                  <a:lnTo>
                    <a:pt x="110849" y="11332"/>
                  </a:lnTo>
                  <a:lnTo>
                    <a:pt x="69541" y="34356"/>
                  </a:lnTo>
                  <a:lnTo>
                    <a:pt x="36854" y="66291"/>
                  </a:lnTo>
                  <a:lnTo>
                    <a:pt x="13735" y="104959"/>
                  </a:lnTo>
                  <a:lnTo>
                    <a:pt x="1134" y="148185"/>
                  </a:lnTo>
                  <a:lnTo>
                    <a:pt x="0" y="193791"/>
                  </a:lnTo>
                  <a:lnTo>
                    <a:pt x="11281" y="239602"/>
                  </a:lnTo>
                  <a:lnTo>
                    <a:pt x="34281" y="280801"/>
                  </a:lnTo>
                  <a:lnTo>
                    <a:pt x="66217" y="313382"/>
                  </a:lnTo>
                  <a:lnTo>
                    <a:pt x="104913" y="336403"/>
                  </a:lnTo>
                  <a:lnTo>
                    <a:pt x="148191" y="348917"/>
                  </a:lnTo>
                  <a:lnTo>
                    <a:pt x="193872" y="349980"/>
                  </a:lnTo>
                  <a:lnTo>
                    <a:pt x="239779" y="338649"/>
                  </a:lnTo>
                  <a:lnTo>
                    <a:pt x="281082" y="315624"/>
                  </a:lnTo>
                  <a:lnTo>
                    <a:pt x="313768" y="283689"/>
                  </a:lnTo>
                  <a:lnTo>
                    <a:pt x="336888" y="245020"/>
                  </a:lnTo>
                  <a:lnTo>
                    <a:pt x="349491" y="201792"/>
                  </a:lnTo>
                  <a:lnTo>
                    <a:pt x="350628" y="156182"/>
                  </a:lnTo>
                  <a:lnTo>
                    <a:pt x="339347" y="110366"/>
                  </a:lnTo>
                  <a:lnTo>
                    <a:pt x="316347" y="69168"/>
                  </a:lnTo>
                  <a:lnTo>
                    <a:pt x="284411" y="36589"/>
                  </a:lnTo>
                  <a:lnTo>
                    <a:pt x="245715" y="13572"/>
                  </a:lnTo>
                  <a:lnTo>
                    <a:pt x="202437" y="1061"/>
                  </a:lnTo>
                  <a:lnTo>
                    <a:pt x="15675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25908" y="5688853"/>
              <a:ext cx="268605" cy="267970"/>
            </a:xfrm>
            <a:custGeom>
              <a:avLst/>
              <a:gdLst/>
              <a:ahLst/>
              <a:cxnLst/>
              <a:rect l="l" t="t" r="r" b="b"/>
              <a:pathLst>
                <a:path w="268604" h="267970">
                  <a:moveTo>
                    <a:pt x="127049" y="0"/>
                  </a:moveTo>
                  <a:lnTo>
                    <a:pt x="85035" y="9203"/>
                  </a:lnTo>
                  <a:lnTo>
                    <a:pt x="48028" y="31130"/>
                  </a:lnTo>
                  <a:lnTo>
                    <a:pt x="20687" y="62355"/>
                  </a:lnTo>
                  <a:lnTo>
                    <a:pt x="4261" y="100014"/>
                  </a:lnTo>
                  <a:lnTo>
                    <a:pt x="0" y="141240"/>
                  </a:lnTo>
                  <a:lnTo>
                    <a:pt x="9152" y="183168"/>
                  </a:lnTo>
                  <a:lnTo>
                    <a:pt x="31057" y="220074"/>
                  </a:lnTo>
                  <a:lnTo>
                    <a:pt x="62291" y="247318"/>
                  </a:lnTo>
                  <a:lnTo>
                    <a:pt x="99986" y="263655"/>
                  </a:lnTo>
                  <a:lnTo>
                    <a:pt x="141272" y="267841"/>
                  </a:lnTo>
                  <a:lnTo>
                    <a:pt x="183282" y="258631"/>
                  </a:lnTo>
                  <a:lnTo>
                    <a:pt x="220294" y="236710"/>
                  </a:lnTo>
                  <a:lnTo>
                    <a:pt x="247638" y="205489"/>
                  </a:lnTo>
                  <a:lnTo>
                    <a:pt x="264065" y="167832"/>
                  </a:lnTo>
                  <a:lnTo>
                    <a:pt x="268323" y="126607"/>
                  </a:lnTo>
                  <a:lnTo>
                    <a:pt x="259164" y="84679"/>
                  </a:lnTo>
                  <a:lnTo>
                    <a:pt x="237261" y="47772"/>
                  </a:lnTo>
                  <a:lnTo>
                    <a:pt x="206029" y="20528"/>
                  </a:lnTo>
                  <a:lnTo>
                    <a:pt x="168336" y="4189"/>
                  </a:lnTo>
                  <a:lnTo>
                    <a:pt x="12704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22359" y="5683546"/>
              <a:ext cx="262255" cy="193040"/>
            </a:xfrm>
            <a:custGeom>
              <a:avLst/>
              <a:gdLst/>
              <a:ahLst/>
              <a:cxnLst/>
              <a:rect l="l" t="t" r="r" b="b"/>
              <a:pathLst>
                <a:path w="262254" h="193039">
                  <a:moveTo>
                    <a:pt x="139433" y="38"/>
                  </a:moveTo>
                  <a:lnTo>
                    <a:pt x="96748" y="6070"/>
                  </a:lnTo>
                  <a:lnTo>
                    <a:pt x="56680" y="25806"/>
                  </a:lnTo>
                  <a:lnTo>
                    <a:pt x="26657" y="55333"/>
                  </a:lnTo>
                  <a:lnTo>
                    <a:pt x="7481" y="91908"/>
                  </a:lnTo>
                  <a:lnTo>
                    <a:pt x="0" y="131978"/>
                  </a:lnTo>
                  <a:lnTo>
                    <a:pt x="307" y="145922"/>
                  </a:lnTo>
                  <a:lnTo>
                    <a:pt x="10553" y="187540"/>
                  </a:lnTo>
                  <a:lnTo>
                    <a:pt x="13792" y="192608"/>
                  </a:lnTo>
                  <a:lnTo>
                    <a:pt x="15100" y="192036"/>
                  </a:lnTo>
                  <a:lnTo>
                    <a:pt x="13119" y="186461"/>
                  </a:lnTo>
                  <a:lnTo>
                    <a:pt x="10693" y="176225"/>
                  </a:lnTo>
                  <a:lnTo>
                    <a:pt x="8968" y="167676"/>
                  </a:lnTo>
                  <a:lnTo>
                    <a:pt x="7550" y="157422"/>
                  </a:lnTo>
                  <a:lnTo>
                    <a:pt x="6846" y="145607"/>
                  </a:lnTo>
                  <a:lnTo>
                    <a:pt x="7264" y="132372"/>
                  </a:lnTo>
                  <a:lnTo>
                    <a:pt x="15758" y="94915"/>
                  </a:lnTo>
                  <a:lnTo>
                    <a:pt x="34429" y="61188"/>
                  </a:lnTo>
                  <a:lnTo>
                    <a:pt x="62598" y="34112"/>
                  </a:lnTo>
                  <a:lnTo>
                    <a:pt x="99771" y="15874"/>
                  </a:lnTo>
                  <a:lnTo>
                    <a:pt x="139293" y="9969"/>
                  </a:lnTo>
                  <a:lnTo>
                    <a:pt x="152006" y="10566"/>
                  </a:lnTo>
                  <a:lnTo>
                    <a:pt x="189338" y="20156"/>
                  </a:lnTo>
                  <a:lnTo>
                    <a:pt x="222402" y="39712"/>
                  </a:lnTo>
                  <a:lnTo>
                    <a:pt x="251904" y="72351"/>
                  </a:lnTo>
                  <a:lnTo>
                    <a:pt x="260388" y="86410"/>
                  </a:lnTo>
                  <a:lnTo>
                    <a:pt x="261137" y="86080"/>
                  </a:lnTo>
                  <a:lnTo>
                    <a:pt x="237038" y="43977"/>
                  </a:lnTo>
                  <a:lnTo>
                    <a:pt x="200787" y="15925"/>
                  </a:lnTo>
                  <a:lnTo>
                    <a:pt x="159740" y="1917"/>
                  </a:lnTo>
                  <a:lnTo>
                    <a:pt x="153085" y="888"/>
                  </a:lnTo>
                  <a:lnTo>
                    <a:pt x="139433" y="38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095768" y="5731715"/>
              <a:ext cx="139079" cy="18963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5664410" y="5154519"/>
              <a:ext cx="635" cy="1905"/>
            </a:xfrm>
            <a:custGeom>
              <a:avLst/>
              <a:gdLst/>
              <a:ahLst/>
              <a:cxnLst/>
              <a:rect l="l" t="t" r="r" b="b"/>
              <a:pathLst>
                <a:path w="635" h="1904">
                  <a:moveTo>
                    <a:pt x="0" y="0"/>
                  </a:moveTo>
                  <a:lnTo>
                    <a:pt x="25" y="584"/>
                  </a:lnTo>
                  <a:lnTo>
                    <a:pt x="63" y="1155"/>
                  </a:lnTo>
                  <a:lnTo>
                    <a:pt x="88" y="1739"/>
                  </a:lnTo>
                  <a:lnTo>
                    <a:pt x="342" y="1625"/>
                  </a:lnTo>
                  <a:lnTo>
                    <a:pt x="228" y="1079"/>
                  </a:lnTo>
                  <a:lnTo>
                    <a:pt x="127" y="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222002" y="5117520"/>
              <a:ext cx="988678" cy="2458328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1412793" y="4975100"/>
            <a:ext cx="305435" cy="305435"/>
            <a:chOff x="1412793" y="4975100"/>
            <a:chExt cx="305435" cy="305435"/>
          </a:xfrm>
        </p:grpSpPr>
        <p:sp>
          <p:nvSpPr>
            <p:cNvPr id="123" name="object 123"/>
            <p:cNvSpPr/>
            <p:nvPr/>
          </p:nvSpPr>
          <p:spPr>
            <a:xfrm>
              <a:off x="1412793" y="4975100"/>
              <a:ext cx="305435" cy="305435"/>
            </a:xfrm>
            <a:custGeom>
              <a:avLst/>
              <a:gdLst/>
              <a:ahLst/>
              <a:cxnLst/>
              <a:rect l="l" t="t" r="r" b="b"/>
              <a:pathLst>
                <a:path w="305435" h="305435">
                  <a:moveTo>
                    <a:pt x="152666" y="0"/>
                  </a:moveTo>
                  <a:lnTo>
                    <a:pt x="104407" y="7781"/>
                  </a:lnTo>
                  <a:lnTo>
                    <a:pt x="62498" y="29452"/>
                  </a:lnTo>
                  <a:lnTo>
                    <a:pt x="29452" y="62498"/>
                  </a:lnTo>
                  <a:lnTo>
                    <a:pt x="7781" y="104407"/>
                  </a:lnTo>
                  <a:lnTo>
                    <a:pt x="0" y="152666"/>
                  </a:lnTo>
                  <a:lnTo>
                    <a:pt x="7781" y="200921"/>
                  </a:lnTo>
                  <a:lnTo>
                    <a:pt x="29452" y="242829"/>
                  </a:lnTo>
                  <a:lnTo>
                    <a:pt x="62498" y="275877"/>
                  </a:lnTo>
                  <a:lnTo>
                    <a:pt x="104407" y="297550"/>
                  </a:lnTo>
                  <a:lnTo>
                    <a:pt x="152666" y="305333"/>
                  </a:lnTo>
                  <a:lnTo>
                    <a:pt x="200921" y="297550"/>
                  </a:lnTo>
                  <a:lnTo>
                    <a:pt x="242829" y="275877"/>
                  </a:lnTo>
                  <a:lnTo>
                    <a:pt x="275877" y="242829"/>
                  </a:lnTo>
                  <a:lnTo>
                    <a:pt x="297550" y="200921"/>
                  </a:lnTo>
                  <a:lnTo>
                    <a:pt x="305333" y="152666"/>
                  </a:lnTo>
                  <a:lnTo>
                    <a:pt x="297550" y="104407"/>
                  </a:lnTo>
                  <a:lnTo>
                    <a:pt x="275877" y="62498"/>
                  </a:lnTo>
                  <a:lnTo>
                    <a:pt x="242829" y="29452"/>
                  </a:lnTo>
                  <a:lnTo>
                    <a:pt x="200921" y="7781"/>
                  </a:lnTo>
                  <a:lnTo>
                    <a:pt x="15266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493188" y="5042697"/>
              <a:ext cx="153052" cy="153113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790406" y="5039926"/>
            <a:ext cx="285115" cy="285115"/>
            <a:chOff x="3790406" y="5039926"/>
            <a:chExt cx="285115" cy="285115"/>
          </a:xfrm>
        </p:grpSpPr>
        <p:sp>
          <p:nvSpPr>
            <p:cNvPr id="126" name="object 126"/>
            <p:cNvSpPr/>
            <p:nvPr/>
          </p:nvSpPr>
          <p:spPr>
            <a:xfrm>
              <a:off x="3790406" y="5039926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239" y="0"/>
                  </a:moveTo>
                  <a:lnTo>
                    <a:pt x="97279" y="7250"/>
                  </a:lnTo>
                  <a:lnTo>
                    <a:pt x="58232" y="27442"/>
                  </a:lnTo>
                  <a:lnTo>
                    <a:pt x="27442" y="58232"/>
                  </a:lnTo>
                  <a:lnTo>
                    <a:pt x="7250" y="97279"/>
                  </a:lnTo>
                  <a:lnTo>
                    <a:pt x="0" y="142239"/>
                  </a:lnTo>
                  <a:lnTo>
                    <a:pt x="7250" y="187202"/>
                  </a:lnTo>
                  <a:lnTo>
                    <a:pt x="27442" y="226251"/>
                  </a:lnTo>
                  <a:lnTo>
                    <a:pt x="58232" y="257045"/>
                  </a:lnTo>
                  <a:lnTo>
                    <a:pt x="97279" y="277240"/>
                  </a:lnTo>
                  <a:lnTo>
                    <a:pt x="142239" y="284492"/>
                  </a:lnTo>
                  <a:lnTo>
                    <a:pt x="187207" y="277240"/>
                  </a:lnTo>
                  <a:lnTo>
                    <a:pt x="226257" y="257045"/>
                  </a:lnTo>
                  <a:lnTo>
                    <a:pt x="257049" y="226251"/>
                  </a:lnTo>
                  <a:lnTo>
                    <a:pt x="277241" y="187202"/>
                  </a:lnTo>
                  <a:lnTo>
                    <a:pt x="284492" y="142239"/>
                  </a:lnTo>
                  <a:lnTo>
                    <a:pt x="277241" y="97279"/>
                  </a:lnTo>
                  <a:lnTo>
                    <a:pt x="257049" y="58232"/>
                  </a:lnTo>
                  <a:lnTo>
                    <a:pt x="226257" y="27442"/>
                  </a:lnTo>
                  <a:lnTo>
                    <a:pt x="187207" y="7250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849490" y="5098995"/>
              <a:ext cx="166331" cy="16634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624450" y="5684635"/>
            <a:ext cx="281940" cy="281940"/>
            <a:chOff x="3624450" y="5684635"/>
            <a:chExt cx="281940" cy="281940"/>
          </a:xfrm>
        </p:grpSpPr>
        <p:sp>
          <p:nvSpPr>
            <p:cNvPr id="129" name="object 129"/>
            <p:cNvSpPr/>
            <p:nvPr/>
          </p:nvSpPr>
          <p:spPr>
            <a:xfrm>
              <a:off x="3624450" y="5684635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39" h="281939">
                  <a:moveTo>
                    <a:pt x="140690" y="0"/>
                  </a:moveTo>
                  <a:lnTo>
                    <a:pt x="96222" y="7172"/>
                  </a:lnTo>
                  <a:lnTo>
                    <a:pt x="57601" y="27146"/>
                  </a:lnTo>
                  <a:lnTo>
                    <a:pt x="27145" y="57604"/>
                  </a:lnTo>
                  <a:lnTo>
                    <a:pt x="7172" y="96229"/>
                  </a:lnTo>
                  <a:lnTo>
                    <a:pt x="0" y="140703"/>
                  </a:lnTo>
                  <a:lnTo>
                    <a:pt x="7172" y="185171"/>
                  </a:lnTo>
                  <a:lnTo>
                    <a:pt x="27145" y="223792"/>
                  </a:lnTo>
                  <a:lnTo>
                    <a:pt x="57601" y="254248"/>
                  </a:lnTo>
                  <a:lnTo>
                    <a:pt x="96222" y="274221"/>
                  </a:lnTo>
                  <a:lnTo>
                    <a:pt x="140690" y="281393"/>
                  </a:lnTo>
                  <a:lnTo>
                    <a:pt x="185158" y="274221"/>
                  </a:lnTo>
                  <a:lnTo>
                    <a:pt x="223779" y="254248"/>
                  </a:lnTo>
                  <a:lnTo>
                    <a:pt x="254235" y="223792"/>
                  </a:lnTo>
                  <a:lnTo>
                    <a:pt x="274208" y="185171"/>
                  </a:lnTo>
                  <a:lnTo>
                    <a:pt x="281381" y="140703"/>
                  </a:lnTo>
                  <a:lnTo>
                    <a:pt x="274208" y="96229"/>
                  </a:lnTo>
                  <a:lnTo>
                    <a:pt x="254235" y="57604"/>
                  </a:lnTo>
                  <a:lnTo>
                    <a:pt x="223779" y="27146"/>
                  </a:lnTo>
                  <a:lnTo>
                    <a:pt x="185158" y="7172"/>
                  </a:lnTo>
                  <a:lnTo>
                    <a:pt x="14069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685813" y="5774837"/>
              <a:ext cx="158714" cy="100989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613499" y="5485333"/>
            <a:ext cx="135102" cy="135102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3636922" y="548850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20">
                <a:moveTo>
                  <a:pt x="22860" y="0"/>
                </a:moveTo>
                <a:lnTo>
                  <a:pt x="14782" y="14782"/>
                </a:lnTo>
                <a:lnTo>
                  <a:pt x="0" y="22860"/>
                </a:lnTo>
                <a:lnTo>
                  <a:pt x="14782" y="30937"/>
                </a:lnTo>
                <a:lnTo>
                  <a:pt x="22860" y="45720"/>
                </a:lnTo>
                <a:lnTo>
                  <a:pt x="30949" y="30937"/>
                </a:lnTo>
                <a:lnTo>
                  <a:pt x="45732" y="22860"/>
                </a:lnTo>
                <a:lnTo>
                  <a:pt x="30949" y="14782"/>
                </a:lnTo>
                <a:lnTo>
                  <a:pt x="2286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648444" y="4864571"/>
            <a:ext cx="95440" cy="95440"/>
          </a:xfrm>
          <a:prstGeom prst="rect">
            <a:avLst/>
          </a:prstGeom>
        </p:spPr>
      </p:pic>
      <p:grpSp>
        <p:nvGrpSpPr>
          <p:cNvPr id="134" name="object 134"/>
          <p:cNvGrpSpPr/>
          <p:nvPr/>
        </p:nvGrpSpPr>
        <p:grpSpPr>
          <a:xfrm>
            <a:off x="1506052" y="4594788"/>
            <a:ext cx="2416810" cy="2874010"/>
            <a:chOff x="1506052" y="4594788"/>
            <a:chExt cx="2416810" cy="2874010"/>
          </a:xfrm>
        </p:grpSpPr>
        <p:sp>
          <p:nvSpPr>
            <p:cNvPr id="135" name="object 135"/>
            <p:cNvSpPr/>
            <p:nvPr/>
          </p:nvSpPr>
          <p:spPr>
            <a:xfrm>
              <a:off x="1640556" y="6513553"/>
              <a:ext cx="718820" cy="944244"/>
            </a:xfrm>
            <a:custGeom>
              <a:avLst/>
              <a:gdLst/>
              <a:ahLst/>
              <a:cxnLst/>
              <a:rect l="l" t="t" r="r" b="b"/>
              <a:pathLst>
                <a:path w="718819" h="944245">
                  <a:moveTo>
                    <a:pt x="89854" y="0"/>
                  </a:moveTo>
                  <a:lnTo>
                    <a:pt x="35752" y="13300"/>
                  </a:lnTo>
                  <a:lnTo>
                    <a:pt x="2186" y="55689"/>
                  </a:lnTo>
                  <a:lnTo>
                    <a:pt x="0" y="82913"/>
                  </a:lnTo>
                  <a:lnTo>
                    <a:pt x="6717" y="109724"/>
                  </a:lnTo>
                  <a:lnTo>
                    <a:pt x="35993" y="158940"/>
                  </a:lnTo>
                  <a:lnTo>
                    <a:pt x="62699" y="191133"/>
                  </a:lnTo>
                  <a:lnTo>
                    <a:pt x="91657" y="221316"/>
                  </a:lnTo>
                  <a:lnTo>
                    <a:pt x="122711" y="249337"/>
                  </a:lnTo>
                  <a:lnTo>
                    <a:pt x="155703" y="275043"/>
                  </a:lnTo>
                  <a:lnTo>
                    <a:pt x="161845" y="279596"/>
                  </a:lnTo>
                  <a:lnTo>
                    <a:pt x="167634" y="284587"/>
                  </a:lnTo>
                  <a:lnTo>
                    <a:pt x="172457" y="290274"/>
                  </a:lnTo>
                  <a:lnTo>
                    <a:pt x="175706" y="296913"/>
                  </a:lnTo>
                  <a:lnTo>
                    <a:pt x="175933" y="309616"/>
                  </a:lnTo>
                  <a:lnTo>
                    <a:pt x="169874" y="321127"/>
                  </a:lnTo>
                  <a:lnTo>
                    <a:pt x="132091" y="339638"/>
                  </a:lnTo>
                  <a:lnTo>
                    <a:pt x="101327" y="341372"/>
                  </a:lnTo>
                  <a:lnTo>
                    <a:pt x="85917" y="342303"/>
                  </a:lnTo>
                  <a:lnTo>
                    <a:pt x="43681" y="359512"/>
                  </a:lnTo>
                  <a:lnTo>
                    <a:pt x="32596" y="391624"/>
                  </a:lnTo>
                  <a:lnTo>
                    <a:pt x="39206" y="411038"/>
                  </a:lnTo>
                  <a:lnTo>
                    <a:pt x="67769" y="444423"/>
                  </a:lnTo>
                  <a:lnTo>
                    <a:pt x="101521" y="470669"/>
                  </a:lnTo>
                  <a:lnTo>
                    <a:pt x="137390" y="493939"/>
                  </a:lnTo>
                  <a:lnTo>
                    <a:pt x="175107" y="514073"/>
                  </a:lnTo>
                  <a:lnTo>
                    <a:pt x="214403" y="530910"/>
                  </a:lnTo>
                  <a:lnTo>
                    <a:pt x="228846" y="536305"/>
                  </a:lnTo>
                  <a:lnTo>
                    <a:pt x="243121" y="542134"/>
                  </a:lnTo>
                  <a:lnTo>
                    <a:pt x="279066" y="569875"/>
                  </a:lnTo>
                  <a:lnTo>
                    <a:pt x="287552" y="598747"/>
                  </a:lnTo>
                  <a:lnTo>
                    <a:pt x="283618" y="613029"/>
                  </a:lnTo>
                  <a:lnTo>
                    <a:pt x="273946" y="624258"/>
                  </a:lnTo>
                  <a:lnTo>
                    <a:pt x="260585" y="631056"/>
                  </a:lnTo>
                  <a:lnTo>
                    <a:pt x="245268" y="633720"/>
                  </a:lnTo>
                  <a:lnTo>
                    <a:pt x="229732" y="632548"/>
                  </a:lnTo>
                  <a:lnTo>
                    <a:pt x="215036" y="628398"/>
                  </a:lnTo>
                  <a:lnTo>
                    <a:pt x="200849" y="622600"/>
                  </a:lnTo>
                  <a:lnTo>
                    <a:pt x="186848" y="616155"/>
                  </a:lnTo>
                  <a:lnTo>
                    <a:pt x="172709" y="610069"/>
                  </a:lnTo>
                  <a:lnTo>
                    <a:pt x="115298" y="602554"/>
                  </a:lnTo>
                  <a:lnTo>
                    <a:pt x="67070" y="628205"/>
                  </a:lnTo>
                  <a:lnTo>
                    <a:pt x="53449" y="681624"/>
                  </a:lnTo>
                  <a:lnTo>
                    <a:pt x="57139" y="700265"/>
                  </a:lnTo>
                  <a:lnTo>
                    <a:pt x="83939" y="749803"/>
                  </a:lnTo>
                  <a:lnTo>
                    <a:pt x="131606" y="803508"/>
                  </a:lnTo>
                  <a:lnTo>
                    <a:pt x="171057" y="838748"/>
                  </a:lnTo>
                  <a:lnTo>
                    <a:pt x="213823" y="869748"/>
                  </a:lnTo>
                  <a:lnTo>
                    <a:pt x="259602" y="895923"/>
                  </a:lnTo>
                  <a:lnTo>
                    <a:pt x="308091" y="916686"/>
                  </a:lnTo>
                  <a:lnTo>
                    <a:pt x="357226" y="931905"/>
                  </a:lnTo>
                  <a:lnTo>
                    <a:pt x="405544" y="941311"/>
                  </a:lnTo>
                  <a:lnTo>
                    <a:pt x="453622" y="944105"/>
                  </a:lnTo>
                  <a:lnTo>
                    <a:pt x="502035" y="939489"/>
                  </a:lnTo>
                  <a:lnTo>
                    <a:pt x="551359" y="926668"/>
                  </a:lnTo>
                  <a:lnTo>
                    <a:pt x="589288" y="896987"/>
                  </a:lnTo>
                  <a:lnTo>
                    <a:pt x="621427" y="863019"/>
                  </a:lnTo>
                  <a:lnTo>
                    <a:pt x="648179" y="825352"/>
                  </a:lnTo>
                  <a:lnTo>
                    <a:pt x="669944" y="784576"/>
                  </a:lnTo>
                  <a:lnTo>
                    <a:pt x="687124" y="741281"/>
                  </a:lnTo>
                  <a:lnTo>
                    <a:pt x="700121" y="696055"/>
                  </a:lnTo>
                  <a:lnTo>
                    <a:pt x="709337" y="649488"/>
                  </a:lnTo>
                  <a:lnTo>
                    <a:pt x="715173" y="602169"/>
                  </a:lnTo>
                  <a:lnTo>
                    <a:pt x="718032" y="554687"/>
                  </a:lnTo>
                  <a:lnTo>
                    <a:pt x="718348" y="487999"/>
                  </a:lnTo>
                  <a:lnTo>
                    <a:pt x="718007" y="468398"/>
                  </a:lnTo>
                  <a:lnTo>
                    <a:pt x="697056" y="415831"/>
                  </a:lnTo>
                  <a:lnTo>
                    <a:pt x="662607" y="399813"/>
                  </a:lnTo>
                  <a:lnTo>
                    <a:pt x="644196" y="403072"/>
                  </a:lnTo>
                  <a:lnTo>
                    <a:pt x="631270" y="411908"/>
                  </a:lnTo>
                  <a:lnTo>
                    <a:pt x="621162" y="424181"/>
                  </a:lnTo>
                  <a:lnTo>
                    <a:pt x="612639" y="438257"/>
                  </a:lnTo>
                  <a:lnTo>
                    <a:pt x="604471" y="452501"/>
                  </a:lnTo>
                  <a:lnTo>
                    <a:pt x="592017" y="469964"/>
                  </a:lnTo>
                  <a:lnTo>
                    <a:pt x="560428" y="498847"/>
                  </a:lnTo>
                  <a:lnTo>
                    <a:pt x="514721" y="518275"/>
                  </a:lnTo>
                  <a:lnTo>
                    <a:pt x="500863" y="518134"/>
                  </a:lnTo>
                  <a:lnTo>
                    <a:pt x="467182" y="483898"/>
                  </a:lnTo>
                  <a:lnTo>
                    <a:pt x="463780" y="444258"/>
                  </a:lnTo>
                  <a:lnTo>
                    <a:pt x="466930" y="300024"/>
                  </a:lnTo>
                  <a:lnTo>
                    <a:pt x="467209" y="280607"/>
                  </a:lnTo>
                  <a:lnTo>
                    <a:pt x="464624" y="242024"/>
                  </a:lnTo>
                  <a:lnTo>
                    <a:pt x="452608" y="205340"/>
                  </a:lnTo>
                  <a:lnTo>
                    <a:pt x="427299" y="176574"/>
                  </a:lnTo>
                  <a:lnTo>
                    <a:pt x="390870" y="166749"/>
                  </a:lnTo>
                  <a:lnTo>
                    <a:pt x="372253" y="172059"/>
                  </a:lnTo>
                  <a:lnTo>
                    <a:pt x="357219" y="183446"/>
                  </a:lnTo>
                  <a:lnTo>
                    <a:pt x="348731" y="200025"/>
                  </a:lnTo>
                  <a:lnTo>
                    <a:pt x="347672" y="207959"/>
                  </a:lnTo>
                  <a:lnTo>
                    <a:pt x="347566" y="216003"/>
                  </a:lnTo>
                  <a:lnTo>
                    <a:pt x="347731" y="224086"/>
                  </a:lnTo>
                  <a:lnTo>
                    <a:pt x="347486" y="232143"/>
                  </a:lnTo>
                  <a:lnTo>
                    <a:pt x="323209" y="257825"/>
                  </a:lnTo>
                  <a:lnTo>
                    <a:pt x="315701" y="255268"/>
                  </a:lnTo>
                  <a:lnTo>
                    <a:pt x="284078" y="224075"/>
                  </a:lnTo>
                  <a:lnTo>
                    <a:pt x="254314" y="176404"/>
                  </a:lnTo>
                  <a:lnTo>
                    <a:pt x="229046" y="125994"/>
                  </a:lnTo>
                  <a:lnTo>
                    <a:pt x="215963" y="101036"/>
                  </a:lnTo>
                  <a:lnTo>
                    <a:pt x="184825" y="54444"/>
                  </a:lnTo>
                  <a:lnTo>
                    <a:pt x="142345" y="17425"/>
                  </a:lnTo>
                  <a:lnTo>
                    <a:pt x="117089" y="5579"/>
                  </a:lnTo>
                  <a:lnTo>
                    <a:pt x="8985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72945" y="6534429"/>
              <a:ext cx="652145" cy="909955"/>
            </a:xfrm>
            <a:custGeom>
              <a:avLst/>
              <a:gdLst/>
              <a:ahLst/>
              <a:cxnLst/>
              <a:rect l="l" t="t" r="r" b="b"/>
              <a:pathLst>
                <a:path w="652144" h="909954">
                  <a:moveTo>
                    <a:pt x="651738" y="380542"/>
                  </a:moveTo>
                  <a:lnTo>
                    <a:pt x="623125" y="440969"/>
                  </a:lnTo>
                  <a:lnTo>
                    <a:pt x="594842" y="507822"/>
                  </a:lnTo>
                  <a:lnTo>
                    <a:pt x="578789" y="547547"/>
                  </a:lnTo>
                  <a:lnTo>
                    <a:pt x="529234" y="672909"/>
                  </a:lnTo>
                  <a:lnTo>
                    <a:pt x="514705" y="708837"/>
                  </a:lnTo>
                  <a:lnTo>
                    <a:pt x="475843" y="801471"/>
                  </a:lnTo>
                  <a:lnTo>
                    <a:pt x="475551" y="801382"/>
                  </a:lnTo>
                  <a:lnTo>
                    <a:pt x="463880" y="764959"/>
                  </a:lnTo>
                  <a:lnTo>
                    <a:pt x="444842" y="707644"/>
                  </a:lnTo>
                  <a:lnTo>
                    <a:pt x="425513" y="651586"/>
                  </a:lnTo>
                  <a:lnTo>
                    <a:pt x="406958" y="600405"/>
                  </a:lnTo>
                  <a:lnTo>
                    <a:pt x="390309" y="557644"/>
                  </a:lnTo>
                  <a:lnTo>
                    <a:pt x="363524" y="493229"/>
                  </a:lnTo>
                  <a:lnTo>
                    <a:pt x="343306" y="446354"/>
                  </a:lnTo>
                  <a:lnTo>
                    <a:pt x="335534" y="430110"/>
                  </a:lnTo>
                  <a:lnTo>
                    <a:pt x="340055" y="406806"/>
                  </a:lnTo>
                  <a:lnTo>
                    <a:pt x="342861" y="389521"/>
                  </a:lnTo>
                  <a:lnTo>
                    <a:pt x="345948" y="368515"/>
                  </a:lnTo>
                  <a:lnTo>
                    <a:pt x="352513" y="317690"/>
                  </a:lnTo>
                  <a:lnTo>
                    <a:pt x="359587" y="260388"/>
                  </a:lnTo>
                  <a:lnTo>
                    <a:pt x="363207" y="233756"/>
                  </a:lnTo>
                  <a:lnTo>
                    <a:pt x="366788" y="209715"/>
                  </a:lnTo>
                  <a:lnTo>
                    <a:pt x="377977" y="147599"/>
                  </a:lnTo>
                  <a:lnTo>
                    <a:pt x="377456" y="147472"/>
                  </a:lnTo>
                  <a:lnTo>
                    <a:pt x="367576" y="188315"/>
                  </a:lnTo>
                  <a:lnTo>
                    <a:pt x="359651" y="233235"/>
                  </a:lnTo>
                  <a:lnTo>
                    <a:pt x="352120" y="288556"/>
                  </a:lnTo>
                  <a:lnTo>
                    <a:pt x="335051" y="429171"/>
                  </a:lnTo>
                  <a:lnTo>
                    <a:pt x="321056" y="401764"/>
                  </a:lnTo>
                  <a:lnTo>
                    <a:pt x="289229" y="346062"/>
                  </a:lnTo>
                  <a:lnTo>
                    <a:pt x="256476" y="294297"/>
                  </a:lnTo>
                  <a:lnTo>
                    <a:pt x="224015" y="246214"/>
                  </a:lnTo>
                  <a:lnTo>
                    <a:pt x="192722" y="201663"/>
                  </a:lnTo>
                  <a:lnTo>
                    <a:pt x="162674" y="160985"/>
                  </a:lnTo>
                  <a:lnTo>
                    <a:pt x="119900" y="108394"/>
                  </a:lnTo>
                  <a:lnTo>
                    <a:pt x="93484" y="79286"/>
                  </a:lnTo>
                  <a:lnTo>
                    <a:pt x="48641" y="35115"/>
                  </a:lnTo>
                  <a:lnTo>
                    <a:pt x="18846" y="8763"/>
                  </a:lnTo>
                  <a:lnTo>
                    <a:pt x="8102" y="0"/>
                  </a:lnTo>
                  <a:lnTo>
                    <a:pt x="8928" y="876"/>
                  </a:lnTo>
                  <a:lnTo>
                    <a:pt x="10629" y="2451"/>
                  </a:lnTo>
                  <a:lnTo>
                    <a:pt x="30797" y="20612"/>
                  </a:lnTo>
                  <a:lnTo>
                    <a:pt x="38696" y="27876"/>
                  </a:lnTo>
                  <a:lnTo>
                    <a:pt x="68199" y="56210"/>
                  </a:lnTo>
                  <a:lnTo>
                    <a:pt x="118033" y="110007"/>
                  </a:lnTo>
                  <a:lnTo>
                    <a:pt x="145923" y="144005"/>
                  </a:lnTo>
                  <a:lnTo>
                    <a:pt x="175133" y="182587"/>
                  </a:lnTo>
                  <a:lnTo>
                    <a:pt x="205562" y="225336"/>
                  </a:lnTo>
                  <a:lnTo>
                    <a:pt x="237299" y="271729"/>
                  </a:lnTo>
                  <a:lnTo>
                    <a:pt x="269849" y="321640"/>
                  </a:lnTo>
                  <a:lnTo>
                    <a:pt x="302133" y="375234"/>
                  </a:lnTo>
                  <a:lnTo>
                    <a:pt x="330733" y="429069"/>
                  </a:lnTo>
                  <a:lnTo>
                    <a:pt x="322580" y="425831"/>
                  </a:lnTo>
                  <a:lnTo>
                    <a:pt x="298234" y="417652"/>
                  </a:lnTo>
                  <a:lnTo>
                    <a:pt x="235102" y="399910"/>
                  </a:lnTo>
                  <a:lnTo>
                    <a:pt x="169976" y="385114"/>
                  </a:lnTo>
                  <a:lnTo>
                    <a:pt x="104254" y="373481"/>
                  </a:lnTo>
                  <a:lnTo>
                    <a:pt x="39128" y="365582"/>
                  </a:lnTo>
                  <a:lnTo>
                    <a:pt x="12" y="363664"/>
                  </a:lnTo>
                  <a:lnTo>
                    <a:pt x="0" y="363804"/>
                  </a:lnTo>
                  <a:lnTo>
                    <a:pt x="0" y="363943"/>
                  </a:lnTo>
                  <a:lnTo>
                    <a:pt x="38887" y="368046"/>
                  </a:lnTo>
                  <a:lnTo>
                    <a:pt x="74968" y="372656"/>
                  </a:lnTo>
                  <a:lnTo>
                    <a:pt x="135343" y="382460"/>
                  </a:lnTo>
                  <a:lnTo>
                    <a:pt x="202946" y="396125"/>
                  </a:lnTo>
                  <a:lnTo>
                    <a:pt x="262432" y="410464"/>
                  </a:lnTo>
                  <a:lnTo>
                    <a:pt x="306997" y="422770"/>
                  </a:lnTo>
                  <a:lnTo>
                    <a:pt x="339813" y="447954"/>
                  </a:lnTo>
                  <a:lnTo>
                    <a:pt x="359956" y="494728"/>
                  </a:lnTo>
                  <a:lnTo>
                    <a:pt x="386715" y="559130"/>
                  </a:lnTo>
                  <a:lnTo>
                    <a:pt x="403352" y="601853"/>
                  </a:lnTo>
                  <a:lnTo>
                    <a:pt x="421906" y="652995"/>
                  </a:lnTo>
                  <a:lnTo>
                    <a:pt x="441248" y="708977"/>
                  </a:lnTo>
                  <a:lnTo>
                    <a:pt x="460298" y="766229"/>
                  </a:lnTo>
                  <a:lnTo>
                    <a:pt x="471119" y="799884"/>
                  </a:lnTo>
                  <a:lnTo>
                    <a:pt x="377964" y="768426"/>
                  </a:lnTo>
                  <a:lnTo>
                    <a:pt x="209626" y="709853"/>
                  </a:lnTo>
                  <a:lnTo>
                    <a:pt x="168008" y="695617"/>
                  </a:lnTo>
                  <a:lnTo>
                    <a:pt x="130251" y="682980"/>
                  </a:lnTo>
                  <a:lnTo>
                    <a:pt x="69926" y="663790"/>
                  </a:lnTo>
                  <a:lnTo>
                    <a:pt x="31445" y="652754"/>
                  </a:lnTo>
                  <a:lnTo>
                    <a:pt x="31394" y="652881"/>
                  </a:lnTo>
                  <a:lnTo>
                    <a:pt x="48755" y="659066"/>
                  </a:lnTo>
                  <a:lnTo>
                    <a:pt x="129222" y="686054"/>
                  </a:lnTo>
                  <a:lnTo>
                    <a:pt x="297548" y="744613"/>
                  </a:lnTo>
                  <a:lnTo>
                    <a:pt x="339178" y="758863"/>
                  </a:lnTo>
                  <a:lnTo>
                    <a:pt x="376948" y="771486"/>
                  </a:lnTo>
                  <a:lnTo>
                    <a:pt x="437273" y="790689"/>
                  </a:lnTo>
                  <a:lnTo>
                    <a:pt x="471309" y="800468"/>
                  </a:lnTo>
                  <a:lnTo>
                    <a:pt x="477977" y="821169"/>
                  </a:lnTo>
                  <a:lnTo>
                    <a:pt x="493166" y="870204"/>
                  </a:lnTo>
                  <a:lnTo>
                    <a:pt x="504799" y="909777"/>
                  </a:lnTo>
                  <a:lnTo>
                    <a:pt x="508254" y="908799"/>
                  </a:lnTo>
                  <a:lnTo>
                    <a:pt x="496671" y="869124"/>
                  </a:lnTo>
                  <a:lnTo>
                    <a:pt x="481520" y="819988"/>
                  </a:lnTo>
                  <a:lnTo>
                    <a:pt x="475653" y="801712"/>
                  </a:lnTo>
                  <a:lnTo>
                    <a:pt x="475792" y="801598"/>
                  </a:lnTo>
                  <a:lnTo>
                    <a:pt x="476694" y="800265"/>
                  </a:lnTo>
                  <a:lnTo>
                    <a:pt x="504291" y="741108"/>
                  </a:lnTo>
                  <a:lnTo>
                    <a:pt x="532561" y="674268"/>
                  </a:lnTo>
                  <a:lnTo>
                    <a:pt x="548601" y="634542"/>
                  </a:lnTo>
                  <a:lnTo>
                    <a:pt x="598170" y="509168"/>
                  </a:lnTo>
                  <a:lnTo>
                    <a:pt x="612698" y="473240"/>
                  </a:lnTo>
                  <a:lnTo>
                    <a:pt x="651738" y="38054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97378" y="6230856"/>
              <a:ext cx="705485" cy="1237615"/>
            </a:xfrm>
            <a:custGeom>
              <a:avLst/>
              <a:gdLst/>
              <a:ahLst/>
              <a:cxnLst/>
              <a:rect l="l" t="t" r="r" b="b"/>
              <a:pathLst>
                <a:path w="705485" h="1237615">
                  <a:moveTo>
                    <a:pt x="614257" y="0"/>
                  </a:moveTo>
                  <a:lnTo>
                    <a:pt x="564387" y="48539"/>
                  </a:lnTo>
                  <a:lnTo>
                    <a:pt x="529922" y="136374"/>
                  </a:lnTo>
                  <a:lnTo>
                    <a:pt x="493547" y="238251"/>
                  </a:lnTo>
                  <a:lnTo>
                    <a:pt x="469925" y="313370"/>
                  </a:lnTo>
                  <a:lnTo>
                    <a:pt x="457150" y="359834"/>
                  </a:lnTo>
                  <a:lnTo>
                    <a:pt x="453315" y="375743"/>
                  </a:lnTo>
                  <a:lnTo>
                    <a:pt x="443610" y="394236"/>
                  </a:lnTo>
                  <a:lnTo>
                    <a:pt x="436294" y="401956"/>
                  </a:lnTo>
                  <a:lnTo>
                    <a:pt x="427698" y="400303"/>
                  </a:lnTo>
                  <a:lnTo>
                    <a:pt x="414149" y="390678"/>
                  </a:lnTo>
                  <a:lnTo>
                    <a:pt x="394886" y="372470"/>
                  </a:lnTo>
                  <a:lnTo>
                    <a:pt x="372372" y="350551"/>
                  </a:lnTo>
                  <a:lnTo>
                    <a:pt x="347744" y="334545"/>
                  </a:lnTo>
                  <a:lnTo>
                    <a:pt x="322137" y="334075"/>
                  </a:lnTo>
                  <a:lnTo>
                    <a:pt x="300600" y="350020"/>
                  </a:lnTo>
                  <a:lnTo>
                    <a:pt x="288922" y="375381"/>
                  </a:lnTo>
                  <a:lnTo>
                    <a:pt x="286467" y="409163"/>
                  </a:lnTo>
                  <a:lnTo>
                    <a:pt x="292597" y="450368"/>
                  </a:lnTo>
                  <a:lnTo>
                    <a:pt x="304425" y="505443"/>
                  </a:lnTo>
                  <a:lnTo>
                    <a:pt x="317329" y="569537"/>
                  </a:lnTo>
                  <a:lnTo>
                    <a:pt x="333516" y="653035"/>
                  </a:lnTo>
                  <a:lnTo>
                    <a:pt x="333743" y="662454"/>
                  </a:lnTo>
                  <a:lnTo>
                    <a:pt x="330805" y="671099"/>
                  </a:lnTo>
                  <a:lnTo>
                    <a:pt x="324162" y="675790"/>
                  </a:lnTo>
                  <a:lnTo>
                    <a:pt x="313273" y="673342"/>
                  </a:lnTo>
                  <a:lnTo>
                    <a:pt x="293378" y="659341"/>
                  </a:lnTo>
                  <a:lnTo>
                    <a:pt x="259645" y="636090"/>
                  </a:lnTo>
                  <a:lnTo>
                    <a:pt x="219361" y="614732"/>
                  </a:lnTo>
                  <a:lnTo>
                    <a:pt x="179812" y="606413"/>
                  </a:lnTo>
                  <a:lnTo>
                    <a:pt x="148287" y="622276"/>
                  </a:lnTo>
                  <a:lnTo>
                    <a:pt x="134716" y="664749"/>
                  </a:lnTo>
                  <a:lnTo>
                    <a:pt x="138882" y="720883"/>
                  </a:lnTo>
                  <a:lnTo>
                    <a:pt x="152848" y="778751"/>
                  </a:lnTo>
                  <a:lnTo>
                    <a:pt x="168678" y="826430"/>
                  </a:lnTo>
                  <a:lnTo>
                    <a:pt x="178437" y="851993"/>
                  </a:lnTo>
                  <a:lnTo>
                    <a:pt x="181810" y="863498"/>
                  </a:lnTo>
                  <a:lnTo>
                    <a:pt x="182013" y="872093"/>
                  </a:lnTo>
                  <a:lnTo>
                    <a:pt x="179428" y="878413"/>
                  </a:lnTo>
                  <a:lnTo>
                    <a:pt x="174436" y="883096"/>
                  </a:lnTo>
                  <a:lnTo>
                    <a:pt x="164187" y="880342"/>
                  </a:lnTo>
                  <a:lnTo>
                    <a:pt x="147204" y="867087"/>
                  </a:lnTo>
                  <a:lnTo>
                    <a:pt x="125902" y="848013"/>
                  </a:lnTo>
                  <a:lnTo>
                    <a:pt x="102694" y="827800"/>
                  </a:lnTo>
                  <a:lnTo>
                    <a:pt x="78019" y="809701"/>
                  </a:lnTo>
                  <a:lnTo>
                    <a:pt x="52467" y="797305"/>
                  </a:lnTo>
                  <a:lnTo>
                    <a:pt x="28708" y="795805"/>
                  </a:lnTo>
                  <a:lnTo>
                    <a:pt x="9412" y="810388"/>
                  </a:lnTo>
                  <a:lnTo>
                    <a:pt x="2805" y="826820"/>
                  </a:lnTo>
                  <a:lnTo>
                    <a:pt x="0" y="851528"/>
                  </a:lnTo>
                  <a:lnTo>
                    <a:pt x="2246" y="884178"/>
                  </a:lnTo>
                  <a:lnTo>
                    <a:pt x="10795" y="924434"/>
                  </a:lnTo>
                  <a:lnTo>
                    <a:pt x="26897" y="971963"/>
                  </a:lnTo>
                  <a:lnTo>
                    <a:pt x="51802" y="1026429"/>
                  </a:lnTo>
                  <a:lnTo>
                    <a:pt x="86760" y="1087499"/>
                  </a:lnTo>
                  <a:lnTo>
                    <a:pt x="133021" y="1154837"/>
                  </a:lnTo>
                  <a:lnTo>
                    <a:pt x="203367" y="1237540"/>
                  </a:lnTo>
                  <a:lnTo>
                    <a:pt x="310961" y="1219633"/>
                  </a:lnTo>
                  <a:lnTo>
                    <a:pt x="389840" y="1198367"/>
                  </a:lnTo>
                  <a:lnTo>
                    <a:pt x="456049" y="1174544"/>
                  </a:lnTo>
                  <a:lnTo>
                    <a:pt x="510324" y="1149227"/>
                  </a:lnTo>
                  <a:lnTo>
                    <a:pt x="553399" y="1123484"/>
                  </a:lnTo>
                  <a:lnTo>
                    <a:pt x="586010" y="1098381"/>
                  </a:lnTo>
                  <a:lnTo>
                    <a:pt x="622774" y="1054356"/>
                  </a:lnTo>
                  <a:lnTo>
                    <a:pt x="628398" y="1037566"/>
                  </a:lnTo>
                  <a:lnTo>
                    <a:pt x="623161" y="1013948"/>
                  </a:lnTo>
                  <a:lnTo>
                    <a:pt x="576602" y="992544"/>
                  </a:lnTo>
                  <a:lnTo>
                    <a:pt x="515315" y="990665"/>
                  </a:lnTo>
                  <a:lnTo>
                    <a:pt x="486731" y="991374"/>
                  </a:lnTo>
                  <a:lnTo>
                    <a:pt x="465207" y="990452"/>
                  </a:lnTo>
                  <a:lnTo>
                    <a:pt x="455627" y="985902"/>
                  </a:lnTo>
                  <a:lnTo>
                    <a:pt x="454853" y="979100"/>
                  </a:lnTo>
                  <a:lnTo>
                    <a:pt x="456981" y="972612"/>
                  </a:lnTo>
                  <a:lnTo>
                    <a:pt x="462712" y="966200"/>
                  </a:lnTo>
                  <a:lnTo>
                    <a:pt x="472746" y="959626"/>
                  </a:lnTo>
                  <a:lnTo>
                    <a:pt x="496748" y="946493"/>
                  </a:lnTo>
                  <a:lnTo>
                    <a:pt x="539711" y="920462"/>
                  </a:lnTo>
                  <a:lnTo>
                    <a:pt x="587863" y="885463"/>
                  </a:lnTo>
                  <a:lnTo>
                    <a:pt x="627431" y="845429"/>
                  </a:lnTo>
                  <a:lnTo>
                    <a:pt x="644641" y="804292"/>
                  </a:lnTo>
                  <a:lnTo>
                    <a:pt x="630928" y="771779"/>
                  </a:lnTo>
                  <a:lnTo>
                    <a:pt x="595426" y="752473"/>
                  </a:lnTo>
                  <a:lnTo>
                    <a:pt x="550909" y="742614"/>
                  </a:lnTo>
                  <a:lnTo>
                    <a:pt x="510151" y="738441"/>
                  </a:lnTo>
                  <a:lnTo>
                    <a:pt x="485929" y="736195"/>
                  </a:lnTo>
                  <a:lnTo>
                    <a:pt x="476052" y="730994"/>
                  </a:lnTo>
                  <a:lnTo>
                    <a:pt x="550150" y="654537"/>
                  </a:lnTo>
                  <a:lnTo>
                    <a:pt x="601532" y="614106"/>
                  </a:lnTo>
                  <a:lnTo>
                    <a:pt x="646241" y="579845"/>
                  </a:lnTo>
                  <a:lnTo>
                    <a:pt x="677631" y="552454"/>
                  </a:lnTo>
                  <a:lnTo>
                    <a:pt x="697667" y="525148"/>
                  </a:lnTo>
                  <a:lnTo>
                    <a:pt x="705220" y="498272"/>
                  </a:lnTo>
                  <a:lnTo>
                    <a:pt x="699162" y="472174"/>
                  </a:lnTo>
                  <a:lnTo>
                    <a:pt x="679365" y="455924"/>
                  </a:lnTo>
                  <a:lnTo>
                    <a:pt x="650239" y="452139"/>
                  </a:lnTo>
                  <a:lnTo>
                    <a:pt x="618888" y="454228"/>
                  </a:lnTo>
                  <a:lnTo>
                    <a:pt x="592419" y="455601"/>
                  </a:lnTo>
                  <a:lnTo>
                    <a:pt x="577084" y="449192"/>
                  </a:lnTo>
                  <a:lnTo>
                    <a:pt x="571519" y="436627"/>
                  </a:lnTo>
                  <a:lnTo>
                    <a:pt x="571371" y="424358"/>
                  </a:lnTo>
                  <a:lnTo>
                    <a:pt x="572289" y="418834"/>
                  </a:lnTo>
                  <a:lnTo>
                    <a:pt x="597327" y="371305"/>
                  </a:lnTo>
                  <a:lnTo>
                    <a:pt x="615764" y="331304"/>
                  </a:lnTo>
                  <a:lnTo>
                    <a:pt x="636683" y="277090"/>
                  </a:lnTo>
                  <a:lnTo>
                    <a:pt x="669165" y="186920"/>
                  </a:lnTo>
                  <a:lnTo>
                    <a:pt x="689608" y="95352"/>
                  </a:lnTo>
                  <a:lnTo>
                    <a:pt x="680893" y="43916"/>
                  </a:lnTo>
                  <a:lnTo>
                    <a:pt x="661853" y="21329"/>
                  </a:lnTo>
                  <a:lnTo>
                    <a:pt x="651321" y="16308"/>
                  </a:lnTo>
                  <a:lnTo>
                    <a:pt x="652680" y="16892"/>
                  </a:lnTo>
                  <a:lnTo>
                    <a:pt x="61425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103140" y="6383591"/>
              <a:ext cx="394335" cy="1062355"/>
            </a:xfrm>
            <a:custGeom>
              <a:avLst/>
              <a:gdLst/>
              <a:ahLst/>
              <a:cxnLst/>
              <a:rect l="l" t="t" r="r" b="b"/>
              <a:pathLst>
                <a:path w="394335" h="1062354">
                  <a:moveTo>
                    <a:pt x="394144" y="0"/>
                  </a:moveTo>
                  <a:lnTo>
                    <a:pt x="393620" y="1117"/>
                  </a:lnTo>
                  <a:lnTo>
                    <a:pt x="390720" y="8712"/>
                  </a:lnTo>
                  <a:lnTo>
                    <a:pt x="389196" y="12788"/>
                  </a:lnTo>
                  <a:lnTo>
                    <a:pt x="326999" y="182257"/>
                  </a:lnTo>
                  <a:lnTo>
                    <a:pt x="312578" y="221337"/>
                  </a:lnTo>
                  <a:lnTo>
                    <a:pt x="297008" y="263358"/>
                  </a:lnTo>
                  <a:lnTo>
                    <a:pt x="262764" y="355351"/>
                  </a:lnTo>
                  <a:lnTo>
                    <a:pt x="101254" y="786676"/>
                  </a:lnTo>
                  <a:lnTo>
                    <a:pt x="63625" y="887910"/>
                  </a:lnTo>
                  <a:lnTo>
                    <a:pt x="46137" y="935214"/>
                  </a:lnTo>
                  <a:lnTo>
                    <a:pt x="29646" y="980020"/>
                  </a:lnTo>
                  <a:lnTo>
                    <a:pt x="14239" y="1022109"/>
                  </a:lnTo>
                  <a:lnTo>
                    <a:pt x="0" y="1061262"/>
                  </a:lnTo>
                  <a:lnTo>
                    <a:pt x="2247" y="1062075"/>
                  </a:lnTo>
                  <a:lnTo>
                    <a:pt x="16665" y="1022994"/>
                  </a:lnTo>
                  <a:lnTo>
                    <a:pt x="48867" y="936224"/>
                  </a:lnTo>
                  <a:lnTo>
                    <a:pt x="227996" y="457628"/>
                  </a:lnTo>
                  <a:lnTo>
                    <a:pt x="265616" y="356412"/>
                  </a:lnTo>
                  <a:lnTo>
                    <a:pt x="283101" y="309112"/>
                  </a:lnTo>
                  <a:lnTo>
                    <a:pt x="299589" y="264310"/>
                  </a:lnTo>
                  <a:lnTo>
                    <a:pt x="314995" y="222223"/>
                  </a:lnTo>
                  <a:lnTo>
                    <a:pt x="329234" y="183070"/>
                  </a:lnTo>
                  <a:lnTo>
                    <a:pt x="343796" y="142825"/>
                  </a:lnTo>
                  <a:lnTo>
                    <a:pt x="356716" y="106900"/>
                  </a:lnTo>
                  <a:lnTo>
                    <a:pt x="377177" y="49276"/>
                  </a:lnTo>
                  <a:lnTo>
                    <a:pt x="389993" y="12560"/>
                  </a:lnTo>
                  <a:lnTo>
                    <a:pt x="393884" y="1041"/>
                  </a:lnTo>
                  <a:lnTo>
                    <a:pt x="39414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264131" y="6640120"/>
              <a:ext cx="292484" cy="187586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123712" y="6932664"/>
              <a:ext cx="310695" cy="15409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996923" y="7148738"/>
              <a:ext cx="144437" cy="193370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139008" y="7291419"/>
              <a:ext cx="254635" cy="45720"/>
            </a:xfrm>
            <a:custGeom>
              <a:avLst/>
              <a:gdLst/>
              <a:ahLst/>
              <a:cxnLst/>
              <a:rect l="l" t="t" r="r" b="b"/>
              <a:pathLst>
                <a:path w="254635" h="45720">
                  <a:moveTo>
                    <a:pt x="253949" y="0"/>
                  </a:moveTo>
                  <a:lnTo>
                    <a:pt x="176766" y="15765"/>
                  </a:lnTo>
                  <a:lnTo>
                    <a:pt x="127419" y="24955"/>
                  </a:lnTo>
                  <a:lnTo>
                    <a:pt x="77922" y="33167"/>
                  </a:lnTo>
                  <a:lnTo>
                    <a:pt x="0" y="44729"/>
                  </a:lnTo>
                  <a:lnTo>
                    <a:pt x="25" y="44957"/>
                  </a:lnTo>
                  <a:lnTo>
                    <a:pt x="56657" y="39228"/>
                  </a:lnTo>
                  <a:lnTo>
                    <a:pt x="102351" y="32598"/>
                  </a:lnTo>
                  <a:lnTo>
                    <a:pt x="153614" y="23570"/>
                  </a:lnTo>
                  <a:lnTo>
                    <a:pt x="198830" y="14202"/>
                  </a:lnTo>
                  <a:lnTo>
                    <a:pt x="254063" y="457"/>
                  </a:lnTo>
                  <a:lnTo>
                    <a:pt x="25394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506052" y="7448431"/>
              <a:ext cx="2416810" cy="0"/>
            </a:xfrm>
            <a:custGeom>
              <a:avLst/>
              <a:gdLst/>
              <a:ahLst/>
              <a:cxnLst/>
              <a:rect l="l" t="t" r="r" b="b"/>
              <a:pathLst>
                <a:path w="2416810">
                  <a:moveTo>
                    <a:pt x="2416213" y="0"/>
                  </a:moveTo>
                  <a:lnTo>
                    <a:pt x="0" y="0"/>
                  </a:lnTo>
                  <a:lnTo>
                    <a:pt x="2416213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23021" y="6979666"/>
              <a:ext cx="344805" cy="358775"/>
            </a:xfrm>
            <a:custGeom>
              <a:avLst/>
              <a:gdLst/>
              <a:ahLst/>
              <a:cxnLst/>
              <a:rect l="l" t="t" r="r" b="b"/>
              <a:pathLst>
                <a:path w="344805" h="358775">
                  <a:moveTo>
                    <a:pt x="151345" y="215722"/>
                  </a:moveTo>
                  <a:lnTo>
                    <a:pt x="150469" y="216458"/>
                  </a:lnTo>
                  <a:lnTo>
                    <a:pt x="149491" y="218097"/>
                  </a:lnTo>
                  <a:lnTo>
                    <a:pt x="151345" y="215722"/>
                  </a:lnTo>
                  <a:close/>
                </a:path>
                <a:path w="344805" h="358775">
                  <a:moveTo>
                    <a:pt x="162433" y="172453"/>
                  </a:moveTo>
                  <a:lnTo>
                    <a:pt x="144538" y="127736"/>
                  </a:lnTo>
                  <a:lnTo>
                    <a:pt x="107378" y="92036"/>
                  </a:lnTo>
                  <a:lnTo>
                    <a:pt x="56654" y="65963"/>
                  </a:lnTo>
                  <a:lnTo>
                    <a:pt x="34696" y="61099"/>
                  </a:lnTo>
                  <a:lnTo>
                    <a:pt x="27241" y="61264"/>
                  </a:lnTo>
                  <a:lnTo>
                    <a:pt x="0" y="86715"/>
                  </a:lnTo>
                  <a:lnTo>
                    <a:pt x="1104" y="97472"/>
                  </a:lnTo>
                  <a:lnTo>
                    <a:pt x="19900" y="135191"/>
                  </a:lnTo>
                  <a:lnTo>
                    <a:pt x="41668" y="167652"/>
                  </a:lnTo>
                  <a:lnTo>
                    <a:pt x="74790" y="206641"/>
                  </a:lnTo>
                  <a:lnTo>
                    <a:pt x="115773" y="227037"/>
                  </a:lnTo>
                  <a:lnTo>
                    <a:pt x="129730" y="227330"/>
                  </a:lnTo>
                  <a:lnTo>
                    <a:pt x="141922" y="223697"/>
                  </a:lnTo>
                  <a:lnTo>
                    <a:pt x="150469" y="216458"/>
                  </a:lnTo>
                  <a:lnTo>
                    <a:pt x="157759" y="204317"/>
                  </a:lnTo>
                  <a:lnTo>
                    <a:pt x="162001" y="188760"/>
                  </a:lnTo>
                  <a:lnTo>
                    <a:pt x="162433" y="172453"/>
                  </a:lnTo>
                  <a:close/>
                </a:path>
                <a:path w="344805" h="358775">
                  <a:moveTo>
                    <a:pt x="269392" y="67119"/>
                  </a:moveTo>
                  <a:lnTo>
                    <a:pt x="261416" y="24142"/>
                  </a:lnTo>
                  <a:lnTo>
                    <a:pt x="230441" y="0"/>
                  </a:lnTo>
                  <a:lnTo>
                    <a:pt x="222351" y="838"/>
                  </a:lnTo>
                  <a:lnTo>
                    <a:pt x="185724" y="55194"/>
                  </a:lnTo>
                  <a:lnTo>
                    <a:pt x="173380" y="111277"/>
                  </a:lnTo>
                  <a:lnTo>
                    <a:pt x="171945" y="140004"/>
                  </a:lnTo>
                  <a:lnTo>
                    <a:pt x="172516" y="153517"/>
                  </a:lnTo>
                  <a:lnTo>
                    <a:pt x="184607" y="191376"/>
                  </a:lnTo>
                  <a:lnTo>
                    <a:pt x="209931" y="202768"/>
                  </a:lnTo>
                  <a:lnTo>
                    <a:pt x="223354" y="199224"/>
                  </a:lnTo>
                  <a:lnTo>
                    <a:pt x="251244" y="160489"/>
                  </a:lnTo>
                  <a:lnTo>
                    <a:pt x="261785" y="121831"/>
                  </a:lnTo>
                  <a:lnTo>
                    <a:pt x="269392" y="67119"/>
                  </a:lnTo>
                  <a:close/>
                </a:path>
                <a:path w="344805" h="358775">
                  <a:moveTo>
                    <a:pt x="344449" y="307390"/>
                  </a:moveTo>
                  <a:lnTo>
                    <a:pt x="312343" y="276796"/>
                  </a:lnTo>
                  <a:lnTo>
                    <a:pt x="285140" y="273278"/>
                  </a:lnTo>
                  <a:lnTo>
                    <a:pt x="267385" y="273977"/>
                  </a:lnTo>
                  <a:lnTo>
                    <a:pt x="221500" y="290817"/>
                  </a:lnTo>
                  <a:lnTo>
                    <a:pt x="209067" y="332143"/>
                  </a:lnTo>
                  <a:lnTo>
                    <a:pt x="210477" y="339610"/>
                  </a:lnTo>
                  <a:lnTo>
                    <a:pt x="213525" y="346544"/>
                  </a:lnTo>
                  <a:lnTo>
                    <a:pt x="218440" y="352437"/>
                  </a:lnTo>
                  <a:lnTo>
                    <a:pt x="224866" y="356641"/>
                  </a:lnTo>
                  <a:lnTo>
                    <a:pt x="232130" y="358622"/>
                  </a:lnTo>
                  <a:lnTo>
                    <a:pt x="239572" y="357835"/>
                  </a:lnTo>
                  <a:lnTo>
                    <a:pt x="246303" y="354253"/>
                  </a:lnTo>
                  <a:lnTo>
                    <a:pt x="252031" y="349008"/>
                  </a:lnTo>
                  <a:lnTo>
                    <a:pt x="257441" y="343166"/>
                  </a:lnTo>
                  <a:lnTo>
                    <a:pt x="263245" y="337794"/>
                  </a:lnTo>
                  <a:lnTo>
                    <a:pt x="275094" y="331812"/>
                  </a:lnTo>
                  <a:lnTo>
                    <a:pt x="288391" y="329552"/>
                  </a:lnTo>
                  <a:lnTo>
                    <a:pt x="302412" y="329387"/>
                  </a:lnTo>
                  <a:lnTo>
                    <a:pt x="323964" y="329717"/>
                  </a:lnTo>
                  <a:lnTo>
                    <a:pt x="332105" y="328904"/>
                  </a:lnTo>
                  <a:lnTo>
                    <a:pt x="337908" y="324027"/>
                  </a:lnTo>
                  <a:lnTo>
                    <a:pt x="343115" y="316547"/>
                  </a:lnTo>
                  <a:lnTo>
                    <a:pt x="344449" y="307390"/>
                  </a:lnTo>
                  <a:close/>
                </a:path>
              </a:pathLst>
            </a:custGeom>
            <a:solidFill>
              <a:srgbClr val="FF4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84870" y="7053491"/>
              <a:ext cx="219075" cy="394970"/>
            </a:xfrm>
            <a:custGeom>
              <a:avLst/>
              <a:gdLst/>
              <a:ahLst/>
              <a:cxnLst/>
              <a:rect l="l" t="t" r="r" b="b"/>
              <a:pathLst>
                <a:path w="219075" h="394970">
                  <a:moveTo>
                    <a:pt x="219011" y="224904"/>
                  </a:moveTo>
                  <a:lnTo>
                    <a:pt x="181406" y="234797"/>
                  </a:lnTo>
                  <a:lnTo>
                    <a:pt x="150279" y="269697"/>
                  </a:lnTo>
                  <a:lnTo>
                    <a:pt x="134086" y="309981"/>
                  </a:lnTo>
                  <a:lnTo>
                    <a:pt x="126606" y="347726"/>
                  </a:lnTo>
                  <a:lnTo>
                    <a:pt x="125933" y="355219"/>
                  </a:lnTo>
                  <a:lnTo>
                    <a:pt x="125920" y="333946"/>
                  </a:lnTo>
                  <a:lnTo>
                    <a:pt x="126873" y="293547"/>
                  </a:lnTo>
                  <a:lnTo>
                    <a:pt x="130924" y="225704"/>
                  </a:lnTo>
                  <a:lnTo>
                    <a:pt x="134340" y="187540"/>
                  </a:lnTo>
                  <a:lnTo>
                    <a:pt x="138595" y="149466"/>
                  </a:lnTo>
                  <a:lnTo>
                    <a:pt x="148374" y="82194"/>
                  </a:lnTo>
                  <a:lnTo>
                    <a:pt x="160693" y="19329"/>
                  </a:lnTo>
                  <a:lnTo>
                    <a:pt x="165125" y="63"/>
                  </a:lnTo>
                  <a:lnTo>
                    <a:pt x="164896" y="0"/>
                  </a:lnTo>
                  <a:lnTo>
                    <a:pt x="152755" y="45580"/>
                  </a:lnTo>
                  <a:lnTo>
                    <a:pt x="140220" y="113626"/>
                  </a:lnTo>
                  <a:lnTo>
                    <a:pt x="130924" y="187198"/>
                  </a:lnTo>
                  <a:lnTo>
                    <a:pt x="127558" y="225437"/>
                  </a:lnTo>
                  <a:lnTo>
                    <a:pt x="124879" y="271614"/>
                  </a:lnTo>
                  <a:lnTo>
                    <a:pt x="123825" y="260451"/>
                  </a:lnTo>
                  <a:lnTo>
                    <a:pt x="116941" y="221246"/>
                  </a:lnTo>
                  <a:lnTo>
                    <a:pt x="106680" y="184048"/>
                  </a:lnTo>
                  <a:lnTo>
                    <a:pt x="90970" y="143103"/>
                  </a:lnTo>
                  <a:lnTo>
                    <a:pt x="63487" y="92684"/>
                  </a:lnTo>
                  <a:lnTo>
                    <a:pt x="29540" y="51206"/>
                  </a:lnTo>
                  <a:lnTo>
                    <a:pt x="24599" y="47599"/>
                  </a:lnTo>
                  <a:lnTo>
                    <a:pt x="16814" y="40678"/>
                  </a:lnTo>
                  <a:lnTo>
                    <a:pt x="139" y="29514"/>
                  </a:lnTo>
                  <a:lnTo>
                    <a:pt x="0" y="29718"/>
                  </a:lnTo>
                  <a:lnTo>
                    <a:pt x="2222" y="31762"/>
                  </a:lnTo>
                  <a:lnTo>
                    <a:pt x="9042" y="36931"/>
                  </a:lnTo>
                  <a:lnTo>
                    <a:pt x="19392" y="45554"/>
                  </a:lnTo>
                  <a:lnTo>
                    <a:pt x="46367" y="74282"/>
                  </a:lnTo>
                  <a:lnTo>
                    <a:pt x="74917" y="117995"/>
                  </a:lnTo>
                  <a:lnTo>
                    <a:pt x="93662" y="158267"/>
                  </a:lnTo>
                  <a:lnTo>
                    <a:pt x="107569" y="197916"/>
                  </a:lnTo>
                  <a:lnTo>
                    <a:pt x="118859" y="243065"/>
                  </a:lnTo>
                  <a:lnTo>
                    <a:pt x="124510" y="280758"/>
                  </a:lnTo>
                  <a:lnTo>
                    <a:pt x="124015" y="293458"/>
                  </a:lnTo>
                  <a:lnTo>
                    <a:pt x="123672" y="321652"/>
                  </a:lnTo>
                  <a:lnTo>
                    <a:pt x="123952" y="344919"/>
                  </a:lnTo>
                  <a:lnTo>
                    <a:pt x="125145" y="364299"/>
                  </a:lnTo>
                  <a:lnTo>
                    <a:pt x="124574" y="373253"/>
                  </a:lnTo>
                  <a:lnTo>
                    <a:pt x="124307" y="394931"/>
                  </a:lnTo>
                  <a:lnTo>
                    <a:pt x="124548" y="394944"/>
                  </a:lnTo>
                  <a:lnTo>
                    <a:pt x="124790" y="394957"/>
                  </a:lnTo>
                  <a:lnTo>
                    <a:pt x="128435" y="356222"/>
                  </a:lnTo>
                  <a:lnTo>
                    <a:pt x="137325" y="310934"/>
                  </a:lnTo>
                  <a:lnTo>
                    <a:pt x="153225" y="271322"/>
                  </a:lnTo>
                  <a:lnTo>
                    <a:pt x="182867" y="237045"/>
                  </a:lnTo>
                  <a:lnTo>
                    <a:pt x="219011" y="225374"/>
                  </a:lnTo>
                  <a:lnTo>
                    <a:pt x="219011" y="22490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444881" y="7084808"/>
              <a:ext cx="174814" cy="357510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3443213" y="7136611"/>
              <a:ext cx="69215" cy="312420"/>
            </a:xfrm>
            <a:custGeom>
              <a:avLst/>
              <a:gdLst/>
              <a:ahLst/>
              <a:cxnLst/>
              <a:rect l="l" t="t" r="r" b="b"/>
              <a:pathLst>
                <a:path w="69214" h="312420">
                  <a:moveTo>
                    <a:pt x="69037" y="101"/>
                  </a:moveTo>
                  <a:lnTo>
                    <a:pt x="68757" y="50"/>
                  </a:lnTo>
                  <a:lnTo>
                    <a:pt x="68491" y="0"/>
                  </a:lnTo>
                  <a:lnTo>
                    <a:pt x="67436" y="4343"/>
                  </a:lnTo>
                  <a:lnTo>
                    <a:pt x="42426" y="124742"/>
                  </a:lnTo>
                  <a:lnTo>
                    <a:pt x="28630" y="187563"/>
                  </a:lnTo>
                  <a:lnTo>
                    <a:pt x="0" y="311746"/>
                  </a:lnTo>
                  <a:lnTo>
                    <a:pt x="546" y="311899"/>
                  </a:lnTo>
                  <a:lnTo>
                    <a:pt x="25614" y="217627"/>
                  </a:lnTo>
                  <a:lnTo>
                    <a:pt x="39585" y="157035"/>
                  </a:lnTo>
                  <a:lnTo>
                    <a:pt x="52285" y="96192"/>
                  </a:lnTo>
                  <a:lnTo>
                    <a:pt x="64990" y="27081"/>
                  </a:lnTo>
                  <a:lnTo>
                    <a:pt x="69037" y="10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3356427" y="7227012"/>
              <a:ext cx="97490" cy="209506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795123" y="5797275"/>
              <a:ext cx="226822" cy="226809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391287" y="5760033"/>
              <a:ext cx="101333" cy="10133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537820" y="4725019"/>
              <a:ext cx="67551" cy="6755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1920824" y="4999291"/>
              <a:ext cx="283845" cy="981710"/>
            </a:xfrm>
            <a:custGeom>
              <a:avLst/>
              <a:gdLst/>
              <a:ahLst/>
              <a:cxnLst/>
              <a:rect l="l" t="t" r="r" b="b"/>
              <a:pathLst>
                <a:path w="283844" h="981710">
                  <a:moveTo>
                    <a:pt x="45720" y="22860"/>
                  </a:moveTo>
                  <a:lnTo>
                    <a:pt x="30949" y="14782"/>
                  </a:lnTo>
                  <a:lnTo>
                    <a:pt x="22860" y="0"/>
                  </a:lnTo>
                  <a:lnTo>
                    <a:pt x="14770" y="14782"/>
                  </a:lnTo>
                  <a:lnTo>
                    <a:pt x="0" y="22860"/>
                  </a:lnTo>
                  <a:lnTo>
                    <a:pt x="14770" y="30949"/>
                  </a:lnTo>
                  <a:lnTo>
                    <a:pt x="22860" y="45720"/>
                  </a:lnTo>
                  <a:lnTo>
                    <a:pt x="30949" y="30949"/>
                  </a:lnTo>
                  <a:lnTo>
                    <a:pt x="45720" y="22860"/>
                  </a:lnTo>
                  <a:close/>
                </a:path>
                <a:path w="283844" h="981710">
                  <a:moveTo>
                    <a:pt x="283235" y="958621"/>
                  </a:moveTo>
                  <a:lnTo>
                    <a:pt x="268465" y="950544"/>
                  </a:lnTo>
                  <a:lnTo>
                    <a:pt x="260375" y="935761"/>
                  </a:lnTo>
                  <a:lnTo>
                    <a:pt x="252285" y="950544"/>
                  </a:lnTo>
                  <a:lnTo>
                    <a:pt x="237515" y="958621"/>
                  </a:lnTo>
                  <a:lnTo>
                    <a:pt x="252285" y="966711"/>
                  </a:lnTo>
                  <a:lnTo>
                    <a:pt x="260375" y="981481"/>
                  </a:lnTo>
                  <a:lnTo>
                    <a:pt x="268465" y="966711"/>
                  </a:lnTo>
                  <a:lnTo>
                    <a:pt x="283235" y="958621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868035" y="4594788"/>
              <a:ext cx="1654096" cy="287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6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 C T I T U D E S P A R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5</cp:revision>
  <dcterms:created xsi:type="dcterms:W3CDTF">2022-09-22T16:11:18Z</dcterms:created>
  <dcterms:modified xsi:type="dcterms:W3CDTF">2022-11-01T00:58:23Z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