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2039" y="7296432"/>
            <a:ext cx="525780" cy="67310"/>
          </a:xfrm>
          <a:custGeom>
            <a:avLst/>
            <a:gdLst/>
            <a:ahLst/>
            <a:cxnLst/>
            <a:rect l="l" t="t" r="r" b="b"/>
            <a:pathLst>
              <a:path w="525780" h="67309">
                <a:moveTo>
                  <a:pt x="262623" y="0"/>
                </a:moveTo>
                <a:lnTo>
                  <a:pt x="192806" y="1193"/>
                </a:lnTo>
                <a:lnTo>
                  <a:pt x="130070" y="4562"/>
                </a:lnTo>
                <a:lnTo>
                  <a:pt x="76919" y="9786"/>
                </a:lnTo>
                <a:lnTo>
                  <a:pt x="35854" y="16549"/>
                </a:lnTo>
                <a:lnTo>
                  <a:pt x="0" y="33413"/>
                </a:lnTo>
                <a:lnTo>
                  <a:pt x="9380" y="42290"/>
                </a:lnTo>
                <a:lnTo>
                  <a:pt x="76919" y="57029"/>
                </a:lnTo>
                <a:lnTo>
                  <a:pt x="130070" y="62253"/>
                </a:lnTo>
                <a:lnTo>
                  <a:pt x="192806" y="65621"/>
                </a:lnTo>
                <a:lnTo>
                  <a:pt x="262623" y="66814"/>
                </a:lnTo>
                <a:lnTo>
                  <a:pt x="332441" y="65621"/>
                </a:lnTo>
                <a:lnTo>
                  <a:pt x="395179" y="62253"/>
                </a:lnTo>
                <a:lnTo>
                  <a:pt x="448333" y="57029"/>
                </a:lnTo>
                <a:lnTo>
                  <a:pt x="489401" y="50268"/>
                </a:lnTo>
                <a:lnTo>
                  <a:pt x="525259" y="33413"/>
                </a:lnTo>
                <a:lnTo>
                  <a:pt x="515877" y="24531"/>
                </a:lnTo>
                <a:lnTo>
                  <a:pt x="448333" y="9786"/>
                </a:lnTo>
                <a:lnTo>
                  <a:pt x="395179" y="4562"/>
                </a:lnTo>
                <a:lnTo>
                  <a:pt x="332441" y="1193"/>
                </a:lnTo>
                <a:lnTo>
                  <a:pt x="262623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859" y="4281214"/>
            <a:ext cx="3011102" cy="15766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69923" y="5920175"/>
            <a:ext cx="2453005" cy="1159510"/>
            <a:chOff x="1369923" y="5920175"/>
            <a:chExt cx="2453005" cy="1159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923" y="5920175"/>
              <a:ext cx="2452824" cy="10845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611" y="6973465"/>
              <a:ext cx="105651" cy="1056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6026" y="6031346"/>
            <a:ext cx="74739" cy="747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48714" y="7274024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2671902" y="0"/>
                </a:moveTo>
                <a:lnTo>
                  <a:pt x="0" y="0"/>
                </a:lnTo>
                <a:lnTo>
                  <a:pt x="267190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0043" y="4402373"/>
            <a:ext cx="69545" cy="695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7833" y="5164111"/>
            <a:ext cx="69532" cy="695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18400" y="53339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33" y="0"/>
                </a:moveTo>
                <a:lnTo>
                  <a:pt x="17856" y="13080"/>
                </a:lnTo>
                <a:lnTo>
                  <a:pt x="12522" y="18884"/>
                </a:lnTo>
                <a:lnTo>
                  <a:pt x="0" y="26415"/>
                </a:lnTo>
                <a:lnTo>
                  <a:pt x="13093" y="32892"/>
                </a:lnTo>
                <a:lnTo>
                  <a:pt x="18884" y="38239"/>
                </a:lnTo>
                <a:lnTo>
                  <a:pt x="26428" y="50749"/>
                </a:lnTo>
                <a:lnTo>
                  <a:pt x="32892" y="37655"/>
                </a:lnTo>
                <a:lnTo>
                  <a:pt x="38239" y="31864"/>
                </a:lnTo>
                <a:lnTo>
                  <a:pt x="50749" y="24320"/>
                </a:lnTo>
                <a:lnTo>
                  <a:pt x="37655" y="17843"/>
                </a:lnTo>
                <a:lnTo>
                  <a:pt x="31864" y="12509"/>
                </a:lnTo>
                <a:lnTo>
                  <a:pt x="24333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4808" y="497160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505"/>
                </a:lnTo>
                <a:lnTo>
                  <a:pt x="7162" y="10833"/>
                </a:lnTo>
                <a:lnTo>
                  <a:pt x="0" y="15125"/>
                </a:lnTo>
                <a:lnTo>
                  <a:pt x="7492" y="18834"/>
                </a:lnTo>
                <a:lnTo>
                  <a:pt x="10820" y="21907"/>
                </a:lnTo>
                <a:lnTo>
                  <a:pt x="15125" y="29070"/>
                </a:lnTo>
                <a:lnTo>
                  <a:pt x="18834" y="21564"/>
                </a:lnTo>
                <a:lnTo>
                  <a:pt x="21894" y="18249"/>
                </a:lnTo>
                <a:lnTo>
                  <a:pt x="29057" y="13944"/>
                </a:lnTo>
                <a:lnTo>
                  <a:pt x="21564" y="10236"/>
                </a:lnTo>
                <a:lnTo>
                  <a:pt x="18237" y="7162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781" y="5942111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493"/>
                </a:lnTo>
                <a:lnTo>
                  <a:pt x="7162" y="10820"/>
                </a:lnTo>
                <a:lnTo>
                  <a:pt x="0" y="15125"/>
                </a:lnTo>
                <a:lnTo>
                  <a:pt x="7492" y="18834"/>
                </a:lnTo>
                <a:lnTo>
                  <a:pt x="10807" y="21894"/>
                </a:lnTo>
                <a:lnTo>
                  <a:pt x="15125" y="29057"/>
                </a:lnTo>
                <a:lnTo>
                  <a:pt x="18834" y="21551"/>
                </a:lnTo>
                <a:lnTo>
                  <a:pt x="21894" y="18249"/>
                </a:lnTo>
                <a:lnTo>
                  <a:pt x="29057" y="13931"/>
                </a:lnTo>
                <a:lnTo>
                  <a:pt x="21564" y="10223"/>
                </a:lnTo>
                <a:lnTo>
                  <a:pt x="18237" y="7150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070" y="432657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505"/>
                </a:lnTo>
                <a:lnTo>
                  <a:pt x="7162" y="10833"/>
                </a:lnTo>
                <a:lnTo>
                  <a:pt x="0" y="15125"/>
                </a:lnTo>
                <a:lnTo>
                  <a:pt x="7493" y="18834"/>
                </a:lnTo>
                <a:lnTo>
                  <a:pt x="10807" y="21907"/>
                </a:lnTo>
                <a:lnTo>
                  <a:pt x="15125" y="29070"/>
                </a:lnTo>
                <a:lnTo>
                  <a:pt x="18834" y="21564"/>
                </a:lnTo>
                <a:lnTo>
                  <a:pt x="21894" y="18249"/>
                </a:lnTo>
                <a:lnTo>
                  <a:pt x="29057" y="13944"/>
                </a:lnTo>
                <a:lnTo>
                  <a:pt x="21564" y="10236"/>
                </a:lnTo>
                <a:lnTo>
                  <a:pt x="18237" y="7162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0991" y="449868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493"/>
                </a:lnTo>
                <a:lnTo>
                  <a:pt x="7162" y="10820"/>
                </a:lnTo>
                <a:lnTo>
                  <a:pt x="0" y="15125"/>
                </a:lnTo>
                <a:lnTo>
                  <a:pt x="7493" y="18821"/>
                </a:lnTo>
                <a:lnTo>
                  <a:pt x="10807" y="21894"/>
                </a:lnTo>
                <a:lnTo>
                  <a:pt x="15125" y="29057"/>
                </a:lnTo>
                <a:lnTo>
                  <a:pt x="18834" y="21551"/>
                </a:lnTo>
                <a:lnTo>
                  <a:pt x="21894" y="18249"/>
                </a:lnTo>
                <a:lnTo>
                  <a:pt x="29057" y="13931"/>
                </a:lnTo>
                <a:lnTo>
                  <a:pt x="21564" y="10223"/>
                </a:lnTo>
                <a:lnTo>
                  <a:pt x="18237" y="7150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0440" y="4575224"/>
            <a:ext cx="2034277" cy="283494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0193" y="5158655"/>
            <a:ext cx="203015" cy="32682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327119" y="4667329"/>
            <a:ext cx="381000" cy="375285"/>
            <a:chOff x="8327119" y="4667329"/>
            <a:chExt cx="381000" cy="375285"/>
          </a:xfrm>
        </p:grpSpPr>
        <p:sp>
          <p:nvSpPr>
            <p:cNvPr id="19" name="object 19"/>
            <p:cNvSpPr/>
            <p:nvPr/>
          </p:nvSpPr>
          <p:spPr>
            <a:xfrm>
              <a:off x="8384579" y="4723686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9694" y="0"/>
                  </a:moveTo>
                  <a:lnTo>
                    <a:pt x="93280" y="8079"/>
                  </a:lnTo>
                  <a:lnTo>
                    <a:pt x="80949" y="13210"/>
                  </a:lnTo>
                  <a:lnTo>
                    <a:pt x="74814" y="16156"/>
                  </a:lnTo>
                  <a:lnTo>
                    <a:pt x="68985" y="19636"/>
                  </a:lnTo>
                  <a:lnTo>
                    <a:pt x="62864" y="22875"/>
                  </a:lnTo>
                  <a:lnTo>
                    <a:pt x="57441" y="27269"/>
                  </a:lnTo>
                  <a:lnTo>
                    <a:pt x="51675" y="31193"/>
                  </a:lnTo>
                  <a:lnTo>
                    <a:pt x="46646" y="36133"/>
                  </a:lnTo>
                  <a:lnTo>
                    <a:pt x="41363" y="40883"/>
                  </a:lnTo>
                  <a:lnTo>
                    <a:pt x="36587" y="46141"/>
                  </a:lnTo>
                  <a:lnTo>
                    <a:pt x="31584" y="51284"/>
                  </a:lnTo>
                  <a:lnTo>
                    <a:pt x="27482" y="57266"/>
                  </a:lnTo>
                  <a:lnTo>
                    <a:pt x="7212" y="96242"/>
                  </a:lnTo>
                  <a:lnTo>
                    <a:pt x="81" y="137022"/>
                  </a:lnTo>
                  <a:lnTo>
                    <a:pt x="0" y="143207"/>
                  </a:lnTo>
                  <a:lnTo>
                    <a:pt x="450" y="152156"/>
                  </a:lnTo>
                  <a:lnTo>
                    <a:pt x="11060" y="196087"/>
                  </a:lnTo>
                  <a:lnTo>
                    <a:pt x="31584" y="230583"/>
                  </a:lnTo>
                  <a:lnTo>
                    <a:pt x="36587" y="235739"/>
                  </a:lnTo>
                  <a:lnTo>
                    <a:pt x="41350" y="240984"/>
                  </a:lnTo>
                  <a:lnTo>
                    <a:pt x="46633" y="245747"/>
                  </a:lnTo>
                  <a:lnTo>
                    <a:pt x="51675" y="250674"/>
                  </a:lnTo>
                  <a:lnTo>
                    <a:pt x="57428" y="254611"/>
                  </a:lnTo>
                  <a:lnTo>
                    <a:pt x="62851" y="259006"/>
                  </a:lnTo>
                  <a:lnTo>
                    <a:pt x="68985" y="262244"/>
                  </a:lnTo>
                  <a:lnTo>
                    <a:pt x="74802" y="265724"/>
                  </a:lnTo>
                  <a:lnTo>
                    <a:pt x="80949" y="268670"/>
                  </a:lnTo>
                  <a:lnTo>
                    <a:pt x="86918" y="271795"/>
                  </a:lnTo>
                  <a:lnTo>
                    <a:pt x="93280" y="273814"/>
                  </a:lnTo>
                  <a:lnTo>
                    <a:pt x="112166" y="279283"/>
                  </a:lnTo>
                  <a:lnTo>
                    <a:pt x="131107" y="281845"/>
                  </a:lnTo>
                  <a:lnTo>
                    <a:pt x="149705" y="281881"/>
                  </a:lnTo>
                  <a:lnTo>
                    <a:pt x="167563" y="279770"/>
                  </a:lnTo>
                  <a:lnTo>
                    <a:pt x="169031" y="279400"/>
                  </a:lnTo>
                  <a:lnTo>
                    <a:pt x="149557" y="279400"/>
                  </a:lnTo>
                  <a:lnTo>
                    <a:pt x="131290" y="279300"/>
                  </a:lnTo>
                  <a:lnTo>
                    <a:pt x="112706" y="276724"/>
                  </a:lnTo>
                  <a:lnTo>
                    <a:pt x="94195" y="271299"/>
                  </a:lnTo>
                  <a:lnTo>
                    <a:pt x="87959" y="269293"/>
                  </a:lnTo>
                  <a:lnTo>
                    <a:pt x="82104" y="266219"/>
                  </a:lnTo>
                  <a:lnTo>
                    <a:pt x="76084" y="263336"/>
                  </a:lnTo>
                  <a:lnTo>
                    <a:pt x="70395" y="259882"/>
                  </a:lnTo>
                  <a:lnTo>
                    <a:pt x="64388" y="256707"/>
                  </a:lnTo>
                  <a:lnTo>
                    <a:pt x="59079" y="252389"/>
                  </a:lnTo>
                  <a:lnTo>
                    <a:pt x="53440" y="248515"/>
                  </a:lnTo>
                  <a:lnTo>
                    <a:pt x="48459" y="243628"/>
                  </a:lnTo>
                  <a:lnTo>
                    <a:pt x="43344" y="239003"/>
                  </a:lnTo>
                  <a:lnTo>
                    <a:pt x="38683" y="233834"/>
                  </a:lnTo>
                  <a:lnTo>
                    <a:pt x="33781" y="228780"/>
                  </a:lnTo>
                  <a:lnTo>
                    <a:pt x="29755" y="222912"/>
                  </a:lnTo>
                  <a:lnTo>
                    <a:pt x="9930" y="184685"/>
                  </a:lnTo>
                  <a:lnTo>
                    <a:pt x="2896" y="143207"/>
                  </a:lnTo>
                  <a:lnTo>
                    <a:pt x="2819" y="140159"/>
                  </a:lnTo>
                  <a:lnTo>
                    <a:pt x="3354" y="129692"/>
                  </a:lnTo>
                  <a:lnTo>
                    <a:pt x="13717" y="86894"/>
                  </a:lnTo>
                  <a:lnTo>
                    <a:pt x="33781" y="53088"/>
                  </a:lnTo>
                  <a:lnTo>
                    <a:pt x="38696" y="48046"/>
                  </a:lnTo>
                  <a:lnTo>
                    <a:pt x="43357" y="42864"/>
                  </a:lnTo>
                  <a:lnTo>
                    <a:pt x="48513" y="38203"/>
                  </a:lnTo>
                  <a:lnTo>
                    <a:pt x="53453" y="33352"/>
                  </a:lnTo>
                  <a:lnTo>
                    <a:pt x="59079" y="29491"/>
                  </a:lnTo>
                  <a:lnTo>
                    <a:pt x="64388" y="25173"/>
                  </a:lnTo>
                  <a:lnTo>
                    <a:pt x="70395" y="21998"/>
                  </a:lnTo>
                  <a:lnTo>
                    <a:pt x="76097" y="18544"/>
                  </a:lnTo>
                  <a:lnTo>
                    <a:pt x="82104" y="15661"/>
                  </a:lnTo>
                  <a:lnTo>
                    <a:pt x="87959" y="12588"/>
                  </a:lnTo>
                  <a:lnTo>
                    <a:pt x="94195" y="10581"/>
                  </a:lnTo>
                  <a:lnTo>
                    <a:pt x="112706" y="5156"/>
                  </a:lnTo>
                  <a:lnTo>
                    <a:pt x="131288" y="2580"/>
                  </a:lnTo>
                  <a:lnTo>
                    <a:pt x="169021" y="2480"/>
                  </a:lnTo>
                  <a:lnTo>
                    <a:pt x="167550" y="2110"/>
                  </a:lnTo>
                  <a:lnTo>
                    <a:pt x="149694" y="0"/>
                  </a:lnTo>
                  <a:close/>
                </a:path>
                <a:path w="281940" h="281939">
                  <a:moveTo>
                    <a:pt x="169021" y="2480"/>
                  </a:moveTo>
                  <a:lnTo>
                    <a:pt x="149552" y="2480"/>
                  </a:lnTo>
                  <a:lnTo>
                    <a:pt x="167105" y="4485"/>
                  </a:lnTo>
                  <a:lnTo>
                    <a:pt x="183707" y="8572"/>
                  </a:lnTo>
                  <a:lnTo>
                    <a:pt x="225627" y="30368"/>
                  </a:lnTo>
                  <a:lnTo>
                    <a:pt x="254368" y="59630"/>
                  </a:lnTo>
                  <a:lnTo>
                    <a:pt x="274308" y="98415"/>
                  </a:lnTo>
                  <a:lnTo>
                    <a:pt x="276731" y="107065"/>
                  </a:lnTo>
                  <a:lnTo>
                    <a:pt x="278294" y="112181"/>
                  </a:lnTo>
                  <a:lnTo>
                    <a:pt x="278942" y="117070"/>
                  </a:lnTo>
                  <a:lnTo>
                    <a:pt x="279627" y="121287"/>
                  </a:lnTo>
                  <a:lnTo>
                    <a:pt x="279945" y="123408"/>
                  </a:lnTo>
                  <a:lnTo>
                    <a:pt x="280339" y="125338"/>
                  </a:lnTo>
                  <a:lnTo>
                    <a:pt x="280542" y="127129"/>
                  </a:lnTo>
                  <a:lnTo>
                    <a:pt x="280847" y="132031"/>
                  </a:lnTo>
                  <a:lnTo>
                    <a:pt x="281456" y="140159"/>
                  </a:lnTo>
                  <a:lnTo>
                    <a:pt x="281456" y="141708"/>
                  </a:lnTo>
                  <a:lnTo>
                    <a:pt x="281329" y="143207"/>
                  </a:lnTo>
                  <a:lnTo>
                    <a:pt x="280847" y="149849"/>
                  </a:lnTo>
                  <a:lnTo>
                    <a:pt x="280533" y="154815"/>
                  </a:lnTo>
                  <a:lnTo>
                    <a:pt x="280323" y="156618"/>
                  </a:lnTo>
                  <a:lnTo>
                    <a:pt x="279930" y="158574"/>
                  </a:lnTo>
                  <a:lnTo>
                    <a:pt x="278921" y="164962"/>
                  </a:lnTo>
                  <a:lnTo>
                    <a:pt x="278294" y="169699"/>
                  </a:lnTo>
                  <a:lnTo>
                    <a:pt x="276594" y="175287"/>
                  </a:lnTo>
                  <a:lnTo>
                    <a:pt x="274309" y="183460"/>
                  </a:lnTo>
                  <a:lnTo>
                    <a:pt x="254375" y="222237"/>
                  </a:lnTo>
                  <a:lnTo>
                    <a:pt x="225640" y="251500"/>
                  </a:lnTo>
                  <a:lnTo>
                    <a:pt x="183718" y="273306"/>
                  </a:lnTo>
                  <a:lnTo>
                    <a:pt x="149557" y="279400"/>
                  </a:lnTo>
                  <a:lnTo>
                    <a:pt x="169031" y="279400"/>
                  </a:lnTo>
                  <a:lnTo>
                    <a:pt x="214177" y="261800"/>
                  </a:lnTo>
                  <a:lnTo>
                    <a:pt x="247655" y="233579"/>
                  </a:lnTo>
                  <a:lnTo>
                    <a:pt x="272228" y="193034"/>
                  </a:lnTo>
                  <a:lnTo>
                    <a:pt x="277907" y="174777"/>
                  </a:lnTo>
                  <a:lnTo>
                    <a:pt x="279310" y="169902"/>
                  </a:lnTo>
                  <a:lnTo>
                    <a:pt x="279903" y="164810"/>
                  </a:lnTo>
                  <a:lnTo>
                    <a:pt x="280775" y="158472"/>
                  </a:lnTo>
                  <a:lnTo>
                    <a:pt x="281107" y="156542"/>
                  </a:lnTo>
                  <a:lnTo>
                    <a:pt x="281253" y="154815"/>
                  </a:lnTo>
                  <a:lnTo>
                    <a:pt x="281421" y="149849"/>
                  </a:lnTo>
                  <a:lnTo>
                    <a:pt x="281616" y="143207"/>
                  </a:lnTo>
                  <a:lnTo>
                    <a:pt x="281583" y="137022"/>
                  </a:lnTo>
                  <a:lnTo>
                    <a:pt x="281253" y="127065"/>
                  </a:lnTo>
                  <a:lnTo>
                    <a:pt x="281101" y="125262"/>
                  </a:lnTo>
                  <a:lnTo>
                    <a:pt x="280758" y="123293"/>
                  </a:lnTo>
                  <a:lnTo>
                    <a:pt x="279881" y="116905"/>
                  </a:lnTo>
                  <a:lnTo>
                    <a:pt x="279310" y="111978"/>
                  </a:lnTo>
                  <a:lnTo>
                    <a:pt x="277760" y="106593"/>
                  </a:lnTo>
                  <a:lnTo>
                    <a:pt x="275502" y="98040"/>
                  </a:lnTo>
                  <a:lnTo>
                    <a:pt x="255779" y="58619"/>
                  </a:lnTo>
                  <a:lnTo>
                    <a:pt x="226872" y="28742"/>
                  </a:lnTo>
                  <a:lnTo>
                    <a:pt x="184409" y="6350"/>
                  </a:lnTo>
                  <a:lnTo>
                    <a:pt x="169021" y="248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7119" y="4667329"/>
              <a:ext cx="380881" cy="374718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8813304" y="5268442"/>
            <a:ext cx="34290" cy="2096770"/>
          </a:xfrm>
          <a:custGeom>
            <a:avLst/>
            <a:gdLst/>
            <a:ahLst/>
            <a:cxnLst/>
            <a:rect l="l" t="t" r="r" b="b"/>
            <a:pathLst>
              <a:path w="34290" h="2096770">
                <a:moveTo>
                  <a:pt x="33845" y="0"/>
                </a:moveTo>
                <a:lnTo>
                  <a:pt x="0" y="0"/>
                </a:lnTo>
                <a:lnTo>
                  <a:pt x="0" y="2096579"/>
                </a:lnTo>
                <a:lnTo>
                  <a:pt x="33845" y="2096579"/>
                </a:lnTo>
                <a:lnTo>
                  <a:pt x="3384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330258" y="5266855"/>
            <a:ext cx="877569" cy="2096770"/>
            <a:chOff x="8330258" y="5266855"/>
            <a:chExt cx="877569" cy="2096770"/>
          </a:xfrm>
        </p:grpSpPr>
        <p:sp>
          <p:nvSpPr>
            <p:cNvPr id="23" name="object 23"/>
            <p:cNvSpPr/>
            <p:nvPr/>
          </p:nvSpPr>
          <p:spPr>
            <a:xfrm>
              <a:off x="8813305" y="5266855"/>
              <a:ext cx="394335" cy="2096770"/>
            </a:xfrm>
            <a:custGeom>
              <a:avLst/>
              <a:gdLst/>
              <a:ahLst/>
              <a:cxnLst/>
              <a:rect l="l" t="t" r="r" b="b"/>
              <a:pathLst>
                <a:path w="394334" h="2096770">
                  <a:moveTo>
                    <a:pt x="394119" y="1033945"/>
                  </a:moveTo>
                  <a:lnTo>
                    <a:pt x="393382" y="1033411"/>
                  </a:lnTo>
                  <a:lnTo>
                    <a:pt x="393382" y="1008722"/>
                  </a:lnTo>
                  <a:lnTo>
                    <a:pt x="393382" y="489394"/>
                  </a:lnTo>
                  <a:lnTo>
                    <a:pt x="393382" y="463169"/>
                  </a:lnTo>
                  <a:lnTo>
                    <a:pt x="393382" y="0"/>
                  </a:lnTo>
                  <a:lnTo>
                    <a:pt x="359537" y="0"/>
                  </a:lnTo>
                  <a:lnTo>
                    <a:pt x="359537" y="1537627"/>
                  </a:lnTo>
                  <a:lnTo>
                    <a:pt x="310959" y="1608543"/>
                  </a:lnTo>
                  <a:lnTo>
                    <a:pt x="310959" y="1527048"/>
                  </a:lnTo>
                  <a:lnTo>
                    <a:pt x="359537" y="1527048"/>
                  </a:lnTo>
                  <a:lnTo>
                    <a:pt x="359537" y="1500822"/>
                  </a:lnTo>
                  <a:lnTo>
                    <a:pt x="310959" y="1500822"/>
                  </a:lnTo>
                  <a:lnTo>
                    <a:pt x="310959" y="1148219"/>
                  </a:lnTo>
                  <a:lnTo>
                    <a:pt x="311696" y="1148219"/>
                  </a:lnTo>
                  <a:lnTo>
                    <a:pt x="311696" y="1146898"/>
                  </a:lnTo>
                  <a:lnTo>
                    <a:pt x="359537" y="1081341"/>
                  </a:lnTo>
                  <a:lnTo>
                    <a:pt x="359537" y="1036853"/>
                  </a:lnTo>
                  <a:lnTo>
                    <a:pt x="311696" y="1102423"/>
                  </a:lnTo>
                  <a:lnTo>
                    <a:pt x="311696" y="1034948"/>
                  </a:lnTo>
                  <a:lnTo>
                    <a:pt x="359537" y="1034948"/>
                  </a:lnTo>
                  <a:lnTo>
                    <a:pt x="359537" y="1008722"/>
                  </a:lnTo>
                  <a:lnTo>
                    <a:pt x="311696" y="1008722"/>
                  </a:lnTo>
                  <a:lnTo>
                    <a:pt x="311696" y="978039"/>
                  </a:lnTo>
                  <a:lnTo>
                    <a:pt x="311023" y="978039"/>
                  </a:lnTo>
                  <a:lnTo>
                    <a:pt x="311023" y="616356"/>
                  </a:lnTo>
                  <a:lnTo>
                    <a:pt x="359537" y="545541"/>
                  </a:lnTo>
                  <a:lnTo>
                    <a:pt x="359537" y="499148"/>
                  </a:lnTo>
                  <a:lnTo>
                    <a:pt x="311023" y="569963"/>
                  </a:lnTo>
                  <a:lnTo>
                    <a:pt x="311023" y="489394"/>
                  </a:lnTo>
                  <a:lnTo>
                    <a:pt x="359537" y="489394"/>
                  </a:lnTo>
                  <a:lnTo>
                    <a:pt x="359537" y="463169"/>
                  </a:lnTo>
                  <a:lnTo>
                    <a:pt x="311023" y="463169"/>
                  </a:lnTo>
                  <a:lnTo>
                    <a:pt x="311023" y="132867"/>
                  </a:lnTo>
                  <a:lnTo>
                    <a:pt x="359537" y="74777"/>
                  </a:lnTo>
                  <a:lnTo>
                    <a:pt x="359537" y="33870"/>
                  </a:lnTo>
                  <a:lnTo>
                    <a:pt x="311023" y="91973"/>
                  </a:lnTo>
                  <a:lnTo>
                    <a:pt x="311023" y="82689"/>
                  </a:lnTo>
                  <a:lnTo>
                    <a:pt x="310210" y="82689"/>
                  </a:lnTo>
                  <a:lnTo>
                    <a:pt x="310210" y="59829"/>
                  </a:lnTo>
                  <a:lnTo>
                    <a:pt x="309968" y="59829"/>
                  </a:lnTo>
                  <a:lnTo>
                    <a:pt x="309968" y="34429"/>
                  </a:lnTo>
                  <a:lnTo>
                    <a:pt x="309714" y="34429"/>
                  </a:lnTo>
                  <a:lnTo>
                    <a:pt x="309714" y="30619"/>
                  </a:lnTo>
                  <a:lnTo>
                    <a:pt x="309575" y="30619"/>
                  </a:lnTo>
                  <a:lnTo>
                    <a:pt x="309575" y="34429"/>
                  </a:lnTo>
                  <a:lnTo>
                    <a:pt x="309372" y="34429"/>
                  </a:lnTo>
                  <a:lnTo>
                    <a:pt x="309372" y="55930"/>
                  </a:lnTo>
                  <a:lnTo>
                    <a:pt x="309372" y="56172"/>
                  </a:lnTo>
                  <a:lnTo>
                    <a:pt x="309372" y="59829"/>
                  </a:lnTo>
                  <a:lnTo>
                    <a:pt x="309118" y="59829"/>
                  </a:lnTo>
                  <a:lnTo>
                    <a:pt x="309118" y="82689"/>
                  </a:lnTo>
                  <a:lnTo>
                    <a:pt x="308394" y="82689"/>
                  </a:lnTo>
                  <a:lnTo>
                    <a:pt x="308394" y="95123"/>
                  </a:lnTo>
                  <a:lnTo>
                    <a:pt x="308394" y="978039"/>
                  </a:lnTo>
                  <a:lnTo>
                    <a:pt x="308343" y="978039"/>
                  </a:lnTo>
                  <a:lnTo>
                    <a:pt x="308343" y="1612353"/>
                  </a:lnTo>
                  <a:lnTo>
                    <a:pt x="256844" y="1687525"/>
                  </a:lnTo>
                  <a:lnTo>
                    <a:pt x="256844" y="1527048"/>
                  </a:lnTo>
                  <a:lnTo>
                    <a:pt x="308343" y="1527048"/>
                  </a:lnTo>
                  <a:lnTo>
                    <a:pt x="308343" y="1500822"/>
                  </a:lnTo>
                  <a:lnTo>
                    <a:pt x="256844" y="1500822"/>
                  </a:lnTo>
                  <a:lnTo>
                    <a:pt x="256844" y="1416634"/>
                  </a:lnTo>
                  <a:lnTo>
                    <a:pt x="257835" y="1417015"/>
                  </a:lnTo>
                  <a:lnTo>
                    <a:pt x="263613" y="1417701"/>
                  </a:lnTo>
                  <a:lnTo>
                    <a:pt x="272186" y="1418158"/>
                  </a:lnTo>
                  <a:lnTo>
                    <a:pt x="282689" y="1418323"/>
                  </a:lnTo>
                  <a:lnTo>
                    <a:pt x="293204" y="1418158"/>
                  </a:lnTo>
                  <a:lnTo>
                    <a:pt x="301777" y="1417701"/>
                  </a:lnTo>
                  <a:lnTo>
                    <a:pt x="307555" y="1417015"/>
                  </a:lnTo>
                  <a:lnTo>
                    <a:pt x="308343" y="1416710"/>
                  </a:lnTo>
                  <a:lnTo>
                    <a:pt x="308343" y="1415669"/>
                  </a:lnTo>
                  <a:lnTo>
                    <a:pt x="307555" y="1415351"/>
                  </a:lnTo>
                  <a:lnTo>
                    <a:pt x="301777" y="1414665"/>
                  </a:lnTo>
                  <a:lnTo>
                    <a:pt x="293204" y="1414208"/>
                  </a:lnTo>
                  <a:lnTo>
                    <a:pt x="282689" y="1414043"/>
                  </a:lnTo>
                  <a:lnTo>
                    <a:pt x="272186" y="1414208"/>
                  </a:lnTo>
                  <a:lnTo>
                    <a:pt x="263613" y="1414665"/>
                  </a:lnTo>
                  <a:lnTo>
                    <a:pt x="257835" y="1415351"/>
                  </a:lnTo>
                  <a:lnTo>
                    <a:pt x="256844" y="1415745"/>
                  </a:lnTo>
                  <a:lnTo>
                    <a:pt x="256844" y="1365618"/>
                  </a:lnTo>
                  <a:lnTo>
                    <a:pt x="257835" y="1365999"/>
                  </a:lnTo>
                  <a:lnTo>
                    <a:pt x="263613" y="1366672"/>
                  </a:lnTo>
                  <a:lnTo>
                    <a:pt x="272186" y="1367129"/>
                  </a:lnTo>
                  <a:lnTo>
                    <a:pt x="282689" y="1367307"/>
                  </a:lnTo>
                  <a:lnTo>
                    <a:pt x="293204" y="1367129"/>
                  </a:lnTo>
                  <a:lnTo>
                    <a:pt x="301777" y="1366672"/>
                  </a:lnTo>
                  <a:lnTo>
                    <a:pt x="307555" y="1365999"/>
                  </a:lnTo>
                  <a:lnTo>
                    <a:pt x="308343" y="1365694"/>
                  </a:lnTo>
                  <a:lnTo>
                    <a:pt x="308343" y="1364653"/>
                  </a:lnTo>
                  <a:lnTo>
                    <a:pt x="307555" y="1364335"/>
                  </a:lnTo>
                  <a:lnTo>
                    <a:pt x="301777" y="1363649"/>
                  </a:lnTo>
                  <a:lnTo>
                    <a:pt x="293204" y="1363192"/>
                  </a:lnTo>
                  <a:lnTo>
                    <a:pt x="282689" y="1363027"/>
                  </a:lnTo>
                  <a:lnTo>
                    <a:pt x="272186" y="1363192"/>
                  </a:lnTo>
                  <a:lnTo>
                    <a:pt x="263613" y="1363649"/>
                  </a:lnTo>
                  <a:lnTo>
                    <a:pt x="257835" y="1364335"/>
                  </a:lnTo>
                  <a:lnTo>
                    <a:pt x="256844" y="1364729"/>
                  </a:lnTo>
                  <a:lnTo>
                    <a:pt x="256844" y="1314602"/>
                  </a:lnTo>
                  <a:lnTo>
                    <a:pt x="257835" y="1314983"/>
                  </a:lnTo>
                  <a:lnTo>
                    <a:pt x="263613" y="1315669"/>
                  </a:lnTo>
                  <a:lnTo>
                    <a:pt x="272186" y="1316126"/>
                  </a:lnTo>
                  <a:lnTo>
                    <a:pt x="282689" y="1316291"/>
                  </a:lnTo>
                  <a:lnTo>
                    <a:pt x="293204" y="1316126"/>
                  </a:lnTo>
                  <a:lnTo>
                    <a:pt x="301777" y="1315669"/>
                  </a:lnTo>
                  <a:lnTo>
                    <a:pt x="307555" y="1314983"/>
                  </a:lnTo>
                  <a:lnTo>
                    <a:pt x="308343" y="1314678"/>
                  </a:lnTo>
                  <a:lnTo>
                    <a:pt x="308343" y="1313637"/>
                  </a:lnTo>
                  <a:lnTo>
                    <a:pt x="307555" y="1313319"/>
                  </a:lnTo>
                  <a:lnTo>
                    <a:pt x="301777" y="1312633"/>
                  </a:lnTo>
                  <a:lnTo>
                    <a:pt x="293204" y="1312176"/>
                  </a:lnTo>
                  <a:lnTo>
                    <a:pt x="282689" y="1312011"/>
                  </a:lnTo>
                  <a:lnTo>
                    <a:pt x="272186" y="1312176"/>
                  </a:lnTo>
                  <a:lnTo>
                    <a:pt x="263613" y="1312633"/>
                  </a:lnTo>
                  <a:lnTo>
                    <a:pt x="257835" y="1313319"/>
                  </a:lnTo>
                  <a:lnTo>
                    <a:pt x="256844" y="1313713"/>
                  </a:lnTo>
                  <a:lnTo>
                    <a:pt x="256844" y="1263586"/>
                  </a:lnTo>
                  <a:lnTo>
                    <a:pt x="257835" y="1263967"/>
                  </a:lnTo>
                  <a:lnTo>
                    <a:pt x="263613" y="1264653"/>
                  </a:lnTo>
                  <a:lnTo>
                    <a:pt x="272186" y="1265110"/>
                  </a:lnTo>
                  <a:lnTo>
                    <a:pt x="282689" y="1265275"/>
                  </a:lnTo>
                  <a:lnTo>
                    <a:pt x="293204" y="1265110"/>
                  </a:lnTo>
                  <a:lnTo>
                    <a:pt x="301777" y="1264653"/>
                  </a:lnTo>
                  <a:lnTo>
                    <a:pt x="307555" y="1263967"/>
                  </a:lnTo>
                  <a:lnTo>
                    <a:pt x="308343" y="1263662"/>
                  </a:lnTo>
                  <a:lnTo>
                    <a:pt x="308343" y="1262621"/>
                  </a:lnTo>
                  <a:lnTo>
                    <a:pt x="307555" y="1262303"/>
                  </a:lnTo>
                  <a:lnTo>
                    <a:pt x="301777" y="1261630"/>
                  </a:lnTo>
                  <a:lnTo>
                    <a:pt x="293204" y="1261173"/>
                  </a:lnTo>
                  <a:lnTo>
                    <a:pt x="282689" y="1260995"/>
                  </a:lnTo>
                  <a:lnTo>
                    <a:pt x="272186" y="1261173"/>
                  </a:lnTo>
                  <a:lnTo>
                    <a:pt x="263613" y="1261630"/>
                  </a:lnTo>
                  <a:lnTo>
                    <a:pt x="257835" y="1262303"/>
                  </a:lnTo>
                  <a:lnTo>
                    <a:pt x="256844" y="1262697"/>
                  </a:lnTo>
                  <a:lnTo>
                    <a:pt x="256844" y="1222082"/>
                  </a:lnTo>
                  <a:lnTo>
                    <a:pt x="263055" y="1213573"/>
                  </a:lnTo>
                  <a:lnTo>
                    <a:pt x="263613" y="1213637"/>
                  </a:lnTo>
                  <a:lnTo>
                    <a:pt x="272186" y="1214094"/>
                  </a:lnTo>
                  <a:lnTo>
                    <a:pt x="282689" y="1214259"/>
                  </a:lnTo>
                  <a:lnTo>
                    <a:pt x="293204" y="1214094"/>
                  </a:lnTo>
                  <a:lnTo>
                    <a:pt x="301777" y="1213637"/>
                  </a:lnTo>
                  <a:lnTo>
                    <a:pt x="307555" y="1212951"/>
                  </a:lnTo>
                  <a:lnTo>
                    <a:pt x="308343" y="1212646"/>
                  </a:lnTo>
                  <a:lnTo>
                    <a:pt x="308343" y="1211605"/>
                  </a:lnTo>
                  <a:lnTo>
                    <a:pt x="307555" y="1211287"/>
                  </a:lnTo>
                  <a:lnTo>
                    <a:pt x="301777" y="1210602"/>
                  </a:lnTo>
                  <a:lnTo>
                    <a:pt x="293204" y="1210144"/>
                  </a:lnTo>
                  <a:lnTo>
                    <a:pt x="282689" y="1209979"/>
                  </a:lnTo>
                  <a:lnTo>
                    <a:pt x="272186" y="1210144"/>
                  </a:lnTo>
                  <a:lnTo>
                    <a:pt x="265277" y="1210513"/>
                  </a:lnTo>
                  <a:lnTo>
                    <a:pt x="300164" y="1162710"/>
                  </a:lnTo>
                  <a:lnTo>
                    <a:pt x="301777" y="1162621"/>
                  </a:lnTo>
                  <a:lnTo>
                    <a:pt x="307555" y="1161935"/>
                  </a:lnTo>
                  <a:lnTo>
                    <a:pt x="308343" y="1161630"/>
                  </a:lnTo>
                  <a:lnTo>
                    <a:pt x="308343" y="1160589"/>
                  </a:lnTo>
                  <a:lnTo>
                    <a:pt x="307555" y="1160272"/>
                  </a:lnTo>
                  <a:lnTo>
                    <a:pt x="302387" y="1159662"/>
                  </a:lnTo>
                  <a:lnTo>
                    <a:pt x="308343" y="1151509"/>
                  </a:lnTo>
                  <a:lnTo>
                    <a:pt x="308343" y="978039"/>
                  </a:lnTo>
                  <a:lnTo>
                    <a:pt x="307670" y="978039"/>
                  </a:lnTo>
                  <a:lnTo>
                    <a:pt x="307670" y="1007275"/>
                  </a:lnTo>
                  <a:lnTo>
                    <a:pt x="307670" y="1034948"/>
                  </a:lnTo>
                  <a:lnTo>
                    <a:pt x="307670" y="1058291"/>
                  </a:lnTo>
                  <a:lnTo>
                    <a:pt x="307670" y="1059865"/>
                  </a:lnTo>
                  <a:lnTo>
                    <a:pt x="307670" y="1107948"/>
                  </a:lnTo>
                  <a:lnTo>
                    <a:pt x="306781" y="1109167"/>
                  </a:lnTo>
                  <a:lnTo>
                    <a:pt x="305308" y="1109002"/>
                  </a:lnTo>
                  <a:lnTo>
                    <a:pt x="305308" y="1111186"/>
                  </a:lnTo>
                  <a:lnTo>
                    <a:pt x="270243" y="1159243"/>
                  </a:lnTo>
                  <a:lnTo>
                    <a:pt x="267614" y="1159383"/>
                  </a:lnTo>
                  <a:lnTo>
                    <a:pt x="267614" y="1162837"/>
                  </a:lnTo>
                  <a:lnTo>
                    <a:pt x="256844" y="1177594"/>
                  </a:lnTo>
                  <a:lnTo>
                    <a:pt x="256844" y="1161554"/>
                  </a:lnTo>
                  <a:lnTo>
                    <a:pt x="257835" y="1161935"/>
                  </a:lnTo>
                  <a:lnTo>
                    <a:pt x="263613" y="1162621"/>
                  </a:lnTo>
                  <a:lnTo>
                    <a:pt x="267614" y="1162837"/>
                  </a:lnTo>
                  <a:lnTo>
                    <a:pt x="267614" y="1159383"/>
                  </a:lnTo>
                  <a:lnTo>
                    <a:pt x="263613" y="1159586"/>
                  </a:lnTo>
                  <a:lnTo>
                    <a:pt x="257835" y="1160272"/>
                  </a:lnTo>
                  <a:lnTo>
                    <a:pt x="256844" y="1160665"/>
                  </a:lnTo>
                  <a:lnTo>
                    <a:pt x="256844" y="1147978"/>
                  </a:lnTo>
                  <a:lnTo>
                    <a:pt x="257568" y="1147978"/>
                  </a:lnTo>
                  <a:lnTo>
                    <a:pt x="257568" y="1110818"/>
                  </a:lnTo>
                  <a:lnTo>
                    <a:pt x="257835" y="1110919"/>
                  </a:lnTo>
                  <a:lnTo>
                    <a:pt x="263613" y="1111592"/>
                  </a:lnTo>
                  <a:lnTo>
                    <a:pt x="272186" y="1112050"/>
                  </a:lnTo>
                  <a:lnTo>
                    <a:pt x="282689" y="1112227"/>
                  </a:lnTo>
                  <a:lnTo>
                    <a:pt x="293204" y="1112050"/>
                  </a:lnTo>
                  <a:lnTo>
                    <a:pt x="301777" y="1111592"/>
                  </a:lnTo>
                  <a:lnTo>
                    <a:pt x="305308" y="1111186"/>
                  </a:lnTo>
                  <a:lnTo>
                    <a:pt x="305308" y="1109002"/>
                  </a:lnTo>
                  <a:lnTo>
                    <a:pt x="301777" y="1108583"/>
                  </a:lnTo>
                  <a:lnTo>
                    <a:pt x="293204" y="1108125"/>
                  </a:lnTo>
                  <a:lnTo>
                    <a:pt x="282689" y="1107960"/>
                  </a:lnTo>
                  <a:lnTo>
                    <a:pt x="272186" y="1108125"/>
                  </a:lnTo>
                  <a:lnTo>
                    <a:pt x="263613" y="1108583"/>
                  </a:lnTo>
                  <a:lnTo>
                    <a:pt x="257835" y="1109256"/>
                  </a:lnTo>
                  <a:lnTo>
                    <a:pt x="257568" y="1109370"/>
                  </a:lnTo>
                  <a:lnTo>
                    <a:pt x="257568" y="1059802"/>
                  </a:lnTo>
                  <a:lnTo>
                    <a:pt x="257835" y="1059903"/>
                  </a:lnTo>
                  <a:lnTo>
                    <a:pt x="263613" y="1060589"/>
                  </a:lnTo>
                  <a:lnTo>
                    <a:pt x="272186" y="1061046"/>
                  </a:lnTo>
                  <a:lnTo>
                    <a:pt x="282689" y="1061212"/>
                  </a:lnTo>
                  <a:lnTo>
                    <a:pt x="293204" y="1061046"/>
                  </a:lnTo>
                  <a:lnTo>
                    <a:pt x="301777" y="1060589"/>
                  </a:lnTo>
                  <a:lnTo>
                    <a:pt x="307555" y="1059903"/>
                  </a:lnTo>
                  <a:lnTo>
                    <a:pt x="307670" y="1058291"/>
                  </a:lnTo>
                  <a:lnTo>
                    <a:pt x="301777" y="1057554"/>
                  </a:lnTo>
                  <a:lnTo>
                    <a:pt x="293204" y="1057097"/>
                  </a:lnTo>
                  <a:lnTo>
                    <a:pt x="282689" y="1056932"/>
                  </a:lnTo>
                  <a:lnTo>
                    <a:pt x="272186" y="1057097"/>
                  </a:lnTo>
                  <a:lnTo>
                    <a:pt x="263613" y="1057554"/>
                  </a:lnTo>
                  <a:lnTo>
                    <a:pt x="257835" y="1058240"/>
                  </a:lnTo>
                  <a:lnTo>
                    <a:pt x="257568" y="1058354"/>
                  </a:lnTo>
                  <a:lnTo>
                    <a:pt x="257568" y="1034948"/>
                  </a:lnTo>
                  <a:lnTo>
                    <a:pt x="307670" y="1034948"/>
                  </a:lnTo>
                  <a:lnTo>
                    <a:pt x="307670" y="1007275"/>
                  </a:lnTo>
                  <a:lnTo>
                    <a:pt x="301777" y="1006551"/>
                  </a:lnTo>
                  <a:lnTo>
                    <a:pt x="293204" y="1006094"/>
                  </a:lnTo>
                  <a:lnTo>
                    <a:pt x="282689" y="1005916"/>
                  </a:lnTo>
                  <a:lnTo>
                    <a:pt x="272186" y="1006094"/>
                  </a:lnTo>
                  <a:lnTo>
                    <a:pt x="263613" y="1006551"/>
                  </a:lnTo>
                  <a:lnTo>
                    <a:pt x="257835" y="1007224"/>
                  </a:lnTo>
                  <a:lnTo>
                    <a:pt x="257568" y="1007338"/>
                  </a:lnTo>
                  <a:lnTo>
                    <a:pt x="257568" y="979068"/>
                  </a:lnTo>
                  <a:lnTo>
                    <a:pt x="256895" y="979068"/>
                  </a:lnTo>
                  <a:lnTo>
                    <a:pt x="256895" y="957516"/>
                  </a:lnTo>
                  <a:lnTo>
                    <a:pt x="257835" y="957872"/>
                  </a:lnTo>
                  <a:lnTo>
                    <a:pt x="263613" y="958557"/>
                  </a:lnTo>
                  <a:lnTo>
                    <a:pt x="272186" y="959015"/>
                  </a:lnTo>
                  <a:lnTo>
                    <a:pt x="282689" y="959180"/>
                  </a:lnTo>
                  <a:lnTo>
                    <a:pt x="293204" y="959015"/>
                  </a:lnTo>
                  <a:lnTo>
                    <a:pt x="301777" y="958557"/>
                  </a:lnTo>
                  <a:lnTo>
                    <a:pt x="307555" y="957872"/>
                  </a:lnTo>
                  <a:lnTo>
                    <a:pt x="308394" y="957554"/>
                  </a:lnTo>
                  <a:lnTo>
                    <a:pt x="308394" y="956551"/>
                  </a:lnTo>
                  <a:lnTo>
                    <a:pt x="307555" y="956208"/>
                  </a:lnTo>
                  <a:lnTo>
                    <a:pt x="301777" y="955522"/>
                  </a:lnTo>
                  <a:lnTo>
                    <a:pt x="293204" y="955065"/>
                  </a:lnTo>
                  <a:lnTo>
                    <a:pt x="282689" y="954900"/>
                  </a:lnTo>
                  <a:lnTo>
                    <a:pt x="272186" y="955065"/>
                  </a:lnTo>
                  <a:lnTo>
                    <a:pt x="263613" y="955522"/>
                  </a:lnTo>
                  <a:lnTo>
                    <a:pt x="257835" y="956208"/>
                  </a:lnTo>
                  <a:lnTo>
                    <a:pt x="256895" y="956589"/>
                  </a:lnTo>
                  <a:lnTo>
                    <a:pt x="256895" y="906487"/>
                  </a:lnTo>
                  <a:lnTo>
                    <a:pt x="257835" y="906856"/>
                  </a:lnTo>
                  <a:lnTo>
                    <a:pt x="263613" y="907542"/>
                  </a:lnTo>
                  <a:lnTo>
                    <a:pt x="272186" y="907999"/>
                  </a:lnTo>
                  <a:lnTo>
                    <a:pt x="282689" y="908164"/>
                  </a:lnTo>
                  <a:lnTo>
                    <a:pt x="293204" y="907999"/>
                  </a:lnTo>
                  <a:lnTo>
                    <a:pt x="301777" y="907542"/>
                  </a:lnTo>
                  <a:lnTo>
                    <a:pt x="307555" y="906856"/>
                  </a:lnTo>
                  <a:lnTo>
                    <a:pt x="308394" y="906526"/>
                  </a:lnTo>
                  <a:lnTo>
                    <a:pt x="308394" y="905522"/>
                  </a:lnTo>
                  <a:lnTo>
                    <a:pt x="307555" y="905192"/>
                  </a:lnTo>
                  <a:lnTo>
                    <a:pt x="301777" y="904506"/>
                  </a:lnTo>
                  <a:lnTo>
                    <a:pt x="293204" y="904049"/>
                  </a:lnTo>
                  <a:lnTo>
                    <a:pt x="282689" y="903884"/>
                  </a:lnTo>
                  <a:lnTo>
                    <a:pt x="272186" y="904049"/>
                  </a:lnTo>
                  <a:lnTo>
                    <a:pt x="263613" y="904506"/>
                  </a:lnTo>
                  <a:lnTo>
                    <a:pt x="257835" y="905192"/>
                  </a:lnTo>
                  <a:lnTo>
                    <a:pt x="256895" y="905560"/>
                  </a:lnTo>
                  <a:lnTo>
                    <a:pt x="256895" y="855484"/>
                  </a:lnTo>
                  <a:lnTo>
                    <a:pt x="257835" y="855840"/>
                  </a:lnTo>
                  <a:lnTo>
                    <a:pt x="263613" y="856526"/>
                  </a:lnTo>
                  <a:lnTo>
                    <a:pt x="272186" y="856983"/>
                  </a:lnTo>
                  <a:lnTo>
                    <a:pt x="282689" y="857161"/>
                  </a:lnTo>
                  <a:lnTo>
                    <a:pt x="293204" y="856983"/>
                  </a:lnTo>
                  <a:lnTo>
                    <a:pt x="301777" y="856526"/>
                  </a:lnTo>
                  <a:lnTo>
                    <a:pt x="307555" y="855840"/>
                  </a:lnTo>
                  <a:lnTo>
                    <a:pt x="308394" y="855522"/>
                  </a:lnTo>
                  <a:lnTo>
                    <a:pt x="308394" y="854519"/>
                  </a:lnTo>
                  <a:lnTo>
                    <a:pt x="307555" y="854176"/>
                  </a:lnTo>
                  <a:lnTo>
                    <a:pt x="301777" y="853490"/>
                  </a:lnTo>
                  <a:lnTo>
                    <a:pt x="293204" y="853033"/>
                  </a:lnTo>
                  <a:lnTo>
                    <a:pt x="282689" y="852868"/>
                  </a:lnTo>
                  <a:lnTo>
                    <a:pt x="272186" y="853033"/>
                  </a:lnTo>
                  <a:lnTo>
                    <a:pt x="263613" y="853490"/>
                  </a:lnTo>
                  <a:lnTo>
                    <a:pt x="257835" y="854176"/>
                  </a:lnTo>
                  <a:lnTo>
                    <a:pt x="256895" y="854557"/>
                  </a:lnTo>
                  <a:lnTo>
                    <a:pt x="256895" y="804468"/>
                  </a:lnTo>
                  <a:lnTo>
                    <a:pt x="257835" y="804824"/>
                  </a:lnTo>
                  <a:lnTo>
                    <a:pt x="263613" y="805510"/>
                  </a:lnTo>
                  <a:lnTo>
                    <a:pt x="272186" y="805967"/>
                  </a:lnTo>
                  <a:lnTo>
                    <a:pt x="282689" y="806132"/>
                  </a:lnTo>
                  <a:lnTo>
                    <a:pt x="293204" y="805967"/>
                  </a:lnTo>
                  <a:lnTo>
                    <a:pt x="301777" y="805510"/>
                  </a:lnTo>
                  <a:lnTo>
                    <a:pt x="307555" y="804824"/>
                  </a:lnTo>
                  <a:lnTo>
                    <a:pt x="308394" y="804506"/>
                  </a:lnTo>
                  <a:lnTo>
                    <a:pt x="308394" y="803503"/>
                  </a:lnTo>
                  <a:lnTo>
                    <a:pt x="307555" y="803160"/>
                  </a:lnTo>
                  <a:lnTo>
                    <a:pt x="301777" y="802474"/>
                  </a:lnTo>
                  <a:lnTo>
                    <a:pt x="293204" y="802017"/>
                  </a:lnTo>
                  <a:lnTo>
                    <a:pt x="282689" y="801852"/>
                  </a:lnTo>
                  <a:lnTo>
                    <a:pt x="272186" y="802017"/>
                  </a:lnTo>
                  <a:lnTo>
                    <a:pt x="263613" y="802474"/>
                  </a:lnTo>
                  <a:lnTo>
                    <a:pt x="257835" y="803160"/>
                  </a:lnTo>
                  <a:lnTo>
                    <a:pt x="256895" y="803541"/>
                  </a:lnTo>
                  <a:lnTo>
                    <a:pt x="256895" y="753440"/>
                  </a:lnTo>
                  <a:lnTo>
                    <a:pt x="257835" y="753808"/>
                  </a:lnTo>
                  <a:lnTo>
                    <a:pt x="263613" y="754494"/>
                  </a:lnTo>
                  <a:lnTo>
                    <a:pt x="272186" y="754951"/>
                  </a:lnTo>
                  <a:lnTo>
                    <a:pt x="282689" y="755116"/>
                  </a:lnTo>
                  <a:lnTo>
                    <a:pt x="293204" y="754951"/>
                  </a:lnTo>
                  <a:lnTo>
                    <a:pt x="301777" y="754494"/>
                  </a:lnTo>
                  <a:lnTo>
                    <a:pt x="307555" y="753808"/>
                  </a:lnTo>
                  <a:lnTo>
                    <a:pt x="308394" y="753478"/>
                  </a:lnTo>
                  <a:lnTo>
                    <a:pt x="308394" y="752475"/>
                  </a:lnTo>
                  <a:lnTo>
                    <a:pt x="307555" y="752144"/>
                  </a:lnTo>
                  <a:lnTo>
                    <a:pt x="301777" y="751471"/>
                  </a:lnTo>
                  <a:lnTo>
                    <a:pt x="293204" y="751014"/>
                  </a:lnTo>
                  <a:lnTo>
                    <a:pt x="282689" y="750836"/>
                  </a:lnTo>
                  <a:lnTo>
                    <a:pt x="272186" y="751014"/>
                  </a:lnTo>
                  <a:lnTo>
                    <a:pt x="263613" y="751471"/>
                  </a:lnTo>
                  <a:lnTo>
                    <a:pt x="257835" y="752144"/>
                  </a:lnTo>
                  <a:lnTo>
                    <a:pt x="256895" y="752513"/>
                  </a:lnTo>
                  <a:lnTo>
                    <a:pt x="256895" y="702437"/>
                  </a:lnTo>
                  <a:lnTo>
                    <a:pt x="257835" y="702792"/>
                  </a:lnTo>
                  <a:lnTo>
                    <a:pt x="263613" y="703478"/>
                  </a:lnTo>
                  <a:lnTo>
                    <a:pt x="272186" y="703935"/>
                  </a:lnTo>
                  <a:lnTo>
                    <a:pt x="282689" y="704100"/>
                  </a:lnTo>
                  <a:lnTo>
                    <a:pt x="293204" y="703935"/>
                  </a:lnTo>
                  <a:lnTo>
                    <a:pt x="301777" y="703478"/>
                  </a:lnTo>
                  <a:lnTo>
                    <a:pt x="307555" y="702792"/>
                  </a:lnTo>
                  <a:lnTo>
                    <a:pt x="308394" y="702475"/>
                  </a:lnTo>
                  <a:lnTo>
                    <a:pt x="308394" y="701471"/>
                  </a:lnTo>
                  <a:lnTo>
                    <a:pt x="307555" y="701128"/>
                  </a:lnTo>
                  <a:lnTo>
                    <a:pt x="301777" y="700455"/>
                  </a:lnTo>
                  <a:lnTo>
                    <a:pt x="293204" y="699985"/>
                  </a:lnTo>
                  <a:lnTo>
                    <a:pt x="282689" y="699820"/>
                  </a:lnTo>
                  <a:lnTo>
                    <a:pt x="272186" y="699985"/>
                  </a:lnTo>
                  <a:lnTo>
                    <a:pt x="263613" y="700455"/>
                  </a:lnTo>
                  <a:lnTo>
                    <a:pt x="257835" y="701128"/>
                  </a:lnTo>
                  <a:lnTo>
                    <a:pt x="256895" y="701509"/>
                  </a:lnTo>
                  <a:lnTo>
                    <a:pt x="256895" y="695363"/>
                  </a:lnTo>
                  <a:lnTo>
                    <a:pt x="285889" y="653046"/>
                  </a:lnTo>
                  <a:lnTo>
                    <a:pt x="293204" y="652919"/>
                  </a:lnTo>
                  <a:lnTo>
                    <a:pt x="301777" y="652462"/>
                  </a:lnTo>
                  <a:lnTo>
                    <a:pt x="307555" y="651776"/>
                  </a:lnTo>
                  <a:lnTo>
                    <a:pt x="308394" y="651446"/>
                  </a:lnTo>
                  <a:lnTo>
                    <a:pt x="308394" y="650443"/>
                  </a:lnTo>
                  <a:lnTo>
                    <a:pt x="307555" y="650113"/>
                  </a:lnTo>
                  <a:lnTo>
                    <a:pt x="301777" y="649427"/>
                  </a:lnTo>
                  <a:lnTo>
                    <a:pt x="293204" y="648970"/>
                  </a:lnTo>
                  <a:lnTo>
                    <a:pt x="288721" y="648906"/>
                  </a:lnTo>
                  <a:lnTo>
                    <a:pt x="308394" y="620204"/>
                  </a:lnTo>
                  <a:lnTo>
                    <a:pt x="308394" y="573811"/>
                  </a:lnTo>
                  <a:lnTo>
                    <a:pt x="291846" y="597954"/>
                  </a:lnTo>
                  <a:lnTo>
                    <a:pt x="289090" y="597916"/>
                  </a:lnTo>
                  <a:lnTo>
                    <a:pt x="289090" y="601980"/>
                  </a:lnTo>
                  <a:lnTo>
                    <a:pt x="256895" y="648970"/>
                  </a:lnTo>
                  <a:lnTo>
                    <a:pt x="256895" y="600405"/>
                  </a:lnTo>
                  <a:lnTo>
                    <a:pt x="257835" y="600760"/>
                  </a:lnTo>
                  <a:lnTo>
                    <a:pt x="263613" y="601446"/>
                  </a:lnTo>
                  <a:lnTo>
                    <a:pt x="272186" y="601903"/>
                  </a:lnTo>
                  <a:lnTo>
                    <a:pt x="282689" y="602068"/>
                  </a:lnTo>
                  <a:lnTo>
                    <a:pt x="289090" y="601980"/>
                  </a:lnTo>
                  <a:lnTo>
                    <a:pt x="289090" y="597916"/>
                  </a:lnTo>
                  <a:lnTo>
                    <a:pt x="282689" y="597801"/>
                  </a:lnTo>
                  <a:lnTo>
                    <a:pt x="272186" y="597966"/>
                  </a:lnTo>
                  <a:lnTo>
                    <a:pt x="263613" y="598424"/>
                  </a:lnTo>
                  <a:lnTo>
                    <a:pt x="257835" y="599097"/>
                  </a:lnTo>
                  <a:lnTo>
                    <a:pt x="256895" y="599478"/>
                  </a:lnTo>
                  <a:lnTo>
                    <a:pt x="256895" y="549389"/>
                  </a:lnTo>
                  <a:lnTo>
                    <a:pt x="257835" y="549757"/>
                  </a:lnTo>
                  <a:lnTo>
                    <a:pt x="263613" y="550430"/>
                  </a:lnTo>
                  <a:lnTo>
                    <a:pt x="272186" y="550887"/>
                  </a:lnTo>
                  <a:lnTo>
                    <a:pt x="282689" y="551053"/>
                  </a:lnTo>
                  <a:lnTo>
                    <a:pt x="293204" y="550887"/>
                  </a:lnTo>
                  <a:lnTo>
                    <a:pt x="301777" y="550430"/>
                  </a:lnTo>
                  <a:lnTo>
                    <a:pt x="307555" y="549757"/>
                  </a:lnTo>
                  <a:lnTo>
                    <a:pt x="308394" y="549427"/>
                  </a:lnTo>
                  <a:lnTo>
                    <a:pt x="308394" y="548424"/>
                  </a:lnTo>
                  <a:lnTo>
                    <a:pt x="307555" y="548081"/>
                  </a:lnTo>
                  <a:lnTo>
                    <a:pt x="301777" y="547395"/>
                  </a:lnTo>
                  <a:lnTo>
                    <a:pt x="293204" y="546938"/>
                  </a:lnTo>
                  <a:lnTo>
                    <a:pt x="282689" y="546773"/>
                  </a:lnTo>
                  <a:lnTo>
                    <a:pt x="272186" y="546938"/>
                  </a:lnTo>
                  <a:lnTo>
                    <a:pt x="263613" y="547395"/>
                  </a:lnTo>
                  <a:lnTo>
                    <a:pt x="257835" y="548081"/>
                  </a:lnTo>
                  <a:lnTo>
                    <a:pt x="256895" y="548462"/>
                  </a:lnTo>
                  <a:lnTo>
                    <a:pt x="256895" y="498373"/>
                  </a:lnTo>
                  <a:lnTo>
                    <a:pt x="257835" y="498741"/>
                  </a:lnTo>
                  <a:lnTo>
                    <a:pt x="263613" y="499414"/>
                  </a:lnTo>
                  <a:lnTo>
                    <a:pt x="272186" y="499872"/>
                  </a:lnTo>
                  <a:lnTo>
                    <a:pt x="282689" y="500037"/>
                  </a:lnTo>
                  <a:lnTo>
                    <a:pt x="293204" y="499872"/>
                  </a:lnTo>
                  <a:lnTo>
                    <a:pt x="301777" y="499414"/>
                  </a:lnTo>
                  <a:lnTo>
                    <a:pt x="307555" y="498741"/>
                  </a:lnTo>
                  <a:lnTo>
                    <a:pt x="308394" y="498411"/>
                  </a:lnTo>
                  <a:lnTo>
                    <a:pt x="308394" y="497395"/>
                  </a:lnTo>
                  <a:lnTo>
                    <a:pt x="307555" y="497065"/>
                  </a:lnTo>
                  <a:lnTo>
                    <a:pt x="301777" y="496392"/>
                  </a:lnTo>
                  <a:lnTo>
                    <a:pt x="293204" y="495935"/>
                  </a:lnTo>
                  <a:lnTo>
                    <a:pt x="282689" y="495757"/>
                  </a:lnTo>
                  <a:lnTo>
                    <a:pt x="272186" y="495935"/>
                  </a:lnTo>
                  <a:lnTo>
                    <a:pt x="263613" y="496392"/>
                  </a:lnTo>
                  <a:lnTo>
                    <a:pt x="257835" y="497065"/>
                  </a:lnTo>
                  <a:lnTo>
                    <a:pt x="256895" y="497433"/>
                  </a:lnTo>
                  <a:lnTo>
                    <a:pt x="256895" y="489394"/>
                  </a:lnTo>
                  <a:lnTo>
                    <a:pt x="308394" y="489394"/>
                  </a:lnTo>
                  <a:lnTo>
                    <a:pt x="308394" y="463169"/>
                  </a:lnTo>
                  <a:lnTo>
                    <a:pt x="256895" y="463169"/>
                  </a:lnTo>
                  <a:lnTo>
                    <a:pt x="256895" y="447357"/>
                  </a:lnTo>
                  <a:lnTo>
                    <a:pt x="257835" y="447713"/>
                  </a:lnTo>
                  <a:lnTo>
                    <a:pt x="263613" y="448398"/>
                  </a:lnTo>
                  <a:lnTo>
                    <a:pt x="272186" y="448856"/>
                  </a:lnTo>
                  <a:lnTo>
                    <a:pt x="282689" y="449021"/>
                  </a:lnTo>
                  <a:lnTo>
                    <a:pt x="293204" y="448856"/>
                  </a:lnTo>
                  <a:lnTo>
                    <a:pt x="301777" y="448398"/>
                  </a:lnTo>
                  <a:lnTo>
                    <a:pt x="307555" y="447713"/>
                  </a:lnTo>
                  <a:lnTo>
                    <a:pt x="308394" y="447395"/>
                  </a:lnTo>
                  <a:lnTo>
                    <a:pt x="308394" y="446392"/>
                  </a:lnTo>
                  <a:lnTo>
                    <a:pt x="307555" y="446049"/>
                  </a:lnTo>
                  <a:lnTo>
                    <a:pt x="301777" y="445376"/>
                  </a:lnTo>
                  <a:lnTo>
                    <a:pt x="293204" y="444906"/>
                  </a:lnTo>
                  <a:lnTo>
                    <a:pt x="282689" y="444741"/>
                  </a:lnTo>
                  <a:lnTo>
                    <a:pt x="272186" y="444906"/>
                  </a:lnTo>
                  <a:lnTo>
                    <a:pt x="263613" y="445376"/>
                  </a:lnTo>
                  <a:lnTo>
                    <a:pt x="257835" y="446049"/>
                  </a:lnTo>
                  <a:lnTo>
                    <a:pt x="256895" y="446430"/>
                  </a:lnTo>
                  <a:lnTo>
                    <a:pt x="256895" y="396328"/>
                  </a:lnTo>
                  <a:lnTo>
                    <a:pt x="257835" y="396697"/>
                  </a:lnTo>
                  <a:lnTo>
                    <a:pt x="263613" y="397383"/>
                  </a:lnTo>
                  <a:lnTo>
                    <a:pt x="272186" y="397840"/>
                  </a:lnTo>
                  <a:lnTo>
                    <a:pt x="282689" y="398005"/>
                  </a:lnTo>
                  <a:lnTo>
                    <a:pt x="293204" y="397840"/>
                  </a:lnTo>
                  <a:lnTo>
                    <a:pt x="301777" y="397383"/>
                  </a:lnTo>
                  <a:lnTo>
                    <a:pt x="307555" y="396697"/>
                  </a:lnTo>
                  <a:lnTo>
                    <a:pt x="308394" y="396367"/>
                  </a:lnTo>
                  <a:lnTo>
                    <a:pt x="308394" y="395363"/>
                  </a:lnTo>
                  <a:lnTo>
                    <a:pt x="307555" y="395033"/>
                  </a:lnTo>
                  <a:lnTo>
                    <a:pt x="301777" y="394347"/>
                  </a:lnTo>
                  <a:lnTo>
                    <a:pt x="293204" y="393890"/>
                  </a:lnTo>
                  <a:lnTo>
                    <a:pt x="282689" y="393725"/>
                  </a:lnTo>
                  <a:lnTo>
                    <a:pt x="272186" y="393890"/>
                  </a:lnTo>
                  <a:lnTo>
                    <a:pt x="263613" y="394347"/>
                  </a:lnTo>
                  <a:lnTo>
                    <a:pt x="257835" y="395033"/>
                  </a:lnTo>
                  <a:lnTo>
                    <a:pt x="256895" y="395401"/>
                  </a:lnTo>
                  <a:lnTo>
                    <a:pt x="256895" y="345325"/>
                  </a:lnTo>
                  <a:lnTo>
                    <a:pt x="257835" y="345681"/>
                  </a:lnTo>
                  <a:lnTo>
                    <a:pt x="263613" y="346367"/>
                  </a:lnTo>
                  <a:lnTo>
                    <a:pt x="272186" y="346824"/>
                  </a:lnTo>
                  <a:lnTo>
                    <a:pt x="282689" y="347002"/>
                  </a:lnTo>
                  <a:lnTo>
                    <a:pt x="293204" y="346824"/>
                  </a:lnTo>
                  <a:lnTo>
                    <a:pt x="301777" y="346367"/>
                  </a:lnTo>
                  <a:lnTo>
                    <a:pt x="307555" y="345681"/>
                  </a:lnTo>
                  <a:lnTo>
                    <a:pt x="308394" y="345363"/>
                  </a:lnTo>
                  <a:lnTo>
                    <a:pt x="308394" y="344360"/>
                  </a:lnTo>
                  <a:lnTo>
                    <a:pt x="307555" y="344017"/>
                  </a:lnTo>
                  <a:lnTo>
                    <a:pt x="301777" y="343344"/>
                  </a:lnTo>
                  <a:lnTo>
                    <a:pt x="293204" y="342887"/>
                  </a:lnTo>
                  <a:lnTo>
                    <a:pt x="282689" y="342722"/>
                  </a:lnTo>
                  <a:lnTo>
                    <a:pt x="272186" y="342887"/>
                  </a:lnTo>
                  <a:lnTo>
                    <a:pt x="263613" y="343344"/>
                  </a:lnTo>
                  <a:lnTo>
                    <a:pt x="257835" y="344017"/>
                  </a:lnTo>
                  <a:lnTo>
                    <a:pt x="256895" y="344398"/>
                  </a:lnTo>
                  <a:lnTo>
                    <a:pt x="256895" y="294309"/>
                  </a:lnTo>
                  <a:lnTo>
                    <a:pt x="257835" y="294678"/>
                  </a:lnTo>
                  <a:lnTo>
                    <a:pt x="263613" y="295351"/>
                  </a:lnTo>
                  <a:lnTo>
                    <a:pt x="272186" y="295808"/>
                  </a:lnTo>
                  <a:lnTo>
                    <a:pt x="282689" y="295973"/>
                  </a:lnTo>
                  <a:lnTo>
                    <a:pt x="293204" y="295808"/>
                  </a:lnTo>
                  <a:lnTo>
                    <a:pt x="301777" y="295351"/>
                  </a:lnTo>
                  <a:lnTo>
                    <a:pt x="307555" y="294678"/>
                  </a:lnTo>
                  <a:lnTo>
                    <a:pt x="308394" y="294347"/>
                  </a:lnTo>
                  <a:lnTo>
                    <a:pt x="308394" y="293344"/>
                  </a:lnTo>
                  <a:lnTo>
                    <a:pt x="307555" y="293001"/>
                  </a:lnTo>
                  <a:lnTo>
                    <a:pt x="301777" y="292315"/>
                  </a:lnTo>
                  <a:lnTo>
                    <a:pt x="293204" y="291858"/>
                  </a:lnTo>
                  <a:lnTo>
                    <a:pt x="282689" y="291693"/>
                  </a:lnTo>
                  <a:lnTo>
                    <a:pt x="272186" y="291858"/>
                  </a:lnTo>
                  <a:lnTo>
                    <a:pt x="263613" y="292315"/>
                  </a:lnTo>
                  <a:lnTo>
                    <a:pt x="257835" y="293001"/>
                  </a:lnTo>
                  <a:lnTo>
                    <a:pt x="256895" y="293382"/>
                  </a:lnTo>
                  <a:lnTo>
                    <a:pt x="256895" y="243293"/>
                  </a:lnTo>
                  <a:lnTo>
                    <a:pt x="257835" y="243662"/>
                  </a:lnTo>
                  <a:lnTo>
                    <a:pt x="263613" y="244335"/>
                  </a:lnTo>
                  <a:lnTo>
                    <a:pt x="272186" y="244792"/>
                  </a:lnTo>
                  <a:lnTo>
                    <a:pt x="282689" y="244957"/>
                  </a:lnTo>
                  <a:lnTo>
                    <a:pt x="293204" y="244792"/>
                  </a:lnTo>
                  <a:lnTo>
                    <a:pt x="301777" y="244335"/>
                  </a:lnTo>
                  <a:lnTo>
                    <a:pt x="307555" y="243662"/>
                  </a:lnTo>
                  <a:lnTo>
                    <a:pt x="308394" y="243332"/>
                  </a:lnTo>
                  <a:lnTo>
                    <a:pt x="308394" y="242316"/>
                  </a:lnTo>
                  <a:lnTo>
                    <a:pt x="307555" y="241985"/>
                  </a:lnTo>
                  <a:lnTo>
                    <a:pt x="301777" y="241312"/>
                  </a:lnTo>
                  <a:lnTo>
                    <a:pt x="293204" y="240855"/>
                  </a:lnTo>
                  <a:lnTo>
                    <a:pt x="282689" y="240677"/>
                  </a:lnTo>
                  <a:lnTo>
                    <a:pt x="272186" y="240855"/>
                  </a:lnTo>
                  <a:lnTo>
                    <a:pt x="263613" y="241312"/>
                  </a:lnTo>
                  <a:lnTo>
                    <a:pt x="257835" y="241985"/>
                  </a:lnTo>
                  <a:lnTo>
                    <a:pt x="256895" y="242354"/>
                  </a:lnTo>
                  <a:lnTo>
                    <a:pt x="256895" y="197675"/>
                  </a:lnTo>
                  <a:lnTo>
                    <a:pt x="260807" y="192989"/>
                  </a:lnTo>
                  <a:lnTo>
                    <a:pt x="263613" y="193319"/>
                  </a:lnTo>
                  <a:lnTo>
                    <a:pt x="272186" y="193776"/>
                  </a:lnTo>
                  <a:lnTo>
                    <a:pt x="282689" y="193941"/>
                  </a:lnTo>
                  <a:lnTo>
                    <a:pt x="293204" y="193776"/>
                  </a:lnTo>
                  <a:lnTo>
                    <a:pt x="301777" y="193319"/>
                  </a:lnTo>
                  <a:lnTo>
                    <a:pt x="307555" y="192633"/>
                  </a:lnTo>
                  <a:lnTo>
                    <a:pt x="308394" y="192316"/>
                  </a:lnTo>
                  <a:lnTo>
                    <a:pt x="308394" y="191312"/>
                  </a:lnTo>
                  <a:lnTo>
                    <a:pt x="307555" y="190969"/>
                  </a:lnTo>
                  <a:lnTo>
                    <a:pt x="301777" y="190296"/>
                  </a:lnTo>
                  <a:lnTo>
                    <a:pt x="293204" y="189826"/>
                  </a:lnTo>
                  <a:lnTo>
                    <a:pt x="282689" y="189661"/>
                  </a:lnTo>
                  <a:lnTo>
                    <a:pt x="272186" y="189826"/>
                  </a:lnTo>
                  <a:lnTo>
                    <a:pt x="263613" y="190296"/>
                  </a:lnTo>
                  <a:lnTo>
                    <a:pt x="262991" y="190373"/>
                  </a:lnTo>
                  <a:lnTo>
                    <a:pt x="298157" y="148272"/>
                  </a:lnTo>
                  <a:lnTo>
                    <a:pt x="301777" y="148069"/>
                  </a:lnTo>
                  <a:lnTo>
                    <a:pt x="307555" y="147396"/>
                  </a:lnTo>
                  <a:lnTo>
                    <a:pt x="308394" y="147066"/>
                  </a:lnTo>
                  <a:lnTo>
                    <a:pt x="308394" y="146050"/>
                  </a:lnTo>
                  <a:lnTo>
                    <a:pt x="307555" y="145719"/>
                  </a:lnTo>
                  <a:lnTo>
                    <a:pt x="301777" y="145046"/>
                  </a:lnTo>
                  <a:lnTo>
                    <a:pt x="300888" y="145008"/>
                  </a:lnTo>
                  <a:lnTo>
                    <a:pt x="308394" y="136017"/>
                  </a:lnTo>
                  <a:lnTo>
                    <a:pt x="308394" y="95123"/>
                  </a:lnTo>
                  <a:lnTo>
                    <a:pt x="304241" y="100088"/>
                  </a:lnTo>
                  <a:lnTo>
                    <a:pt x="301980" y="99822"/>
                  </a:lnTo>
                  <a:lnTo>
                    <a:pt x="301980" y="102806"/>
                  </a:lnTo>
                  <a:lnTo>
                    <a:pt x="266839" y="144881"/>
                  </a:lnTo>
                  <a:lnTo>
                    <a:pt x="264147" y="145021"/>
                  </a:lnTo>
                  <a:lnTo>
                    <a:pt x="264147" y="148107"/>
                  </a:lnTo>
                  <a:lnTo>
                    <a:pt x="256895" y="156781"/>
                  </a:lnTo>
                  <a:lnTo>
                    <a:pt x="256895" y="147027"/>
                  </a:lnTo>
                  <a:lnTo>
                    <a:pt x="257835" y="147396"/>
                  </a:lnTo>
                  <a:lnTo>
                    <a:pt x="263613" y="148069"/>
                  </a:lnTo>
                  <a:lnTo>
                    <a:pt x="264147" y="148107"/>
                  </a:lnTo>
                  <a:lnTo>
                    <a:pt x="264147" y="145021"/>
                  </a:lnTo>
                  <a:lnTo>
                    <a:pt x="263613" y="145046"/>
                  </a:lnTo>
                  <a:lnTo>
                    <a:pt x="257835" y="145719"/>
                  </a:lnTo>
                  <a:lnTo>
                    <a:pt x="256895" y="146088"/>
                  </a:lnTo>
                  <a:lnTo>
                    <a:pt x="256895" y="101777"/>
                  </a:lnTo>
                  <a:lnTo>
                    <a:pt x="257835" y="102133"/>
                  </a:lnTo>
                  <a:lnTo>
                    <a:pt x="263613" y="102819"/>
                  </a:lnTo>
                  <a:lnTo>
                    <a:pt x="272186" y="103276"/>
                  </a:lnTo>
                  <a:lnTo>
                    <a:pt x="282689" y="103441"/>
                  </a:lnTo>
                  <a:lnTo>
                    <a:pt x="293204" y="103276"/>
                  </a:lnTo>
                  <a:lnTo>
                    <a:pt x="301777" y="102819"/>
                  </a:lnTo>
                  <a:lnTo>
                    <a:pt x="301980" y="102806"/>
                  </a:lnTo>
                  <a:lnTo>
                    <a:pt x="301980" y="99822"/>
                  </a:lnTo>
                  <a:lnTo>
                    <a:pt x="301777" y="99796"/>
                  </a:lnTo>
                  <a:lnTo>
                    <a:pt x="293204" y="99326"/>
                  </a:lnTo>
                  <a:lnTo>
                    <a:pt x="282689" y="99161"/>
                  </a:lnTo>
                  <a:lnTo>
                    <a:pt x="272186" y="99326"/>
                  </a:lnTo>
                  <a:lnTo>
                    <a:pt x="263613" y="99796"/>
                  </a:lnTo>
                  <a:lnTo>
                    <a:pt x="257835" y="100469"/>
                  </a:lnTo>
                  <a:lnTo>
                    <a:pt x="256895" y="100850"/>
                  </a:lnTo>
                  <a:lnTo>
                    <a:pt x="256895" y="83718"/>
                  </a:lnTo>
                  <a:lnTo>
                    <a:pt x="256095" y="83718"/>
                  </a:lnTo>
                  <a:lnTo>
                    <a:pt x="256095" y="60858"/>
                  </a:lnTo>
                  <a:lnTo>
                    <a:pt x="255841" y="60858"/>
                  </a:lnTo>
                  <a:lnTo>
                    <a:pt x="255841" y="56108"/>
                  </a:lnTo>
                  <a:lnTo>
                    <a:pt x="257835" y="56896"/>
                  </a:lnTo>
                  <a:lnTo>
                    <a:pt x="263613" y="57569"/>
                  </a:lnTo>
                  <a:lnTo>
                    <a:pt x="272186" y="58026"/>
                  </a:lnTo>
                  <a:lnTo>
                    <a:pt x="282689" y="58191"/>
                  </a:lnTo>
                  <a:lnTo>
                    <a:pt x="293204" y="58026"/>
                  </a:lnTo>
                  <a:lnTo>
                    <a:pt x="301777" y="57569"/>
                  </a:lnTo>
                  <a:lnTo>
                    <a:pt x="307555" y="56896"/>
                  </a:lnTo>
                  <a:lnTo>
                    <a:pt x="309372" y="56172"/>
                  </a:lnTo>
                  <a:lnTo>
                    <a:pt x="309372" y="55930"/>
                  </a:lnTo>
                  <a:lnTo>
                    <a:pt x="307555" y="55219"/>
                  </a:lnTo>
                  <a:lnTo>
                    <a:pt x="301777" y="54546"/>
                  </a:lnTo>
                  <a:lnTo>
                    <a:pt x="293204" y="54089"/>
                  </a:lnTo>
                  <a:lnTo>
                    <a:pt x="282689" y="53911"/>
                  </a:lnTo>
                  <a:lnTo>
                    <a:pt x="272186" y="54089"/>
                  </a:lnTo>
                  <a:lnTo>
                    <a:pt x="263613" y="54546"/>
                  </a:lnTo>
                  <a:lnTo>
                    <a:pt x="257835" y="55219"/>
                  </a:lnTo>
                  <a:lnTo>
                    <a:pt x="255841" y="56007"/>
                  </a:lnTo>
                  <a:lnTo>
                    <a:pt x="255841" y="34188"/>
                  </a:lnTo>
                  <a:lnTo>
                    <a:pt x="255587" y="34188"/>
                  </a:lnTo>
                  <a:lnTo>
                    <a:pt x="255587" y="30378"/>
                  </a:lnTo>
                  <a:lnTo>
                    <a:pt x="255460" y="30378"/>
                  </a:lnTo>
                  <a:lnTo>
                    <a:pt x="255460" y="34188"/>
                  </a:lnTo>
                  <a:lnTo>
                    <a:pt x="255244" y="34188"/>
                  </a:lnTo>
                  <a:lnTo>
                    <a:pt x="255244" y="60858"/>
                  </a:lnTo>
                  <a:lnTo>
                    <a:pt x="254990" y="60858"/>
                  </a:lnTo>
                  <a:lnTo>
                    <a:pt x="254990" y="83718"/>
                  </a:lnTo>
                  <a:lnTo>
                    <a:pt x="254266" y="83718"/>
                  </a:lnTo>
                  <a:lnTo>
                    <a:pt x="254266" y="979068"/>
                  </a:lnTo>
                  <a:lnTo>
                    <a:pt x="254215" y="979068"/>
                  </a:lnTo>
                  <a:lnTo>
                    <a:pt x="254215" y="1691360"/>
                  </a:lnTo>
                  <a:lnTo>
                    <a:pt x="184670" y="1792859"/>
                  </a:lnTo>
                  <a:lnTo>
                    <a:pt x="184670" y="1527048"/>
                  </a:lnTo>
                  <a:lnTo>
                    <a:pt x="254215" y="1527048"/>
                  </a:lnTo>
                  <a:lnTo>
                    <a:pt x="254215" y="1500822"/>
                  </a:lnTo>
                  <a:lnTo>
                    <a:pt x="184670" y="1500822"/>
                  </a:lnTo>
                  <a:lnTo>
                    <a:pt x="184670" y="1320977"/>
                  </a:lnTo>
                  <a:lnTo>
                    <a:pt x="254215" y="1225677"/>
                  </a:lnTo>
                  <a:lnTo>
                    <a:pt x="254215" y="1181201"/>
                  </a:lnTo>
                  <a:lnTo>
                    <a:pt x="184670" y="1276502"/>
                  </a:lnTo>
                  <a:lnTo>
                    <a:pt x="184670" y="1148219"/>
                  </a:lnTo>
                  <a:lnTo>
                    <a:pt x="185394" y="1148219"/>
                  </a:lnTo>
                  <a:lnTo>
                    <a:pt x="185394" y="1034948"/>
                  </a:lnTo>
                  <a:lnTo>
                    <a:pt x="253542" y="1034948"/>
                  </a:lnTo>
                  <a:lnTo>
                    <a:pt x="253542" y="1147978"/>
                  </a:lnTo>
                  <a:lnTo>
                    <a:pt x="254215" y="1147978"/>
                  </a:lnTo>
                  <a:lnTo>
                    <a:pt x="254215" y="979068"/>
                  </a:lnTo>
                  <a:lnTo>
                    <a:pt x="253542" y="979068"/>
                  </a:lnTo>
                  <a:lnTo>
                    <a:pt x="253542" y="1008722"/>
                  </a:lnTo>
                  <a:lnTo>
                    <a:pt x="185394" y="1008722"/>
                  </a:lnTo>
                  <a:lnTo>
                    <a:pt x="185394" y="978039"/>
                  </a:lnTo>
                  <a:lnTo>
                    <a:pt x="184721" y="978039"/>
                  </a:lnTo>
                  <a:lnTo>
                    <a:pt x="184721" y="800696"/>
                  </a:lnTo>
                  <a:lnTo>
                    <a:pt x="254266" y="699198"/>
                  </a:lnTo>
                  <a:lnTo>
                    <a:pt x="254266" y="652805"/>
                  </a:lnTo>
                  <a:lnTo>
                    <a:pt x="184721" y="754303"/>
                  </a:lnTo>
                  <a:lnTo>
                    <a:pt x="184721" y="489394"/>
                  </a:lnTo>
                  <a:lnTo>
                    <a:pt x="254266" y="489394"/>
                  </a:lnTo>
                  <a:lnTo>
                    <a:pt x="254266" y="463169"/>
                  </a:lnTo>
                  <a:lnTo>
                    <a:pt x="184721" y="463169"/>
                  </a:lnTo>
                  <a:lnTo>
                    <a:pt x="184721" y="284073"/>
                  </a:lnTo>
                  <a:lnTo>
                    <a:pt x="254266" y="200812"/>
                  </a:lnTo>
                  <a:lnTo>
                    <a:pt x="254266" y="159931"/>
                  </a:lnTo>
                  <a:lnTo>
                    <a:pt x="184721" y="243192"/>
                  </a:lnTo>
                  <a:lnTo>
                    <a:pt x="184721" y="82689"/>
                  </a:lnTo>
                  <a:lnTo>
                    <a:pt x="183908" y="82689"/>
                  </a:lnTo>
                  <a:lnTo>
                    <a:pt x="183908" y="59829"/>
                  </a:lnTo>
                  <a:lnTo>
                    <a:pt x="183667" y="59829"/>
                  </a:lnTo>
                  <a:lnTo>
                    <a:pt x="183667" y="34429"/>
                  </a:lnTo>
                  <a:lnTo>
                    <a:pt x="183413" y="34429"/>
                  </a:lnTo>
                  <a:lnTo>
                    <a:pt x="183413" y="30619"/>
                  </a:lnTo>
                  <a:lnTo>
                    <a:pt x="183273" y="30619"/>
                  </a:lnTo>
                  <a:lnTo>
                    <a:pt x="183273" y="34429"/>
                  </a:lnTo>
                  <a:lnTo>
                    <a:pt x="183070" y="34429"/>
                  </a:lnTo>
                  <a:lnTo>
                    <a:pt x="183070" y="59829"/>
                  </a:lnTo>
                  <a:lnTo>
                    <a:pt x="182829" y="59829"/>
                  </a:lnTo>
                  <a:lnTo>
                    <a:pt x="182829" y="82689"/>
                  </a:lnTo>
                  <a:lnTo>
                    <a:pt x="182092" y="82689"/>
                  </a:lnTo>
                  <a:lnTo>
                    <a:pt x="182092" y="246341"/>
                  </a:lnTo>
                  <a:lnTo>
                    <a:pt x="182092" y="287223"/>
                  </a:lnTo>
                  <a:lnTo>
                    <a:pt x="182092" y="978039"/>
                  </a:lnTo>
                  <a:lnTo>
                    <a:pt x="182041" y="978039"/>
                  </a:lnTo>
                  <a:lnTo>
                    <a:pt x="182041" y="1796694"/>
                  </a:lnTo>
                  <a:lnTo>
                    <a:pt x="169456" y="1815058"/>
                  </a:lnTo>
                  <a:lnTo>
                    <a:pt x="169456" y="1527048"/>
                  </a:lnTo>
                  <a:lnTo>
                    <a:pt x="182041" y="1527048"/>
                  </a:lnTo>
                  <a:lnTo>
                    <a:pt x="182041" y="1500822"/>
                  </a:lnTo>
                  <a:lnTo>
                    <a:pt x="169799" y="1500822"/>
                  </a:lnTo>
                  <a:lnTo>
                    <a:pt x="169799" y="1341348"/>
                  </a:lnTo>
                  <a:lnTo>
                    <a:pt x="182041" y="1324571"/>
                  </a:lnTo>
                  <a:lnTo>
                    <a:pt x="182041" y="1280096"/>
                  </a:lnTo>
                  <a:lnTo>
                    <a:pt x="169799" y="1296873"/>
                  </a:lnTo>
                  <a:lnTo>
                    <a:pt x="169799" y="1034948"/>
                  </a:lnTo>
                  <a:lnTo>
                    <a:pt x="181368" y="1034948"/>
                  </a:lnTo>
                  <a:lnTo>
                    <a:pt x="181368" y="1148219"/>
                  </a:lnTo>
                  <a:lnTo>
                    <a:pt x="182041" y="1148219"/>
                  </a:lnTo>
                  <a:lnTo>
                    <a:pt x="182041" y="978039"/>
                  </a:lnTo>
                  <a:lnTo>
                    <a:pt x="181368" y="978039"/>
                  </a:lnTo>
                  <a:lnTo>
                    <a:pt x="181368" y="1008722"/>
                  </a:lnTo>
                  <a:lnTo>
                    <a:pt x="169799" y="1008722"/>
                  </a:lnTo>
                  <a:lnTo>
                    <a:pt x="169799" y="822464"/>
                  </a:lnTo>
                  <a:lnTo>
                    <a:pt x="182092" y="804532"/>
                  </a:lnTo>
                  <a:lnTo>
                    <a:pt x="182092" y="758139"/>
                  </a:lnTo>
                  <a:lnTo>
                    <a:pt x="169799" y="776071"/>
                  </a:lnTo>
                  <a:lnTo>
                    <a:pt x="169799" y="598703"/>
                  </a:lnTo>
                  <a:lnTo>
                    <a:pt x="169164" y="598703"/>
                  </a:lnTo>
                  <a:lnTo>
                    <a:pt x="169164" y="489394"/>
                  </a:lnTo>
                  <a:lnTo>
                    <a:pt x="182092" y="489394"/>
                  </a:lnTo>
                  <a:lnTo>
                    <a:pt x="182092" y="463169"/>
                  </a:lnTo>
                  <a:lnTo>
                    <a:pt x="169164" y="463169"/>
                  </a:lnTo>
                  <a:lnTo>
                    <a:pt x="169164" y="302691"/>
                  </a:lnTo>
                  <a:lnTo>
                    <a:pt x="182092" y="287223"/>
                  </a:lnTo>
                  <a:lnTo>
                    <a:pt x="182092" y="246341"/>
                  </a:lnTo>
                  <a:lnTo>
                    <a:pt x="169164" y="261810"/>
                  </a:lnTo>
                  <a:lnTo>
                    <a:pt x="169164" y="64033"/>
                  </a:lnTo>
                  <a:lnTo>
                    <a:pt x="168694" y="64033"/>
                  </a:lnTo>
                  <a:lnTo>
                    <a:pt x="168694" y="27800"/>
                  </a:lnTo>
                  <a:lnTo>
                    <a:pt x="359537" y="27800"/>
                  </a:lnTo>
                  <a:lnTo>
                    <a:pt x="359537" y="1587"/>
                  </a:lnTo>
                  <a:lnTo>
                    <a:pt x="0" y="1587"/>
                  </a:lnTo>
                  <a:lnTo>
                    <a:pt x="0" y="27800"/>
                  </a:lnTo>
                  <a:lnTo>
                    <a:pt x="167906" y="27800"/>
                  </a:lnTo>
                  <a:lnTo>
                    <a:pt x="167906" y="64033"/>
                  </a:lnTo>
                  <a:lnTo>
                    <a:pt x="167106" y="64033"/>
                  </a:lnTo>
                  <a:lnTo>
                    <a:pt x="167106" y="264274"/>
                  </a:lnTo>
                  <a:lnTo>
                    <a:pt x="167106" y="305155"/>
                  </a:lnTo>
                  <a:lnTo>
                    <a:pt x="167106" y="463169"/>
                  </a:lnTo>
                  <a:lnTo>
                    <a:pt x="35115" y="463169"/>
                  </a:lnTo>
                  <a:lnTo>
                    <a:pt x="167106" y="305155"/>
                  </a:lnTo>
                  <a:lnTo>
                    <a:pt x="167106" y="264274"/>
                  </a:lnTo>
                  <a:lnTo>
                    <a:pt x="10807" y="451396"/>
                  </a:lnTo>
                  <a:lnTo>
                    <a:pt x="24892" y="463169"/>
                  </a:lnTo>
                  <a:lnTo>
                    <a:pt x="12" y="463169"/>
                  </a:lnTo>
                  <a:lnTo>
                    <a:pt x="12" y="489394"/>
                  </a:lnTo>
                  <a:lnTo>
                    <a:pt x="167106" y="489394"/>
                  </a:lnTo>
                  <a:lnTo>
                    <a:pt x="167106" y="598703"/>
                  </a:lnTo>
                  <a:lnTo>
                    <a:pt x="166776" y="598703"/>
                  </a:lnTo>
                  <a:lnTo>
                    <a:pt x="166776" y="780478"/>
                  </a:lnTo>
                  <a:lnTo>
                    <a:pt x="166776" y="826884"/>
                  </a:lnTo>
                  <a:lnTo>
                    <a:pt x="166776" y="1008722"/>
                  </a:lnTo>
                  <a:lnTo>
                    <a:pt x="42176" y="1008722"/>
                  </a:lnTo>
                  <a:lnTo>
                    <a:pt x="166776" y="826884"/>
                  </a:lnTo>
                  <a:lnTo>
                    <a:pt x="166776" y="780478"/>
                  </a:lnTo>
                  <a:lnTo>
                    <a:pt x="10388" y="1008722"/>
                  </a:lnTo>
                  <a:lnTo>
                    <a:pt x="12" y="1008722"/>
                  </a:lnTo>
                  <a:lnTo>
                    <a:pt x="12" y="1034948"/>
                  </a:lnTo>
                  <a:lnTo>
                    <a:pt x="24180" y="1034948"/>
                  </a:lnTo>
                  <a:lnTo>
                    <a:pt x="166776" y="1034948"/>
                  </a:lnTo>
                  <a:lnTo>
                    <a:pt x="166776" y="1301013"/>
                  </a:lnTo>
                  <a:lnTo>
                    <a:pt x="166776" y="1345488"/>
                  </a:lnTo>
                  <a:lnTo>
                    <a:pt x="166776" y="1500822"/>
                  </a:lnTo>
                  <a:lnTo>
                    <a:pt x="53416" y="1500822"/>
                  </a:lnTo>
                  <a:lnTo>
                    <a:pt x="166776" y="1345488"/>
                  </a:lnTo>
                  <a:lnTo>
                    <a:pt x="166776" y="1301013"/>
                  </a:lnTo>
                  <a:lnTo>
                    <a:pt x="20967" y="1500822"/>
                  </a:lnTo>
                  <a:lnTo>
                    <a:pt x="12" y="1500822"/>
                  </a:lnTo>
                  <a:lnTo>
                    <a:pt x="12" y="1527048"/>
                  </a:lnTo>
                  <a:lnTo>
                    <a:pt x="23558" y="1527048"/>
                  </a:lnTo>
                  <a:lnTo>
                    <a:pt x="30556" y="1532153"/>
                  </a:lnTo>
                  <a:lnTo>
                    <a:pt x="34277" y="1527048"/>
                  </a:lnTo>
                  <a:lnTo>
                    <a:pt x="167411" y="1527048"/>
                  </a:lnTo>
                  <a:lnTo>
                    <a:pt x="167411" y="1818043"/>
                  </a:lnTo>
                  <a:lnTo>
                    <a:pt x="2578" y="2058606"/>
                  </a:lnTo>
                  <a:lnTo>
                    <a:pt x="24206" y="2073427"/>
                  </a:lnTo>
                  <a:lnTo>
                    <a:pt x="167411" y="1864423"/>
                  </a:lnTo>
                  <a:lnTo>
                    <a:pt x="167411" y="2047773"/>
                  </a:lnTo>
                  <a:lnTo>
                    <a:pt x="167881" y="2047773"/>
                  </a:lnTo>
                  <a:lnTo>
                    <a:pt x="167881" y="2083333"/>
                  </a:lnTo>
                  <a:lnTo>
                    <a:pt x="168198" y="2083333"/>
                  </a:lnTo>
                  <a:lnTo>
                    <a:pt x="168198" y="2096033"/>
                  </a:lnTo>
                  <a:lnTo>
                    <a:pt x="168452" y="2096033"/>
                  </a:lnTo>
                  <a:lnTo>
                    <a:pt x="168452" y="2083333"/>
                  </a:lnTo>
                  <a:lnTo>
                    <a:pt x="168668" y="2083333"/>
                  </a:lnTo>
                  <a:lnTo>
                    <a:pt x="168668" y="2047773"/>
                  </a:lnTo>
                  <a:lnTo>
                    <a:pt x="169456" y="2047773"/>
                  </a:lnTo>
                  <a:lnTo>
                    <a:pt x="169456" y="1861439"/>
                  </a:lnTo>
                  <a:lnTo>
                    <a:pt x="182041" y="1843074"/>
                  </a:lnTo>
                  <a:lnTo>
                    <a:pt x="182041" y="2043569"/>
                  </a:lnTo>
                  <a:lnTo>
                    <a:pt x="182841" y="2043569"/>
                  </a:lnTo>
                  <a:lnTo>
                    <a:pt x="182841" y="2065159"/>
                  </a:lnTo>
                  <a:lnTo>
                    <a:pt x="183083" y="2065159"/>
                  </a:lnTo>
                  <a:lnTo>
                    <a:pt x="183083" y="2091829"/>
                  </a:lnTo>
                  <a:lnTo>
                    <a:pt x="183349" y="2091829"/>
                  </a:lnTo>
                  <a:lnTo>
                    <a:pt x="183349" y="2095639"/>
                  </a:lnTo>
                  <a:lnTo>
                    <a:pt x="183476" y="2095639"/>
                  </a:lnTo>
                  <a:lnTo>
                    <a:pt x="183476" y="2091829"/>
                  </a:lnTo>
                  <a:lnTo>
                    <a:pt x="183692" y="2091829"/>
                  </a:lnTo>
                  <a:lnTo>
                    <a:pt x="183692" y="2065159"/>
                  </a:lnTo>
                  <a:lnTo>
                    <a:pt x="183934" y="2065159"/>
                  </a:lnTo>
                  <a:lnTo>
                    <a:pt x="183934" y="2043569"/>
                  </a:lnTo>
                  <a:lnTo>
                    <a:pt x="184670" y="2043569"/>
                  </a:lnTo>
                  <a:lnTo>
                    <a:pt x="184670" y="1839239"/>
                  </a:lnTo>
                  <a:lnTo>
                    <a:pt x="254215" y="1737741"/>
                  </a:lnTo>
                  <a:lnTo>
                    <a:pt x="254215" y="2044598"/>
                  </a:lnTo>
                  <a:lnTo>
                    <a:pt x="255028" y="2044598"/>
                  </a:lnTo>
                  <a:lnTo>
                    <a:pt x="255028" y="2066188"/>
                  </a:lnTo>
                  <a:lnTo>
                    <a:pt x="255257" y="2066188"/>
                  </a:lnTo>
                  <a:lnTo>
                    <a:pt x="255257" y="2092858"/>
                  </a:lnTo>
                  <a:lnTo>
                    <a:pt x="255524" y="2092858"/>
                  </a:lnTo>
                  <a:lnTo>
                    <a:pt x="255524" y="2096668"/>
                  </a:lnTo>
                  <a:lnTo>
                    <a:pt x="255651" y="2096668"/>
                  </a:lnTo>
                  <a:lnTo>
                    <a:pt x="255651" y="2092858"/>
                  </a:lnTo>
                  <a:lnTo>
                    <a:pt x="255866" y="2092858"/>
                  </a:lnTo>
                  <a:lnTo>
                    <a:pt x="255866" y="2066188"/>
                  </a:lnTo>
                  <a:lnTo>
                    <a:pt x="256120" y="2066188"/>
                  </a:lnTo>
                  <a:lnTo>
                    <a:pt x="256120" y="2044598"/>
                  </a:lnTo>
                  <a:lnTo>
                    <a:pt x="256844" y="2044598"/>
                  </a:lnTo>
                  <a:lnTo>
                    <a:pt x="256844" y="1733905"/>
                  </a:lnTo>
                  <a:lnTo>
                    <a:pt x="308343" y="1658747"/>
                  </a:lnTo>
                  <a:lnTo>
                    <a:pt x="308343" y="2043569"/>
                  </a:lnTo>
                  <a:lnTo>
                    <a:pt x="309143" y="2043569"/>
                  </a:lnTo>
                  <a:lnTo>
                    <a:pt x="309143" y="2065159"/>
                  </a:lnTo>
                  <a:lnTo>
                    <a:pt x="309384" y="2065159"/>
                  </a:lnTo>
                  <a:lnTo>
                    <a:pt x="309384" y="2091829"/>
                  </a:lnTo>
                  <a:lnTo>
                    <a:pt x="309651" y="2091829"/>
                  </a:lnTo>
                  <a:lnTo>
                    <a:pt x="309651" y="2095639"/>
                  </a:lnTo>
                  <a:lnTo>
                    <a:pt x="309778" y="2095639"/>
                  </a:lnTo>
                  <a:lnTo>
                    <a:pt x="309778" y="2091829"/>
                  </a:lnTo>
                  <a:lnTo>
                    <a:pt x="309994" y="2091829"/>
                  </a:lnTo>
                  <a:lnTo>
                    <a:pt x="309994" y="2065159"/>
                  </a:lnTo>
                  <a:lnTo>
                    <a:pt x="310235" y="2065159"/>
                  </a:lnTo>
                  <a:lnTo>
                    <a:pt x="310235" y="2043569"/>
                  </a:lnTo>
                  <a:lnTo>
                    <a:pt x="310959" y="2043569"/>
                  </a:lnTo>
                  <a:lnTo>
                    <a:pt x="310959" y="1654924"/>
                  </a:lnTo>
                  <a:lnTo>
                    <a:pt x="359537" y="1584020"/>
                  </a:lnTo>
                  <a:lnTo>
                    <a:pt x="359537" y="2095639"/>
                  </a:lnTo>
                  <a:lnTo>
                    <a:pt x="393382" y="2095639"/>
                  </a:lnTo>
                  <a:lnTo>
                    <a:pt x="393382" y="1034961"/>
                  </a:lnTo>
                  <a:lnTo>
                    <a:pt x="394119" y="103394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0247" y="5751233"/>
              <a:ext cx="793115" cy="1597660"/>
            </a:xfrm>
            <a:custGeom>
              <a:avLst/>
              <a:gdLst/>
              <a:ahLst/>
              <a:cxnLst/>
              <a:rect l="l" t="t" r="r" b="b"/>
              <a:pathLst>
                <a:path w="793115" h="1597659">
                  <a:moveTo>
                    <a:pt x="499973" y="575779"/>
                  </a:moveTo>
                  <a:lnTo>
                    <a:pt x="499122" y="575703"/>
                  </a:lnTo>
                  <a:lnTo>
                    <a:pt x="497446" y="575640"/>
                  </a:lnTo>
                  <a:lnTo>
                    <a:pt x="490004" y="575437"/>
                  </a:lnTo>
                  <a:lnTo>
                    <a:pt x="413867" y="575170"/>
                  </a:lnTo>
                  <a:lnTo>
                    <a:pt x="411492" y="572820"/>
                  </a:lnTo>
                  <a:lnTo>
                    <a:pt x="411594" y="575170"/>
                  </a:lnTo>
                  <a:lnTo>
                    <a:pt x="346049" y="574941"/>
                  </a:lnTo>
                  <a:lnTo>
                    <a:pt x="342976" y="571931"/>
                  </a:lnTo>
                  <a:lnTo>
                    <a:pt x="342976" y="648385"/>
                  </a:lnTo>
                  <a:lnTo>
                    <a:pt x="271640" y="648131"/>
                  </a:lnTo>
                  <a:lnTo>
                    <a:pt x="271716" y="644321"/>
                  </a:lnTo>
                  <a:lnTo>
                    <a:pt x="272961" y="580682"/>
                  </a:lnTo>
                  <a:lnTo>
                    <a:pt x="273024" y="577202"/>
                  </a:lnTo>
                  <a:lnTo>
                    <a:pt x="273050" y="580771"/>
                  </a:lnTo>
                  <a:lnTo>
                    <a:pt x="342976" y="648385"/>
                  </a:lnTo>
                  <a:lnTo>
                    <a:pt x="342976" y="571931"/>
                  </a:lnTo>
                  <a:lnTo>
                    <a:pt x="342633" y="571588"/>
                  </a:lnTo>
                  <a:lnTo>
                    <a:pt x="342569" y="574929"/>
                  </a:lnTo>
                  <a:lnTo>
                    <a:pt x="342531" y="576999"/>
                  </a:lnTo>
                  <a:lnTo>
                    <a:pt x="341337" y="641311"/>
                  </a:lnTo>
                  <a:lnTo>
                    <a:pt x="275336" y="577189"/>
                  </a:lnTo>
                  <a:lnTo>
                    <a:pt x="342531" y="576999"/>
                  </a:lnTo>
                  <a:lnTo>
                    <a:pt x="342531" y="574929"/>
                  </a:lnTo>
                  <a:lnTo>
                    <a:pt x="272745" y="574675"/>
                  </a:lnTo>
                  <a:lnTo>
                    <a:pt x="270408" y="572401"/>
                  </a:lnTo>
                  <a:lnTo>
                    <a:pt x="270408" y="648131"/>
                  </a:lnTo>
                  <a:lnTo>
                    <a:pt x="201002" y="647890"/>
                  </a:lnTo>
                  <a:lnTo>
                    <a:pt x="201002" y="644613"/>
                  </a:lnTo>
                  <a:lnTo>
                    <a:pt x="200926" y="580783"/>
                  </a:lnTo>
                  <a:lnTo>
                    <a:pt x="270408" y="648131"/>
                  </a:lnTo>
                  <a:lnTo>
                    <a:pt x="270408" y="572401"/>
                  </a:lnTo>
                  <a:lnTo>
                    <a:pt x="268973" y="570992"/>
                  </a:lnTo>
                  <a:lnTo>
                    <a:pt x="268884" y="574662"/>
                  </a:lnTo>
                  <a:lnTo>
                    <a:pt x="268833" y="577215"/>
                  </a:lnTo>
                  <a:lnTo>
                    <a:pt x="267550" y="639406"/>
                  </a:lnTo>
                  <a:lnTo>
                    <a:pt x="203555" y="577405"/>
                  </a:lnTo>
                  <a:lnTo>
                    <a:pt x="268833" y="577215"/>
                  </a:lnTo>
                  <a:lnTo>
                    <a:pt x="268833" y="574662"/>
                  </a:lnTo>
                  <a:lnTo>
                    <a:pt x="200482" y="574421"/>
                  </a:lnTo>
                  <a:lnTo>
                    <a:pt x="199326" y="573303"/>
                  </a:lnTo>
                  <a:lnTo>
                    <a:pt x="199326" y="647877"/>
                  </a:lnTo>
                  <a:lnTo>
                    <a:pt x="127444" y="647623"/>
                  </a:lnTo>
                  <a:lnTo>
                    <a:pt x="127596" y="580377"/>
                  </a:lnTo>
                  <a:lnTo>
                    <a:pt x="127596" y="577621"/>
                  </a:lnTo>
                  <a:lnTo>
                    <a:pt x="127622" y="580402"/>
                  </a:lnTo>
                  <a:lnTo>
                    <a:pt x="199326" y="647877"/>
                  </a:lnTo>
                  <a:lnTo>
                    <a:pt x="199326" y="573303"/>
                  </a:lnTo>
                  <a:lnTo>
                    <a:pt x="196824" y="570865"/>
                  </a:lnTo>
                  <a:lnTo>
                    <a:pt x="196824" y="644613"/>
                  </a:lnTo>
                  <a:lnTo>
                    <a:pt x="196786" y="639762"/>
                  </a:lnTo>
                  <a:lnTo>
                    <a:pt x="130378" y="577621"/>
                  </a:lnTo>
                  <a:lnTo>
                    <a:pt x="196786" y="577418"/>
                  </a:lnTo>
                  <a:lnTo>
                    <a:pt x="196811" y="639787"/>
                  </a:lnTo>
                  <a:lnTo>
                    <a:pt x="196824" y="644613"/>
                  </a:lnTo>
                  <a:lnTo>
                    <a:pt x="196824" y="570865"/>
                  </a:lnTo>
                  <a:lnTo>
                    <a:pt x="196786" y="574408"/>
                  </a:lnTo>
                  <a:lnTo>
                    <a:pt x="126695" y="574167"/>
                  </a:lnTo>
                  <a:lnTo>
                    <a:pt x="123812" y="571461"/>
                  </a:lnTo>
                  <a:lnTo>
                    <a:pt x="123812" y="644855"/>
                  </a:lnTo>
                  <a:lnTo>
                    <a:pt x="121462" y="642531"/>
                  </a:lnTo>
                  <a:lnTo>
                    <a:pt x="121462" y="647598"/>
                  </a:lnTo>
                  <a:lnTo>
                    <a:pt x="53441" y="647357"/>
                  </a:lnTo>
                  <a:lnTo>
                    <a:pt x="53454" y="647065"/>
                  </a:lnTo>
                  <a:lnTo>
                    <a:pt x="53771" y="579437"/>
                  </a:lnTo>
                  <a:lnTo>
                    <a:pt x="121462" y="647598"/>
                  </a:lnTo>
                  <a:lnTo>
                    <a:pt x="121462" y="642531"/>
                  </a:lnTo>
                  <a:lnTo>
                    <a:pt x="56388" y="577837"/>
                  </a:lnTo>
                  <a:lnTo>
                    <a:pt x="123672" y="577634"/>
                  </a:lnTo>
                  <a:lnTo>
                    <a:pt x="123812" y="644855"/>
                  </a:lnTo>
                  <a:lnTo>
                    <a:pt x="123812" y="571461"/>
                  </a:lnTo>
                  <a:lnTo>
                    <a:pt x="123672" y="571322"/>
                  </a:lnTo>
                  <a:lnTo>
                    <a:pt x="123672" y="574154"/>
                  </a:lnTo>
                  <a:lnTo>
                    <a:pt x="52451" y="573900"/>
                  </a:lnTo>
                  <a:lnTo>
                    <a:pt x="51168" y="572617"/>
                  </a:lnTo>
                  <a:lnTo>
                    <a:pt x="51168" y="647065"/>
                  </a:lnTo>
                  <a:lnTo>
                    <a:pt x="51104" y="645210"/>
                  </a:lnTo>
                  <a:lnTo>
                    <a:pt x="51104" y="647357"/>
                  </a:lnTo>
                  <a:lnTo>
                    <a:pt x="4267" y="647179"/>
                  </a:lnTo>
                  <a:lnTo>
                    <a:pt x="4267" y="579310"/>
                  </a:lnTo>
                  <a:lnTo>
                    <a:pt x="5283" y="580872"/>
                  </a:lnTo>
                  <a:lnTo>
                    <a:pt x="14732" y="594766"/>
                  </a:lnTo>
                  <a:lnTo>
                    <a:pt x="51104" y="647357"/>
                  </a:lnTo>
                  <a:lnTo>
                    <a:pt x="51104" y="645210"/>
                  </a:lnTo>
                  <a:lnTo>
                    <a:pt x="51041" y="643343"/>
                  </a:lnTo>
                  <a:lnTo>
                    <a:pt x="15722" y="594080"/>
                  </a:lnTo>
                  <a:lnTo>
                    <a:pt x="5702" y="580377"/>
                  </a:lnTo>
                  <a:lnTo>
                    <a:pt x="4267" y="578497"/>
                  </a:lnTo>
                  <a:lnTo>
                    <a:pt x="4267" y="577989"/>
                  </a:lnTo>
                  <a:lnTo>
                    <a:pt x="50825" y="577850"/>
                  </a:lnTo>
                  <a:lnTo>
                    <a:pt x="51142" y="643483"/>
                  </a:lnTo>
                  <a:lnTo>
                    <a:pt x="51168" y="647065"/>
                  </a:lnTo>
                  <a:lnTo>
                    <a:pt x="51168" y="572617"/>
                  </a:lnTo>
                  <a:lnTo>
                    <a:pt x="50800" y="572249"/>
                  </a:lnTo>
                  <a:lnTo>
                    <a:pt x="50800" y="573900"/>
                  </a:lnTo>
                  <a:lnTo>
                    <a:pt x="0" y="573709"/>
                  </a:lnTo>
                  <a:lnTo>
                    <a:pt x="0" y="651459"/>
                  </a:lnTo>
                  <a:lnTo>
                    <a:pt x="124942" y="651103"/>
                  </a:lnTo>
                  <a:lnTo>
                    <a:pt x="127444" y="653605"/>
                  </a:lnTo>
                  <a:lnTo>
                    <a:pt x="127444" y="651090"/>
                  </a:lnTo>
                  <a:lnTo>
                    <a:pt x="345122" y="650468"/>
                  </a:lnTo>
                  <a:lnTo>
                    <a:pt x="461352" y="650125"/>
                  </a:lnTo>
                  <a:lnTo>
                    <a:pt x="490004" y="649732"/>
                  </a:lnTo>
                  <a:lnTo>
                    <a:pt x="499122" y="649465"/>
                  </a:lnTo>
                  <a:lnTo>
                    <a:pt x="499973" y="649389"/>
                  </a:lnTo>
                  <a:lnTo>
                    <a:pt x="499973" y="649249"/>
                  </a:lnTo>
                  <a:lnTo>
                    <a:pt x="499122" y="649173"/>
                  </a:lnTo>
                  <a:lnTo>
                    <a:pt x="497446" y="649109"/>
                  </a:lnTo>
                  <a:lnTo>
                    <a:pt x="490004" y="648906"/>
                  </a:lnTo>
                  <a:lnTo>
                    <a:pt x="417918" y="648652"/>
                  </a:lnTo>
                  <a:lnTo>
                    <a:pt x="417753" y="645553"/>
                  </a:lnTo>
                  <a:lnTo>
                    <a:pt x="417296" y="636955"/>
                  </a:lnTo>
                  <a:lnTo>
                    <a:pt x="417296" y="648652"/>
                  </a:lnTo>
                  <a:lnTo>
                    <a:pt x="345147" y="648398"/>
                  </a:lnTo>
                  <a:lnTo>
                    <a:pt x="345186" y="645858"/>
                  </a:lnTo>
                  <a:lnTo>
                    <a:pt x="346163" y="580097"/>
                  </a:lnTo>
                  <a:lnTo>
                    <a:pt x="417296" y="648652"/>
                  </a:lnTo>
                  <a:lnTo>
                    <a:pt x="417296" y="636955"/>
                  </a:lnTo>
                  <a:lnTo>
                    <a:pt x="414566" y="585546"/>
                  </a:lnTo>
                  <a:lnTo>
                    <a:pt x="414566" y="642823"/>
                  </a:lnTo>
                  <a:lnTo>
                    <a:pt x="414451" y="641616"/>
                  </a:lnTo>
                  <a:lnTo>
                    <a:pt x="348145" y="576986"/>
                  </a:lnTo>
                  <a:lnTo>
                    <a:pt x="411657" y="576795"/>
                  </a:lnTo>
                  <a:lnTo>
                    <a:pt x="414515" y="641680"/>
                  </a:lnTo>
                  <a:lnTo>
                    <a:pt x="414566" y="642823"/>
                  </a:lnTo>
                  <a:lnTo>
                    <a:pt x="414566" y="585546"/>
                  </a:lnTo>
                  <a:lnTo>
                    <a:pt x="414210" y="578840"/>
                  </a:lnTo>
                  <a:lnTo>
                    <a:pt x="464693" y="627011"/>
                  </a:lnTo>
                  <a:lnTo>
                    <a:pt x="478790" y="640232"/>
                  </a:lnTo>
                  <a:lnTo>
                    <a:pt x="483374" y="644372"/>
                  </a:lnTo>
                  <a:lnTo>
                    <a:pt x="483768" y="644677"/>
                  </a:lnTo>
                  <a:lnTo>
                    <a:pt x="483654" y="644372"/>
                  </a:lnTo>
                  <a:lnTo>
                    <a:pt x="482714" y="643343"/>
                  </a:lnTo>
                  <a:lnTo>
                    <a:pt x="479259" y="639762"/>
                  </a:lnTo>
                  <a:lnTo>
                    <a:pt x="465594" y="626084"/>
                  </a:lnTo>
                  <a:lnTo>
                    <a:pt x="415493" y="576783"/>
                  </a:lnTo>
                  <a:lnTo>
                    <a:pt x="461340" y="576643"/>
                  </a:lnTo>
                  <a:lnTo>
                    <a:pt x="490004" y="576262"/>
                  </a:lnTo>
                  <a:lnTo>
                    <a:pt x="499122" y="575995"/>
                  </a:lnTo>
                  <a:lnTo>
                    <a:pt x="499973" y="575919"/>
                  </a:lnTo>
                  <a:lnTo>
                    <a:pt x="499973" y="575779"/>
                  </a:lnTo>
                  <a:close/>
                </a:path>
                <a:path w="793115" h="1597659">
                  <a:moveTo>
                    <a:pt x="507923" y="4940"/>
                  </a:moveTo>
                  <a:lnTo>
                    <a:pt x="507072" y="4864"/>
                  </a:lnTo>
                  <a:lnTo>
                    <a:pt x="505396" y="4800"/>
                  </a:lnTo>
                  <a:lnTo>
                    <a:pt x="497954" y="4597"/>
                  </a:lnTo>
                  <a:lnTo>
                    <a:pt x="421805" y="4330"/>
                  </a:lnTo>
                  <a:lnTo>
                    <a:pt x="419430" y="1993"/>
                  </a:lnTo>
                  <a:lnTo>
                    <a:pt x="419531" y="4330"/>
                  </a:lnTo>
                  <a:lnTo>
                    <a:pt x="353987" y="4102"/>
                  </a:lnTo>
                  <a:lnTo>
                    <a:pt x="350888" y="1079"/>
                  </a:lnTo>
                  <a:lnTo>
                    <a:pt x="350888" y="77558"/>
                  </a:lnTo>
                  <a:lnTo>
                    <a:pt x="279577" y="77304"/>
                  </a:lnTo>
                  <a:lnTo>
                    <a:pt x="279666" y="73494"/>
                  </a:lnTo>
                  <a:lnTo>
                    <a:pt x="280911" y="9855"/>
                  </a:lnTo>
                  <a:lnTo>
                    <a:pt x="280974" y="6362"/>
                  </a:lnTo>
                  <a:lnTo>
                    <a:pt x="280987" y="9944"/>
                  </a:lnTo>
                  <a:lnTo>
                    <a:pt x="350888" y="77558"/>
                  </a:lnTo>
                  <a:lnTo>
                    <a:pt x="350888" y="1079"/>
                  </a:lnTo>
                  <a:lnTo>
                    <a:pt x="350570" y="762"/>
                  </a:lnTo>
                  <a:lnTo>
                    <a:pt x="350507" y="4089"/>
                  </a:lnTo>
                  <a:lnTo>
                    <a:pt x="350469" y="6159"/>
                  </a:lnTo>
                  <a:lnTo>
                    <a:pt x="349288" y="70472"/>
                  </a:lnTo>
                  <a:lnTo>
                    <a:pt x="283273" y="6362"/>
                  </a:lnTo>
                  <a:lnTo>
                    <a:pt x="350469" y="6159"/>
                  </a:lnTo>
                  <a:lnTo>
                    <a:pt x="350469" y="4089"/>
                  </a:lnTo>
                  <a:lnTo>
                    <a:pt x="280670" y="3835"/>
                  </a:lnTo>
                  <a:lnTo>
                    <a:pt x="278345" y="1574"/>
                  </a:lnTo>
                  <a:lnTo>
                    <a:pt x="278345" y="77292"/>
                  </a:lnTo>
                  <a:lnTo>
                    <a:pt x="208940" y="77050"/>
                  </a:lnTo>
                  <a:lnTo>
                    <a:pt x="208940" y="73787"/>
                  </a:lnTo>
                  <a:lnTo>
                    <a:pt x="208864" y="9944"/>
                  </a:lnTo>
                  <a:lnTo>
                    <a:pt x="278345" y="77292"/>
                  </a:lnTo>
                  <a:lnTo>
                    <a:pt x="278345" y="1574"/>
                  </a:lnTo>
                  <a:lnTo>
                    <a:pt x="276910" y="165"/>
                  </a:lnTo>
                  <a:lnTo>
                    <a:pt x="276834" y="3822"/>
                  </a:lnTo>
                  <a:lnTo>
                    <a:pt x="276771" y="6375"/>
                  </a:lnTo>
                  <a:lnTo>
                    <a:pt x="275501" y="68592"/>
                  </a:lnTo>
                  <a:lnTo>
                    <a:pt x="211505" y="6565"/>
                  </a:lnTo>
                  <a:lnTo>
                    <a:pt x="276771" y="6375"/>
                  </a:lnTo>
                  <a:lnTo>
                    <a:pt x="276771" y="3822"/>
                  </a:lnTo>
                  <a:lnTo>
                    <a:pt x="208419" y="3581"/>
                  </a:lnTo>
                  <a:lnTo>
                    <a:pt x="207264" y="2476"/>
                  </a:lnTo>
                  <a:lnTo>
                    <a:pt x="207264" y="77050"/>
                  </a:lnTo>
                  <a:lnTo>
                    <a:pt x="135394" y="76796"/>
                  </a:lnTo>
                  <a:lnTo>
                    <a:pt x="135534" y="9550"/>
                  </a:lnTo>
                  <a:lnTo>
                    <a:pt x="135534" y="6794"/>
                  </a:lnTo>
                  <a:lnTo>
                    <a:pt x="135547" y="9575"/>
                  </a:lnTo>
                  <a:lnTo>
                    <a:pt x="207264" y="77050"/>
                  </a:lnTo>
                  <a:lnTo>
                    <a:pt x="207264" y="2476"/>
                  </a:lnTo>
                  <a:lnTo>
                    <a:pt x="204762" y="50"/>
                  </a:lnTo>
                  <a:lnTo>
                    <a:pt x="204762" y="68961"/>
                  </a:lnTo>
                  <a:lnTo>
                    <a:pt x="204762" y="73787"/>
                  </a:lnTo>
                  <a:lnTo>
                    <a:pt x="204724" y="68935"/>
                  </a:lnTo>
                  <a:lnTo>
                    <a:pt x="138315" y="6781"/>
                  </a:lnTo>
                  <a:lnTo>
                    <a:pt x="204711" y="6591"/>
                  </a:lnTo>
                  <a:lnTo>
                    <a:pt x="204762" y="68961"/>
                  </a:lnTo>
                  <a:lnTo>
                    <a:pt x="204762" y="50"/>
                  </a:lnTo>
                  <a:lnTo>
                    <a:pt x="204711" y="3568"/>
                  </a:lnTo>
                  <a:lnTo>
                    <a:pt x="134620" y="3327"/>
                  </a:lnTo>
                  <a:lnTo>
                    <a:pt x="131749" y="635"/>
                  </a:lnTo>
                  <a:lnTo>
                    <a:pt x="131749" y="74015"/>
                  </a:lnTo>
                  <a:lnTo>
                    <a:pt x="129387" y="71678"/>
                  </a:lnTo>
                  <a:lnTo>
                    <a:pt x="129387" y="76771"/>
                  </a:lnTo>
                  <a:lnTo>
                    <a:pt x="61379" y="76530"/>
                  </a:lnTo>
                  <a:lnTo>
                    <a:pt x="61391" y="76238"/>
                  </a:lnTo>
                  <a:lnTo>
                    <a:pt x="61722" y="8623"/>
                  </a:lnTo>
                  <a:lnTo>
                    <a:pt x="129387" y="76771"/>
                  </a:lnTo>
                  <a:lnTo>
                    <a:pt x="129387" y="71678"/>
                  </a:lnTo>
                  <a:lnTo>
                    <a:pt x="64338" y="6997"/>
                  </a:lnTo>
                  <a:lnTo>
                    <a:pt x="131610" y="6807"/>
                  </a:lnTo>
                  <a:lnTo>
                    <a:pt x="131749" y="74015"/>
                  </a:lnTo>
                  <a:lnTo>
                    <a:pt x="131749" y="635"/>
                  </a:lnTo>
                  <a:lnTo>
                    <a:pt x="131610" y="495"/>
                  </a:lnTo>
                  <a:lnTo>
                    <a:pt x="131610" y="3314"/>
                  </a:lnTo>
                  <a:lnTo>
                    <a:pt x="60375" y="3060"/>
                  </a:lnTo>
                  <a:lnTo>
                    <a:pt x="59105" y="1790"/>
                  </a:lnTo>
                  <a:lnTo>
                    <a:pt x="59105" y="76238"/>
                  </a:lnTo>
                  <a:lnTo>
                    <a:pt x="59042" y="74383"/>
                  </a:lnTo>
                  <a:lnTo>
                    <a:pt x="59042" y="76530"/>
                  </a:lnTo>
                  <a:lnTo>
                    <a:pt x="12217" y="76352"/>
                  </a:lnTo>
                  <a:lnTo>
                    <a:pt x="12217" y="8496"/>
                  </a:lnTo>
                  <a:lnTo>
                    <a:pt x="13220" y="10045"/>
                  </a:lnTo>
                  <a:lnTo>
                    <a:pt x="22656" y="23939"/>
                  </a:lnTo>
                  <a:lnTo>
                    <a:pt x="59042" y="76530"/>
                  </a:lnTo>
                  <a:lnTo>
                    <a:pt x="59042" y="74383"/>
                  </a:lnTo>
                  <a:lnTo>
                    <a:pt x="58978" y="72517"/>
                  </a:lnTo>
                  <a:lnTo>
                    <a:pt x="23660" y="23253"/>
                  </a:lnTo>
                  <a:lnTo>
                    <a:pt x="13652" y="9550"/>
                  </a:lnTo>
                  <a:lnTo>
                    <a:pt x="12217" y="7683"/>
                  </a:lnTo>
                  <a:lnTo>
                    <a:pt x="12217" y="7150"/>
                  </a:lnTo>
                  <a:lnTo>
                    <a:pt x="58762" y="7023"/>
                  </a:lnTo>
                  <a:lnTo>
                    <a:pt x="59093" y="72656"/>
                  </a:lnTo>
                  <a:lnTo>
                    <a:pt x="59105" y="76238"/>
                  </a:lnTo>
                  <a:lnTo>
                    <a:pt x="59105" y="1790"/>
                  </a:lnTo>
                  <a:lnTo>
                    <a:pt x="58737" y="1422"/>
                  </a:lnTo>
                  <a:lnTo>
                    <a:pt x="58737" y="3060"/>
                  </a:lnTo>
                  <a:lnTo>
                    <a:pt x="7950" y="2870"/>
                  </a:lnTo>
                  <a:lnTo>
                    <a:pt x="7950" y="80619"/>
                  </a:lnTo>
                  <a:lnTo>
                    <a:pt x="132854" y="80264"/>
                  </a:lnTo>
                  <a:lnTo>
                    <a:pt x="135382" y="82791"/>
                  </a:lnTo>
                  <a:lnTo>
                    <a:pt x="135382" y="80251"/>
                  </a:lnTo>
                  <a:lnTo>
                    <a:pt x="353034" y="79629"/>
                  </a:lnTo>
                  <a:lnTo>
                    <a:pt x="469303" y="79286"/>
                  </a:lnTo>
                  <a:lnTo>
                    <a:pt x="497954" y="78892"/>
                  </a:lnTo>
                  <a:lnTo>
                    <a:pt x="507072" y="78625"/>
                  </a:lnTo>
                  <a:lnTo>
                    <a:pt x="507923" y="78549"/>
                  </a:lnTo>
                  <a:lnTo>
                    <a:pt x="507923" y="78409"/>
                  </a:lnTo>
                  <a:lnTo>
                    <a:pt x="507072" y="78333"/>
                  </a:lnTo>
                  <a:lnTo>
                    <a:pt x="505396" y="78270"/>
                  </a:lnTo>
                  <a:lnTo>
                    <a:pt x="497954" y="78066"/>
                  </a:lnTo>
                  <a:lnTo>
                    <a:pt x="425856" y="77812"/>
                  </a:lnTo>
                  <a:lnTo>
                    <a:pt x="425691" y="74726"/>
                  </a:lnTo>
                  <a:lnTo>
                    <a:pt x="425221" y="65849"/>
                  </a:lnTo>
                  <a:lnTo>
                    <a:pt x="425221" y="77812"/>
                  </a:lnTo>
                  <a:lnTo>
                    <a:pt x="353085" y="77558"/>
                  </a:lnTo>
                  <a:lnTo>
                    <a:pt x="353123" y="75031"/>
                  </a:lnTo>
                  <a:lnTo>
                    <a:pt x="354088" y="9271"/>
                  </a:lnTo>
                  <a:lnTo>
                    <a:pt x="425221" y="77812"/>
                  </a:lnTo>
                  <a:lnTo>
                    <a:pt x="425221" y="65849"/>
                  </a:lnTo>
                  <a:lnTo>
                    <a:pt x="422465" y="13766"/>
                  </a:lnTo>
                  <a:lnTo>
                    <a:pt x="422465" y="70853"/>
                  </a:lnTo>
                  <a:lnTo>
                    <a:pt x="356082" y="6146"/>
                  </a:lnTo>
                  <a:lnTo>
                    <a:pt x="419595" y="5956"/>
                  </a:lnTo>
                  <a:lnTo>
                    <a:pt x="422465" y="70853"/>
                  </a:lnTo>
                  <a:lnTo>
                    <a:pt x="422465" y="13766"/>
                  </a:lnTo>
                  <a:lnTo>
                    <a:pt x="422160" y="8001"/>
                  </a:lnTo>
                  <a:lnTo>
                    <a:pt x="472630" y="56184"/>
                  </a:lnTo>
                  <a:lnTo>
                    <a:pt x="486727" y="69418"/>
                  </a:lnTo>
                  <a:lnTo>
                    <a:pt x="491299" y="73545"/>
                  </a:lnTo>
                  <a:lnTo>
                    <a:pt x="491705" y="73850"/>
                  </a:lnTo>
                  <a:lnTo>
                    <a:pt x="491591" y="73545"/>
                  </a:lnTo>
                  <a:lnTo>
                    <a:pt x="490651" y="72517"/>
                  </a:lnTo>
                  <a:lnTo>
                    <a:pt x="487197" y="68935"/>
                  </a:lnTo>
                  <a:lnTo>
                    <a:pt x="473532" y="55257"/>
                  </a:lnTo>
                  <a:lnTo>
                    <a:pt x="423430" y="5943"/>
                  </a:lnTo>
                  <a:lnTo>
                    <a:pt x="469290" y="5803"/>
                  </a:lnTo>
                  <a:lnTo>
                    <a:pt x="497954" y="5422"/>
                  </a:lnTo>
                  <a:lnTo>
                    <a:pt x="503491" y="5283"/>
                  </a:lnTo>
                  <a:lnTo>
                    <a:pt x="507072" y="5156"/>
                  </a:lnTo>
                  <a:lnTo>
                    <a:pt x="507923" y="5080"/>
                  </a:lnTo>
                  <a:lnTo>
                    <a:pt x="507923" y="4940"/>
                  </a:lnTo>
                  <a:close/>
                </a:path>
                <a:path w="793115" h="1597659">
                  <a:moveTo>
                    <a:pt x="792734" y="1595005"/>
                  </a:moveTo>
                  <a:lnTo>
                    <a:pt x="790613" y="1594167"/>
                  </a:lnTo>
                  <a:lnTo>
                    <a:pt x="784834" y="1593494"/>
                  </a:lnTo>
                  <a:lnTo>
                    <a:pt x="776262" y="1593037"/>
                  </a:lnTo>
                  <a:lnTo>
                    <a:pt x="765746" y="1592872"/>
                  </a:lnTo>
                  <a:lnTo>
                    <a:pt x="755243" y="1593037"/>
                  </a:lnTo>
                  <a:lnTo>
                    <a:pt x="746671" y="1593494"/>
                  </a:lnTo>
                  <a:lnTo>
                    <a:pt x="740892" y="1594167"/>
                  </a:lnTo>
                  <a:lnTo>
                    <a:pt x="738771" y="1595005"/>
                  </a:lnTo>
                  <a:lnTo>
                    <a:pt x="740892" y="1595843"/>
                  </a:lnTo>
                  <a:lnTo>
                    <a:pt x="746671" y="1596529"/>
                  </a:lnTo>
                  <a:lnTo>
                    <a:pt x="755243" y="1596986"/>
                  </a:lnTo>
                  <a:lnTo>
                    <a:pt x="765746" y="1597152"/>
                  </a:lnTo>
                  <a:lnTo>
                    <a:pt x="776262" y="1596986"/>
                  </a:lnTo>
                  <a:lnTo>
                    <a:pt x="784834" y="1596529"/>
                  </a:lnTo>
                  <a:lnTo>
                    <a:pt x="790613" y="1595843"/>
                  </a:lnTo>
                  <a:lnTo>
                    <a:pt x="792734" y="1595005"/>
                  </a:lnTo>
                  <a:close/>
                </a:path>
                <a:path w="793115" h="1597659">
                  <a:moveTo>
                    <a:pt x="792734" y="1543989"/>
                  </a:moveTo>
                  <a:lnTo>
                    <a:pt x="790613" y="1543164"/>
                  </a:lnTo>
                  <a:lnTo>
                    <a:pt x="784834" y="1542478"/>
                  </a:lnTo>
                  <a:lnTo>
                    <a:pt x="776262" y="1542021"/>
                  </a:lnTo>
                  <a:lnTo>
                    <a:pt x="765746" y="1541856"/>
                  </a:lnTo>
                  <a:lnTo>
                    <a:pt x="755243" y="1542021"/>
                  </a:lnTo>
                  <a:lnTo>
                    <a:pt x="746671" y="1542478"/>
                  </a:lnTo>
                  <a:lnTo>
                    <a:pt x="740892" y="1543164"/>
                  </a:lnTo>
                  <a:lnTo>
                    <a:pt x="738771" y="1543989"/>
                  </a:lnTo>
                  <a:lnTo>
                    <a:pt x="740892" y="1544828"/>
                  </a:lnTo>
                  <a:lnTo>
                    <a:pt x="746671" y="1545513"/>
                  </a:lnTo>
                  <a:lnTo>
                    <a:pt x="755243" y="1545971"/>
                  </a:lnTo>
                  <a:lnTo>
                    <a:pt x="765746" y="1546136"/>
                  </a:lnTo>
                  <a:lnTo>
                    <a:pt x="776262" y="1545971"/>
                  </a:lnTo>
                  <a:lnTo>
                    <a:pt x="784834" y="1545513"/>
                  </a:lnTo>
                  <a:lnTo>
                    <a:pt x="790613" y="1544828"/>
                  </a:lnTo>
                  <a:lnTo>
                    <a:pt x="792734" y="1543989"/>
                  </a:lnTo>
                  <a:close/>
                </a:path>
                <a:path w="793115" h="1597659">
                  <a:moveTo>
                    <a:pt x="792734" y="1492986"/>
                  </a:moveTo>
                  <a:lnTo>
                    <a:pt x="790613" y="1492148"/>
                  </a:lnTo>
                  <a:lnTo>
                    <a:pt x="784834" y="1491462"/>
                  </a:lnTo>
                  <a:lnTo>
                    <a:pt x="776262" y="1491005"/>
                  </a:lnTo>
                  <a:lnTo>
                    <a:pt x="765746" y="1490840"/>
                  </a:lnTo>
                  <a:lnTo>
                    <a:pt x="755243" y="1491005"/>
                  </a:lnTo>
                  <a:lnTo>
                    <a:pt x="746671" y="1491462"/>
                  </a:lnTo>
                  <a:lnTo>
                    <a:pt x="740892" y="1492148"/>
                  </a:lnTo>
                  <a:lnTo>
                    <a:pt x="738771" y="1492986"/>
                  </a:lnTo>
                  <a:lnTo>
                    <a:pt x="740892" y="1493812"/>
                  </a:lnTo>
                  <a:lnTo>
                    <a:pt x="746671" y="1494497"/>
                  </a:lnTo>
                  <a:lnTo>
                    <a:pt x="755243" y="1494955"/>
                  </a:lnTo>
                  <a:lnTo>
                    <a:pt x="765746" y="1495120"/>
                  </a:lnTo>
                  <a:lnTo>
                    <a:pt x="776262" y="1494955"/>
                  </a:lnTo>
                  <a:lnTo>
                    <a:pt x="784834" y="1494497"/>
                  </a:lnTo>
                  <a:lnTo>
                    <a:pt x="790613" y="1493812"/>
                  </a:lnTo>
                  <a:lnTo>
                    <a:pt x="792734" y="1492986"/>
                  </a:lnTo>
                  <a:close/>
                </a:path>
                <a:path w="793115" h="1597659">
                  <a:moveTo>
                    <a:pt x="792734" y="1441958"/>
                  </a:moveTo>
                  <a:lnTo>
                    <a:pt x="790613" y="1441132"/>
                  </a:lnTo>
                  <a:lnTo>
                    <a:pt x="784834" y="1440446"/>
                  </a:lnTo>
                  <a:lnTo>
                    <a:pt x="776262" y="1439989"/>
                  </a:lnTo>
                  <a:lnTo>
                    <a:pt x="765746" y="1439824"/>
                  </a:lnTo>
                  <a:lnTo>
                    <a:pt x="755243" y="1439989"/>
                  </a:lnTo>
                  <a:lnTo>
                    <a:pt x="746671" y="1440446"/>
                  </a:lnTo>
                  <a:lnTo>
                    <a:pt x="740892" y="1441132"/>
                  </a:lnTo>
                  <a:lnTo>
                    <a:pt x="738771" y="1441958"/>
                  </a:lnTo>
                  <a:lnTo>
                    <a:pt x="740892" y="1442796"/>
                  </a:lnTo>
                  <a:lnTo>
                    <a:pt x="746671" y="1443482"/>
                  </a:lnTo>
                  <a:lnTo>
                    <a:pt x="755243" y="1443939"/>
                  </a:lnTo>
                  <a:lnTo>
                    <a:pt x="765746" y="1444104"/>
                  </a:lnTo>
                  <a:lnTo>
                    <a:pt x="776262" y="1443939"/>
                  </a:lnTo>
                  <a:lnTo>
                    <a:pt x="784834" y="1443482"/>
                  </a:lnTo>
                  <a:lnTo>
                    <a:pt x="790613" y="1442796"/>
                  </a:lnTo>
                  <a:lnTo>
                    <a:pt x="792734" y="1441958"/>
                  </a:lnTo>
                  <a:close/>
                </a:path>
                <a:path w="793115" h="1597659">
                  <a:moveTo>
                    <a:pt x="792734" y="1390942"/>
                  </a:moveTo>
                  <a:lnTo>
                    <a:pt x="790613" y="1390116"/>
                  </a:lnTo>
                  <a:lnTo>
                    <a:pt x="784834" y="1389430"/>
                  </a:lnTo>
                  <a:lnTo>
                    <a:pt x="776262" y="1388973"/>
                  </a:lnTo>
                  <a:lnTo>
                    <a:pt x="765746" y="1388795"/>
                  </a:lnTo>
                  <a:lnTo>
                    <a:pt x="755243" y="1388973"/>
                  </a:lnTo>
                  <a:lnTo>
                    <a:pt x="746671" y="1389430"/>
                  </a:lnTo>
                  <a:lnTo>
                    <a:pt x="740892" y="1390116"/>
                  </a:lnTo>
                  <a:lnTo>
                    <a:pt x="738771" y="1390942"/>
                  </a:lnTo>
                  <a:lnTo>
                    <a:pt x="740892" y="1391780"/>
                  </a:lnTo>
                  <a:lnTo>
                    <a:pt x="746671" y="1392453"/>
                  </a:lnTo>
                  <a:lnTo>
                    <a:pt x="755243" y="1392910"/>
                  </a:lnTo>
                  <a:lnTo>
                    <a:pt x="765746" y="1393075"/>
                  </a:lnTo>
                  <a:lnTo>
                    <a:pt x="776262" y="1392910"/>
                  </a:lnTo>
                  <a:lnTo>
                    <a:pt x="784834" y="1392453"/>
                  </a:lnTo>
                  <a:lnTo>
                    <a:pt x="790613" y="1391780"/>
                  </a:lnTo>
                  <a:lnTo>
                    <a:pt x="792734" y="1390942"/>
                  </a:lnTo>
                  <a:close/>
                </a:path>
                <a:path w="793115" h="1597659">
                  <a:moveTo>
                    <a:pt x="792734" y="1339926"/>
                  </a:moveTo>
                  <a:lnTo>
                    <a:pt x="790613" y="1339088"/>
                  </a:lnTo>
                  <a:lnTo>
                    <a:pt x="784834" y="1338414"/>
                  </a:lnTo>
                  <a:lnTo>
                    <a:pt x="776262" y="1337957"/>
                  </a:lnTo>
                  <a:lnTo>
                    <a:pt x="765746" y="1337792"/>
                  </a:lnTo>
                  <a:lnTo>
                    <a:pt x="755243" y="1337957"/>
                  </a:lnTo>
                  <a:lnTo>
                    <a:pt x="746671" y="1338414"/>
                  </a:lnTo>
                  <a:lnTo>
                    <a:pt x="740892" y="1339088"/>
                  </a:lnTo>
                  <a:lnTo>
                    <a:pt x="738771" y="1339926"/>
                  </a:lnTo>
                  <a:lnTo>
                    <a:pt x="740892" y="1340764"/>
                  </a:lnTo>
                  <a:lnTo>
                    <a:pt x="746671" y="1341450"/>
                  </a:lnTo>
                  <a:lnTo>
                    <a:pt x="755243" y="1341907"/>
                  </a:lnTo>
                  <a:lnTo>
                    <a:pt x="765746" y="1342072"/>
                  </a:lnTo>
                  <a:lnTo>
                    <a:pt x="776262" y="1341907"/>
                  </a:lnTo>
                  <a:lnTo>
                    <a:pt x="784834" y="1341450"/>
                  </a:lnTo>
                  <a:lnTo>
                    <a:pt x="790613" y="1340764"/>
                  </a:lnTo>
                  <a:lnTo>
                    <a:pt x="792734" y="1339926"/>
                  </a:lnTo>
                  <a:close/>
                </a:path>
                <a:path w="793115" h="1597659">
                  <a:moveTo>
                    <a:pt x="792734" y="1288910"/>
                  </a:moveTo>
                  <a:lnTo>
                    <a:pt x="790613" y="1288084"/>
                  </a:lnTo>
                  <a:lnTo>
                    <a:pt x="784834" y="1287399"/>
                  </a:lnTo>
                  <a:lnTo>
                    <a:pt x="776262" y="1286941"/>
                  </a:lnTo>
                  <a:lnTo>
                    <a:pt x="765746" y="1286776"/>
                  </a:lnTo>
                  <a:lnTo>
                    <a:pt x="755243" y="1286941"/>
                  </a:lnTo>
                  <a:lnTo>
                    <a:pt x="746671" y="1287399"/>
                  </a:lnTo>
                  <a:lnTo>
                    <a:pt x="740892" y="1288084"/>
                  </a:lnTo>
                  <a:lnTo>
                    <a:pt x="738771" y="1288910"/>
                  </a:lnTo>
                  <a:lnTo>
                    <a:pt x="740892" y="1289748"/>
                  </a:lnTo>
                  <a:lnTo>
                    <a:pt x="746671" y="1290434"/>
                  </a:lnTo>
                  <a:lnTo>
                    <a:pt x="755243" y="1290891"/>
                  </a:lnTo>
                  <a:lnTo>
                    <a:pt x="765746" y="1291056"/>
                  </a:lnTo>
                  <a:lnTo>
                    <a:pt x="776262" y="1290891"/>
                  </a:lnTo>
                  <a:lnTo>
                    <a:pt x="784834" y="1290434"/>
                  </a:lnTo>
                  <a:lnTo>
                    <a:pt x="790613" y="1289748"/>
                  </a:lnTo>
                  <a:lnTo>
                    <a:pt x="792734" y="1288910"/>
                  </a:lnTo>
                  <a:close/>
                </a:path>
                <a:path w="793115" h="1597659">
                  <a:moveTo>
                    <a:pt x="792734" y="1237907"/>
                  </a:moveTo>
                  <a:lnTo>
                    <a:pt x="790613" y="1237068"/>
                  </a:lnTo>
                  <a:lnTo>
                    <a:pt x="784834" y="1236383"/>
                  </a:lnTo>
                  <a:lnTo>
                    <a:pt x="776262" y="1235925"/>
                  </a:lnTo>
                  <a:lnTo>
                    <a:pt x="765746" y="1235760"/>
                  </a:lnTo>
                  <a:lnTo>
                    <a:pt x="755243" y="1235925"/>
                  </a:lnTo>
                  <a:lnTo>
                    <a:pt x="746671" y="1236383"/>
                  </a:lnTo>
                  <a:lnTo>
                    <a:pt x="740892" y="1237068"/>
                  </a:lnTo>
                  <a:lnTo>
                    <a:pt x="738771" y="1237907"/>
                  </a:lnTo>
                  <a:lnTo>
                    <a:pt x="740892" y="1238732"/>
                  </a:lnTo>
                  <a:lnTo>
                    <a:pt x="746671" y="1239418"/>
                  </a:lnTo>
                  <a:lnTo>
                    <a:pt x="755243" y="1239875"/>
                  </a:lnTo>
                  <a:lnTo>
                    <a:pt x="765746" y="1240040"/>
                  </a:lnTo>
                  <a:lnTo>
                    <a:pt x="776262" y="1239875"/>
                  </a:lnTo>
                  <a:lnTo>
                    <a:pt x="784834" y="1239418"/>
                  </a:lnTo>
                  <a:lnTo>
                    <a:pt x="790613" y="1238732"/>
                  </a:lnTo>
                  <a:lnTo>
                    <a:pt x="792734" y="1237907"/>
                  </a:lnTo>
                  <a:close/>
                </a:path>
                <a:path w="793115" h="1597659">
                  <a:moveTo>
                    <a:pt x="792734" y="1186878"/>
                  </a:moveTo>
                  <a:lnTo>
                    <a:pt x="790613" y="1186053"/>
                  </a:lnTo>
                  <a:lnTo>
                    <a:pt x="784834" y="1185367"/>
                  </a:lnTo>
                  <a:lnTo>
                    <a:pt x="776262" y="1184910"/>
                  </a:lnTo>
                  <a:lnTo>
                    <a:pt x="765746" y="1184744"/>
                  </a:lnTo>
                  <a:lnTo>
                    <a:pt x="755243" y="1184910"/>
                  </a:lnTo>
                  <a:lnTo>
                    <a:pt x="746671" y="1185367"/>
                  </a:lnTo>
                  <a:lnTo>
                    <a:pt x="740892" y="1186053"/>
                  </a:lnTo>
                  <a:lnTo>
                    <a:pt x="738771" y="1186878"/>
                  </a:lnTo>
                  <a:lnTo>
                    <a:pt x="740892" y="1187716"/>
                  </a:lnTo>
                  <a:lnTo>
                    <a:pt x="746671" y="1188402"/>
                  </a:lnTo>
                  <a:lnTo>
                    <a:pt x="755243" y="1188859"/>
                  </a:lnTo>
                  <a:lnTo>
                    <a:pt x="765746" y="1189024"/>
                  </a:lnTo>
                  <a:lnTo>
                    <a:pt x="776262" y="1188859"/>
                  </a:lnTo>
                  <a:lnTo>
                    <a:pt x="784834" y="1188402"/>
                  </a:lnTo>
                  <a:lnTo>
                    <a:pt x="790613" y="1187716"/>
                  </a:lnTo>
                  <a:lnTo>
                    <a:pt x="792734" y="1186878"/>
                  </a:lnTo>
                  <a:close/>
                </a:path>
                <a:path w="793115" h="1597659">
                  <a:moveTo>
                    <a:pt x="792734" y="1135862"/>
                  </a:moveTo>
                  <a:lnTo>
                    <a:pt x="790613" y="1135037"/>
                  </a:lnTo>
                  <a:lnTo>
                    <a:pt x="784834" y="1134351"/>
                  </a:lnTo>
                  <a:lnTo>
                    <a:pt x="776262" y="1133894"/>
                  </a:lnTo>
                  <a:lnTo>
                    <a:pt x="765746" y="1133716"/>
                  </a:lnTo>
                  <a:lnTo>
                    <a:pt x="755243" y="1133894"/>
                  </a:lnTo>
                  <a:lnTo>
                    <a:pt x="746671" y="1134351"/>
                  </a:lnTo>
                  <a:lnTo>
                    <a:pt x="740892" y="1135037"/>
                  </a:lnTo>
                  <a:lnTo>
                    <a:pt x="738771" y="1135862"/>
                  </a:lnTo>
                  <a:lnTo>
                    <a:pt x="740892" y="1136700"/>
                  </a:lnTo>
                  <a:lnTo>
                    <a:pt x="746671" y="1137373"/>
                  </a:lnTo>
                  <a:lnTo>
                    <a:pt x="755243" y="1137831"/>
                  </a:lnTo>
                  <a:lnTo>
                    <a:pt x="765746" y="1137996"/>
                  </a:lnTo>
                  <a:lnTo>
                    <a:pt x="776262" y="1137831"/>
                  </a:lnTo>
                  <a:lnTo>
                    <a:pt x="784834" y="1137373"/>
                  </a:lnTo>
                  <a:lnTo>
                    <a:pt x="790613" y="1136700"/>
                  </a:lnTo>
                  <a:lnTo>
                    <a:pt x="792734" y="1135862"/>
                  </a:lnTo>
                  <a:close/>
                </a:path>
                <a:path w="793115" h="1597659">
                  <a:moveTo>
                    <a:pt x="792734" y="1084859"/>
                  </a:moveTo>
                  <a:lnTo>
                    <a:pt x="790613" y="1084021"/>
                  </a:lnTo>
                  <a:lnTo>
                    <a:pt x="784834" y="1083335"/>
                  </a:lnTo>
                  <a:lnTo>
                    <a:pt x="776262" y="1082878"/>
                  </a:lnTo>
                  <a:lnTo>
                    <a:pt x="765746" y="1082713"/>
                  </a:lnTo>
                  <a:lnTo>
                    <a:pt x="755243" y="1082878"/>
                  </a:lnTo>
                  <a:lnTo>
                    <a:pt x="746671" y="1083335"/>
                  </a:lnTo>
                  <a:lnTo>
                    <a:pt x="740892" y="1084021"/>
                  </a:lnTo>
                  <a:lnTo>
                    <a:pt x="738771" y="1084859"/>
                  </a:lnTo>
                  <a:lnTo>
                    <a:pt x="740892" y="1085684"/>
                  </a:lnTo>
                  <a:lnTo>
                    <a:pt x="746671" y="1086370"/>
                  </a:lnTo>
                  <a:lnTo>
                    <a:pt x="755243" y="1086827"/>
                  </a:lnTo>
                  <a:lnTo>
                    <a:pt x="765746" y="1086993"/>
                  </a:lnTo>
                  <a:lnTo>
                    <a:pt x="776262" y="1086827"/>
                  </a:lnTo>
                  <a:lnTo>
                    <a:pt x="784834" y="1086370"/>
                  </a:lnTo>
                  <a:lnTo>
                    <a:pt x="790613" y="1085684"/>
                  </a:lnTo>
                  <a:lnTo>
                    <a:pt x="792734" y="1084859"/>
                  </a:lnTo>
                  <a:close/>
                </a:path>
                <a:path w="793115" h="1597659">
                  <a:moveTo>
                    <a:pt x="792734" y="1033830"/>
                  </a:moveTo>
                  <a:lnTo>
                    <a:pt x="790613" y="1033005"/>
                  </a:lnTo>
                  <a:lnTo>
                    <a:pt x="784834" y="1032319"/>
                  </a:lnTo>
                  <a:lnTo>
                    <a:pt x="776262" y="1031862"/>
                  </a:lnTo>
                  <a:lnTo>
                    <a:pt x="765746" y="1031697"/>
                  </a:lnTo>
                  <a:lnTo>
                    <a:pt x="755243" y="1031862"/>
                  </a:lnTo>
                  <a:lnTo>
                    <a:pt x="746671" y="1032319"/>
                  </a:lnTo>
                  <a:lnTo>
                    <a:pt x="740892" y="1033005"/>
                  </a:lnTo>
                  <a:lnTo>
                    <a:pt x="738771" y="1033830"/>
                  </a:lnTo>
                  <a:lnTo>
                    <a:pt x="740892" y="1034669"/>
                  </a:lnTo>
                  <a:lnTo>
                    <a:pt x="746671" y="1035354"/>
                  </a:lnTo>
                  <a:lnTo>
                    <a:pt x="755243" y="1035812"/>
                  </a:lnTo>
                  <a:lnTo>
                    <a:pt x="765746" y="1035977"/>
                  </a:lnTo>
                  <a:lnTo>
                    <a:pt x="776262" y="1035812"/>
                  </a:lnTo>
                  <a:lnTo>
                    <a:pt x="784834" y="1035354"/>
                  </a:lnTo>
                  <a:lnTo>
                    <a:pt x="790613" y="1034669"/>
                  </a:lnTo>
                  <a:lnTo>
                    <a:pt x="792734" y="1033830"/>
                  </a:lnTo>
                  <a:close/>
                </a:path>
                <a:path w="793115" h="1597659">
                  <a:moveTo>
                    <a:pt x="792734" y="982827"/>
                  </a:moveTo>
                  <a:lnTo>
                    <a:pt x="790613" y="981989"/>
                  </a:lnTo>
                  <a:lnTo>
                    <a:pt x="784834" y="981303"/>
                  </a:lnTo>
                  <a:lnTo>
                    <a:pt x="776262" y="980846"/>
                  </a:lnTo>
                  <a:lnTo>
                    <a:pt x="765746" y="980681"/>
                  </a:lnTo>
                  <a:lnTo>
                    <a:pt x="755243" y="980846"/>
                  </a:lnTo>
                  <a:lnTo>
                    <a:pt x="746671" y="981303"/>
                  </a:lnTo>
                  <a:lnTo>
                    <a:pt x="740892" y="981989"/>
                  </a:lnTo>
                  <a:lnTo>
                    <a:pt x="738771" y="982827"/>
                  </a:lnTo>
                  <a:lnTo>
                    <a:pt x="740892" y="983653"/>
                  </a:lnTo>
                  <a:lnTo>
                    <a:pt x="746671" y="984338"/>
                  </a:lnTo>
                  <a:lnTo>
                    <a:pt x="755243" y="984796"/>
                  </a:lnTo>
                  <a:lnTo>
                    <a:pt x="765746" y="984961"/>
                  </a:lnTo>
                  <a:lnTo>
                    <a:pt x="776262" y="984796"/>
                  </a:lnTo>
                  <a:lnTo>
                    <a:pt x="784834" y="984338"/>
                  </a:lnTo>
                  <a:lnTo>
                    <a:pt x="790613" y="983653"/>
                  </a:lnTo>
                  <a:lnTo>
                    <a:pt x="792734" y="982827"/>
                  </a:lnTo>
                  <a:close/>
                </a:path>
                <a:path w="793115" h="1597659">
                  <a:moveTo>
                    <a:pt x="792734" y="931799"/>
                  </a:moveTo>
                  <a:lnTo>
                    <a:pt x="790613" y="930973"/>
                  </a:lnTo>
                  <a:lnTo>
                    <a:pt x="784834" y="930287"/>
                  </a:lnTo>
                  <a:lnTo>
                    <a:pt x="776262" y="929830"/>
                  </a:lnTo>
                  <a:lnTo>
                    <a:pt x="765746" y="929665"/>
                  </a:lnTo>
                  <a:lnTo>
                    <a:pt x="755243" y="929830"/>
                  </a:lnTo>
                  <a:lnTo>
                    <a:pt x="746671" y="930287"/>
                  </a:lnTo>
                  <a:lnTo>
                    <a:pt x="740892" y="930973"/>
                  </a:lnTo>
                  <a:lnTo>
                    <a:pt x="738771" y="931799"/>
                  </a:lnTo>
                  <a:lnTo>
                    <a:pt x="740892" y="932637"/>
                  </a:lnTo>
                  <a:lnTo>
                    <a:pt x="746671" y="933323"/>
                  </a:lnTo>
                  <a:lnTo>
                    <a:pt x="755243" y="933780"/>
                  </a:lnTo>
                  <a:lnTo>
                    <a:pt x="765746" y="933945"/>
                  </a:lnTo>
                  <a:lnTo>
                    <a:pt x="776262" y="933780"/>
                  </a:lnTo>
                  <a:lnTo>
                    <a:pt x="784834" y="933323"/>
                  </a:lnTo>
                  <a:lnTo>
                    <a:pt x="790613" y="932637"/>
                  </a:lnTo>
                  <a:lnTo>
                    <a:pt x="792734" y="93179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672699" y="5200116"/>
            <a:ext cx="549275" cy="137160"/>
          </a:xfrm>
          <a:custGeom>
            <a:avLst/>
            <a:gdLst/>
            <a:ahLst/>
            <a:cxnLst/>
            <a:rect l="l" t="t" r="r" b="b"/>
            <a:pathLst>
              <a:path w="549275" h="137160">
                <a:moveTo>
                  <a:pt x="338662" y="0"/>
                </a:moveTo>
                <a:lnTo>
                  <a:pt x="320203" y="1323"/>
                </a:lnTo>
                <a:lnTo>
                  <a:pt x="301875" y="6587"/>
                </a:lnTo>
                <a:lnTo>
                  <a:pt x="284403" y="14310"/>
                </a:lnTo>
                <a:lnTo>
                  <a:pt x="267592" y="23074"/>
                </a:lnTo>
                <a:lnTo>
                  <a:pt x="250586" y="31477"/>
                </a:lnTo>
                <a:lnTo>
                  <a:pt x="233090" y="38067"/>
                </a:lnTo>
                <a:lnTo>
                  <a:pt x="214807" y="41387"/>
                </a:lnTo>
                <a:lnTo>
                  <a:pt x="198223" y="41093"/>
                </a:lnTo>
                <a:lnTo>
                  <a:pt x="181544" y="39896"/>
                </a:lnTo>
                <a:lnTo>
                  <a:pt x="165378" y="40435"/>
                </a:lnTo>
                <a:lnTo>
                  <a:pt x="150329" y="45349"/>
                </a:lnTo>
                <a:lnTo>
                  <a:pt x="140754" y="52637"/>
                </a:lnTo>
                <a:lnTo>
                  <a:pt x="132549" y="61667"/>
                </a:lnTo>
                <a:lnTo>
                  <a:pt x="124555" y="71018"/>
                </a:lnTo>
                <a:lnTo>
                  <a:pt x="115608" y="79271"/>
                </a:lnTo>
                <a:lnTo>
                  <a:pt x="70218" y="91590"/>
                </a:lnTo>
                <a:lnTo>
                  <a:pt x="58237" y="92216"/>
                </a:lnTo>
                <a:lnTo>
                  <a:pt x="46285" y="93250"/>
                </a:lnTo>
                <a:lnTo>
                  <a:pt x="5156" y="114629"/>
                </a:lnTo>
                <a:lnTo>
                  <a:pt x="0" y="136776"/>
                </a:lnTo>
                <a:lnTo>
                  <a:pt x="549148" y="131353"/>
                </a:lnTo>
                <a:lnTo>
                  <a:pt x="527240" y="91764"/>
                </a:lnTo>
                <a:lnTo>
                  <a:pt x="477901" y="73111"/>
                </a:lnTo>
                <a:lnTo>
                  <a:pt x="454545" y="72562"/>
                </a:lnTo>
                <a:lnTo>
                  <a:pt x="443003" y="71729"/>
                </a:lnTo>
                <a:lnTo>
                  <a:pt x="431800" y="69136"/>
                </a:lnTo>
                <a:lnTo>
                  <a:pt x="411019" y="56142"/>
                </a:lnTo>
                <a:lnTo>
                  <a:pt x="393877" y="37361"/>
                </a:lnTo>
                <a:lnTo>
                  <a:pt x="376878" y="18208"/>
                </a:lnTo>
                <a:lnTo>
                  <a:pt x="356527" y="4099"/>
                </a:lnTo>
                <a:lnTo>
                  <a:pt x="33866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1234" y="4677157"/>
            <a:ext cx="441325" cy="109855"/>
          </a:xfrm>
          <a:custGeom>
            <a:avLst/>
            <a:gdLst/>
            <a:ahLst/>
            <a:cxnLst/>
            <a:rect l="l" t="t" r="r" b="b"/>
            <a:pathLst>
              <a:path w="441325" h="109854">
                <a:moveTo>
                  <a:pt x="271955" y="0"/>
                </a:moveTo>
                <a:lnTo>
                  <a:pt x="257132" y="1062"/>
                </a:lnTo>
                <a:lnTo>
                  <a:pt x="242415" y="5293"/>
                </a:lnTo>
                <a:lnTo>
                  <a:pt x="228384" y="11503"/>
                </a:lnTo>
                <a:lnTo>
                  <a:pt x="214885" y="18538"/>
                </a:lnTo>
                <a:lnTo>
                  <a:pt x="201228" y="25284"/>
                </a:lnTo>
                <a:lnTo>
                  <a:pt x="187175" y="30575"/>
                </a:lnTo>
                <a:lnTo>
                  <a:pt x="172491" y="33245"/>
                </a:lnTo>
                <a:lnTo>
                  <a:pt x="159175" y="33005"/>
                </a:lnTo>
                <a:lnTo>
                  <a:pt x="145783" y="32042"/>
                </a:lnTo>
                <a:lnTo>
                  <a:pt x="132800" y="32474"/>
                </a:lnTo>
                <a:lnTo>
                  <a:pt x="120713" y="36420"/>
                </a:lnTo>
                <a:lnTo>
                  <a:pt x="113030" y="42271"/>
                </a:lnTo>
                <a:lnTo>
                  <a:pt x="106446" y="49522"/>
                </a:lnTo>
                <a:lnTo>
                  <a:pt x="100026" y="57032"/>
                </a:lnTo>
                <a:lnTo>
                  <a:pt x="92836" y="63662"/>
                </a:lnTo>
                <a:lnTo>
                  <a:pt x="46771" y="74049"/>
                </a:lnTo>
                <a:lnTo>
                  <a:pt x="37174" y="74882"/>
                </a:lnTo>
                <a:lnTo>
                  <a:pt x="288" y="100577"/>
                </a:lnTo>
                <a:lnTo>
                  <a:pt x="0" y="109839"/>
                </a:lnTo>
                <a:lnTo>
                  <a:pt x="440982" y="105483"/>
                </a:lnTo>
                <a:lnTo>
                  <a:pt x="404150" y="63447"/>
                </a:lnTo>
                <a:lnTo>
                  <a:pt x="365010" y="58270"/>
                </a:lnTo>
                <a:lnTo>
                  <a:pt x="355740" y="57598"/>
                </a:lnTo>
                <a:lnTo>
                  <a:pt x="346748" y="55508"/>
                </a:lnTo>
                <a:lnTo>
                  <a:pt x="330058" y="45082"/>
                </a:lnTo>
                <a:lnTo>
                  <a:pt x="316295" y="30003"/>
                </a:lnTo>
                <a:lnTo>
                  <a:pt x="302647" y="14625"/>
                </a:lnTo>
                <a:lnTo>
                  <a:pt x="286308" y="3299"/>
                </a:lnTo>
                <a:lnTo>
                  <a:pt x="271955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6826" y="5344847"/>
            <a:ext cx="608965" cy="151765"/>
          </a:xfrm>
          <a:custGeom>
            <a:avLst/>
            <a:gdLst/>
            <a:ahLst/>
            <a:cxnLst/>
            <a:rect l="l" t="t" r="r" b="b"/>
            <a:pathLst>
              <a:path w="608965" h="151764">
                <a:moveTo>
                  <a:pt x="375422" y="0"/>
                </a:moveTo>
                <a:lnTo>
                  <a:pt x="354957" y="1467"/>
                </a:lnTo>
                <a:lnTo>
                  <a:pt x="334641" y="7304"/>
                </a:lnTo>
                <a:lnTo>
                  <a:pt x="315277" y="15864"/>
                </a:lnTo>
                <a:lnTo>
                  <a:pt x="296644" y="25580"/>
                </a:lnTo>
                <a:lnTo>
                  <a:pt x="277791" y="34893"/>
                </a:lnTo>
                <a:lnTo>
                  <a:pt x="258393" y="42194"/>
                </a:lnTo>
                <a:lnTo>
                  <a:pt x="238124" y="45874"/>
                </a:lnTo>
                <a:lnTo>
                  <a:pt x="219747" y="45553"/>
                </a:lnTo>
                <a:lnTo>
                  <a:pt x="201258" y="44221"/>
                </a:lnTo>
                <a:lnTo>
                  <a:pt x="183334" y="44811"/>
                </a:lnTo>
                <a:lnTo>
                  <a:pt x="166649" y="50256"/>
                </a:lnTo>
                <a:lnTo>
                  <a:pt x="156037" y="58343"/>
                </a:lnTo>
                <a:lnTo>
                  <a:pt x="146945" y="68356"/>
                </a:lnTo>
                <a:lnTo>
                  <a:pt x="138081" y="78727"/>
                </a:lnTo>
                <a:lnTo>
                  <a:pt x="128155" y="87886"/>
                </a:lnTo>
                <a:lnTo>
                  <a:pt x="91142" y="100459"/>
                </a:lnTo>
                <a:lnTo>
                  <a:pt x="64574" y="102219"/>
                </a:lnTo>
                <a:lnTo>
                  <a:pt x="51325" y="103365"/>
                </a:lnTo>
                <a:lnTo>
                  <a:pt x="14685" y="117160"/>
                </a:lnTo>
                <a:lnTo>
                  <a:pt x="0" y="151614"/>
                </a:lnTo>
                <a:lnTo>
                  <a:pt x="608749" y="145607"/>
                </a:lnTo>
                <a:lnTo>
                  <a:pt x="584460" y="101718"/>
                </a:lnTo>
                <a:lnTo>
                  <a:pt x="529767" y="81040"/>
                </a:lnTo>
                <a:lnTo>
                  <a:pt x="503882" y="80440"/>
                </a:lnTo>
                <a:lnTo>
                  <a:pt x="491084" y="79508"/>
                </a:lnTo>
                <a:lnTo>
                  <a:pt x="478662" y="76621"/>
                </a:lnTo>
                <a:lnTo>
                  <a:pt x="455628" y="62227"/>
                </a:lnTo>
                <a:lnTo>
                  <a:pt x="436630" y="41413"/>
                </a:lnTo>
                <a:lnTo>
                  <a:pt x="417792" y="20185"/>
                </a:lnTo>
                <a:lnTo>
                  <a:pt x="395236" y="4548"/>
                </a:lnTo>
                <a:lnTo>
                  <a:pt x="375422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086" y="4871080"/>
            <a:ext cx="427990" cy="106680"/>
          </a:xfrm>
          <a:custGeom>
            <a:avLst/>
            <a:gdLst/>
            <a:ahLst/>
            <a:cxnLst/>
            <a:rect l="l" t="t" r="r" b="b"/>
            <a:pathLst>
              <a:path w="427990" h="106679">
                <a:moveTo>
                  <a:pt x="263824" y="0"/>
                </a:moveTo>
                <a:lnTo>
                  <a:pt x="249440" y="1029"/>
                </a:lnTo>
                <a:lnTo>
                  <a:pt x="235161" y="5130"/>
                </a:lnTo>
                <a:lnTo>
                  <a:pt x="221551" y="11147"/>
                </a:lnTo>
                <a:lnTo>
                  <a:pt x="208456" y="17976"/>
                </a:lnTo>
                <a:lnTo>
                  <a:pt x="195210" y="24522"/>
                </a:lnTo>
                <a:lnTo>
                  <a:pt x="181580" y="29651"/>
                </a:lnTo>
                <a:lnTo>
                  <a:pt x="167335" y="32229"/>
                </a:lnTo>
                <a:lnTo>
                  <a:pt x="154416" y="32008"/>
                </a:lnTo>
                <a:lnTo>
                  <a:pt x="141425" y="31078"/>
                </a:lnTo>
                <a:lnTo>
                  <a:pt x="128832" y="31499"/>
                </a:lnTo>
                <a:lnTo>
                  <a:pt x="117106" y="35328"/>
                </a:lnTo>
                <a:lnTo>
                  <a:pt x="109647" y="41004"/>
                </a:lnTo>
                <a:lnTo>
                  <a:pt x="103257" y="48039"/>
                </a:lnTo>
                <a:lnTo>
                  <a:pt x="97029" y="55329"/>
                </a:lnTo>
                <a:lnTo>
                  <a:pt x="90055" y="61770"/>
                </a:lnTo>
                <a:lnTo>
                  <a:pt x="45374" y="71840"/>
                </a:lnTo>
                <a:lnTo>
                  <a:pt x="36061" y="72644"/>
                </a:lnTo>
                <a:lnTo>
                  <a:pt x="281" y="97574"/>
                </a:lnTo>
                <a:lnTo>
                  <a:pt x="0" y="106550"/>
                </a:lnTo>
                <a:lnTo>
                  <a:pt x="427786" y="102321"/>
                </a:lnTo>
                <a:lnTo>
                  <a:pt x="392050" y="61558"/>
                </a:lnTo>
                <a:lnTo>
                  <a:pt x="354090" y="56531"/>
                </a:lnTo>
                <a:lnTo>
                  <a:pt x="345098" y="55878"/>
                </a:lnTo>
                <a:lnTo>
                  <a:pt x="336372" y="53857"/>
                </a:lnTo>
                <a:lnTo>
                  <a:pt x="320182" y="43738"/>
                </a:lnTo>
                <a:lnTo>
                  <a:pt x="306831" y="29108"/>
                </a:lnTo>
                <a:lnTo>
                  <a:pt x="293595" y="14188"/>
                </a:lnTo>
                <a:lnTo>
                  <a:pt x="277748" y="3197"/>
                </a:lnTo>
                <a:lnTo>
                  <a:pt x="2638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681596" y="6292451"/>
            <a:ext cx="3754754" cy="1074420"/>
            <a:chOff x="5681596" y="6292451"/>
            <a:chExt cx="3754754" cy="1074420"/>
          </a:xfrm>
        </p:grpSpPr>
        <p:sp>
          <p:nvSpPr>
            <p:cNvPr id="30" name="object 30"/>
            <p:cNvSpPr/>
            <p:nvPr/>
          </p:nvSpPr>
          <p:spPr>
            <a:xfrm>
              <a:off x="7127456" y="6642468"/>
              <a:ext cx="1907539" cy="722630"/>
            </a:xfrm>
            <a:custGeom>
              <a:avLst/>
              <a:gdLst/>
              <a:ahLst/>
              <a:cxnLst/>
              <a:rect l="l" t="t" r="r" b="b"/>
              <a:pathLst>
                <a:path w="1907540" h="722629">
                  <a:moveTo>
                    <a:pt x="510184" y="70307"/>
                  </a:moveTo>
                  <a:lnTo>
                    <a:pt x="508177" y="70307"/>
                  </a:lnTo>
                  <a:lnTo>
                    <a:pt x="509016" y="71818"/>
                  </a:lnTo>
                  <a:lnTo>
                    <a:pt x="510184" y="70307"/>
                  </a:lnTo>
                  <a:close/>
                </a:path>
                <a:path w="1907540" h="722629">
                  <a:moveTo>
                    <a:pt x="682117" y="2311"/>
                  </a:moveTo>
                  <a:lnTo>
                    <a:pt x="677786" y="9486"/>
                  </a:lnTo>
                  <a:lnTo>
                    <a:pt x="647255" y="63398"/>
                  </a:lnTo>
                  <a:lnTo>
                    <a:pt x="642759" y="71450"/>
                  </a:lnTo>
                  <a:lnTo>
                    <a:pt x="641692" y="70472"/>
                  </a:lnTo>
                  <a:lnTo>
                    <a:pt x="641692" y="73367"/>
                  </a:lnTo>
                  <a:lnTo>
                    <a:pt x="577253" y="188887"/>
                  </a:lnTo>
                  <a:lnTo>
                    <a:pt x="574802" y="184454"/>
                  </a:lnTo>
                  <a:lnTo>
                    <a:pt x="574802" y="193281"/>
                  </a:lnTo>
                  <a:lnTo>
                    <a:pt x="521335" y="289140"/>
                  </a:lnTo>
                  <a:lnTo>
                    <a:pt x="499198" y="329171"/>
                  </a:lnTo>
                  <a:lnTo>
                    <a:pt x="496760" y="325031"/>
                  </a:lnTo>
                  <a:lnTo>
                    <a:pt x="496760" y="333578"/>
                  </a:lnTo>
                  <a:lnTo>
                    <a:pt x="413981" y="483260"/>
                  </a:lnTo>
                  <a:lnTo>
                    <a:pt x="412038" y="480491"/>
                  </a:lnTo>
                  <a:lnTo>
                    <a:pt x="412038" y="486778"/>
                  </a:lnTo>
                  <a:lnTo>
                    <a:pt x="340271" y="616546"/>
                  </a:lnTo>
                  <a:lnTo>
                    <a:pt x="306349" y="678726"/>
                  </a:lnTo>
                  <a:lnTo>
                    <a:pt x="306070" y="678180"/>
                  </a:lnTo>
                  <a:lnTo>
                    <a:pt x="304749" y="675970"/>
                  </a:lnTo>
                  <a:lnTo>
                    <a:pt x="298780" y="666178"/>
                  </a:lnTo>
                  <a:lnTo>
                    <a:pt x="275399" y="628180"/>
                  </a:lnTo>
                  <a:lnTo>
                    <a:pt x="187642" y="486473"/>
                  </a:lnTo>
                  <a:lnTo>
                    <a:pt x="412038" y="486778"/>
                  </a:lnTo>
                  <a:lnTo>
                    <a:pt x="412038" y="480491"/>
                  </a:lnTo>
                  <a:lnTo>
                    <a:pt x="411835" y="480199"/>
                  </a:lnTo>
                  <a:lnTo>
                    <a:pt x="411835" y="484378"/>
                  </a:lnTo>
                  <a:lnTo>
                    <a:pt x="187985" y="484682"/>
                  </a:lnTo>
                  <a:lnTo>
                    <a:pt x="306298" y="334213"/>
                  </a:lnTo>
                  <a:lnTo>
                    <a:pt x="411835" y="484378"/>
                  </a:lnTo>
                  <a:lnTo>
                    <a:pt x="411835" y="480199"/>
                  </a:lnTo>
                  <a:lnTo>
                    <a:pt x="309105" y="333489"/>
                  </a:lnTo>
                  <a:lnTo>
                    <a:pt x="496760" y="333578"/>
                  </a:lnTo>
                  <a:lnTo>
                    <a:pt x="496760" y="325031"/>
                  </a:lnTo>
                  <a:lnTo>
                    <a:pt x="496684" y="324904"/>
                  </a:lnTo>
                  <a:lnTo>
                    <a:pt x="496684" y="330669"/>
                  </a:lnTo>
                  <a:lnTo>
                    <a:pt x="309016" y="330758"/>
                  </a:lnTo>
                  <a:lnTo>
                    <a:pt x="416356" y="194233"/>
                  </a:lnTo>
                  <a:lnTo>
                    <a:pt x="496684" y="330669"/>
                  </a:lnTo>
                  <a:lnTo>
                    <a:pt x="496684" y="324904"/>
                  </a:lnTo>
                  <a:lnTo>
                    <a:pt x="419315" y="193255"/>
                  </a:lnTo>
                  <a:lnTo>
                    <a:pt x="574802" y="193281"/>
                  </a:lnTo>
                  <a:lnTo>
                    <a:pt x="574802" y="184454"/>
                  </a:lnTo>
                  <a:lnTo>
                    <a:pt x="574459" y="183832"/>
                  </a:lnTo>
                  <a:lnTo>
                    <a:pt x="574459" y="190207"/>
                  </a:lnTo>
                  <a:lnTo>
                    <a:pt x="419506" y="190233"/>
                  </a:lnTo>
                  <a:lnTo>
                    <a:pt x="510501" y="74510"/>
                  </a:lnTo>
                  <a:lnTo>
                    <a:pt x="574459" y="190207"/>
                  </a:lnTo>
                  <a:lnTo>
                    <a:pt x="574459" y="183832"/>
                  </a:lnTo>
                  <a:lnTo>
                    <a:pt x="513410" y="73380"/>
                  </a:lnTo>
                  <a:lnTo>
                    <a:pt x="641692" y="73367"/>
                  </a:lnTo>
                  <a:lnTo>
                    <a:pt x="641692" y="70472"/>
                  </a:lnTo>
                  <a:lnTo>
                    <a:pt x="637070" y="66205"/>
                  </a:lnTo>
                  <a:lnTo>
                    <a:pt x="637070" y="70319"/>
                  </a:lnTo>
                  <a:lnTo>
                    <a:pt x="513803" y="70307"/>
                  </a:lnTo>
                  <a:lnTo>
                    <a:pt x="565632" y="4394"/>
                  </a:lnTo>
                  <a:lnTo>
                    <a:pt x="637070" y="70319"/>
                  </a:lnTo>
                  <a:lnTo>
                    <a:pt x="637070" y="66205"/>
                  </a:lnTo>
                  <a:lnTo>
                    <a:pt x="568667" y="3124"/>
                  </a:lnTo>
                  <a:lnTo>
                    <a:pt x="565277" y="0"/>
                  </a:lnTo>
                  <a:lnTo>
                    <a:pt x="509016" y="71818"/>
                  </a:lnTo>
                  <a:lnTo>
                    <a:pt x="416217" y="190233"/>
                  </a:lnTo>
                  <a:lnTo>
                    <a:pt x="414007" y="190233"/>
                  </a:lnTo>
                  <a:lnTo>
                    <a:pt x="414959" y="191846"/>
                  </a:lnTo>
                  <a:lnTo>
                    <a:pt x="306095" y="330758"/>
                  </a:lnTo>
                  <a:lnTo>
                    <a:pt x="303860" y="330758"/>
                  </a:lnTo>
                  <a:lnTo>
                    <a:pt x="304914" y="332257"/>
                  </a:lnTo>
                  <a:lnTo>
                    <a:pt x="185470" y="484682"/>
                  </a:lnTo>
                  <a:lnTo>
                    <a:pt x="184416" y="484682"/>
                  </a:lnTo>
                  <a:lnTo>
                    <a:pt x="184886" y="485432"/>
                  </a:lnTo>
                  <a:lnTo>
                    <a:pt x="34201" y="678268"/>
                  </a:lnTo>
                  <a:lnTo>
                    <a:pt x="10693" y="708507"/>
                  </a:lnTo>
                  <a:lnTo>
                    <a:pt x="2527" y="719112"/>
                  </a:lnTo>
                  <a:lnTo>
                    <a:pt x="800" y="721410"/>
                  </a:lnTo>
                  <a:lnTo>
                    <a:pt x="0" y="722553"/>
                  </a:lnTo>
                  <a:lnTo>
                    <a:pt x="1092" y="721309"/>
                  </a:lnTo>
                  <a:lnTo>
                    <a:pt x="2870" y="719112"/>
                  </a:lnTo>
                  <a:lnTo>
                    <a:pt x="11112" y="708825"/>
                  </a:lnTo>
                  <a:lnTo>
                    <a:pt x="35420" y="678180"/>
                  </a:lnTo>
                  <a:lnTo>
                    <a:pt x="186004" y="487210"/>
                  </a:lnTo>
                  <a:lnTo>
                    <a:pt x="298373" y="666432"/>
                  </a:lnTo>
                  <a:lnTo>
                    <a:pt x="305930" y="678268"/>
                  </a:lnTo>
                  <a:lnTo>
                    <a:pt x="306311" y="678815"/>
                  </a:lnTo>
                  <a:lnTo>
                    <a:pt x="286512" y="715098"/>
                  </a:lnTo>
                  <a:lnTo>
                    <a:pt x="283210" y="721601"/>
                  </a:lnTo>
                  <a:lnTo>
                    <a:pt x="282740" y="722553"/>
                  </a:lnTo>
                  <a:lnTo>
                    <a:pt x="283311" y="721601"/>
                  </a:lnTo>
                  <a:lnTo>
                    <a:pt x="287058" y="715391"/>
                  </a:lnTo>
                  <a:lnTo>
                    <a:pt x="317588" y="661466"/>
                  </a:lnTo>
                  <a:lnTo>
                    <a:pt x="415023" y="486778"/>
                  </a:lnTo>
                  <a:lnTo>
                    <a:pt x="416445" y="486778"/>
                  </a:lnTo>
                  <a:lnTo>
                    <a:pt x="416090" y="486257"/>
                  </a:lnTo>
                  <a:lnTo>
                    <a:pt x="415658" y="485660"/>
                  </a:lnTo>
                  <a:lnTo>
                    <a:pt x="443496" y="435749"/>
                  </a:lnTo>
                  <a:lnTo>
                    <a:pt x="499999" y="333578"/>
                  </a:lnTo>
                  <a:lnTo>
                    <a:pt x="501789" y="333578"/>
                  </a:lnTo>
                  <a:lnTo>
                    <a:pt x="501370" y="332854"/>
                  </a:lnTo>
                  <a:lnTo>
                    <a:pt x="500862" y="332016"/>
                  </a:lnTo>
                  <a:lnTo>
                    <a:pt x="577583" y="193281"/>
                  </a:lnTo>
                  <a:lnTo>
                    <a:pt x="579678" y="193281"/>
                  </a:lnTo>
                  <a:lnTo>
                    <a:pt x="579247" y="192493"/>
                  </a:lnTo>
                  <a:lnTo>
                    <a:pt x="578624" y="191389"/>
                  </a:lnTo>
                  <a:lnTo>
                    <a:pt x="624573" y="108318"/>
                  </a:lnTo>
                  <a:lnTo>
                    <a:pt x="643636" y="73367"/>
                  </a:lnTo>
                  <a:lnTo>
                    <a:pt x="644842" y="73355"/>
                  </a:lnTo>
                  <a:lnTo>
                    <a:pt x="644423" y="72961"/>
                  </a:lnTo>
                  <a:lnTo>
                    <a:pt x="644042" y="72618"/>
                  </a:lnTo>
                  <a:lnTo>
                    <a:pt x="678319" y="9779"/>
                  </a:lnTo>
                  <a:lnTo>
                    <a:pt x="682117" y="2311"/>
                  </a:lnTo>
                  <a:close/>
                </a:path>
                <a:path w="1907540" h="722629">
                  <a:moveTo>
                    <a:pt x="1907438" y="719569"/>
                  </a:moveTo>
                  <a:lnTo>
                    <a:pt x="1906574" y="718324"/>
                  </a:lnTo>
                  <a:lnTo>
                    <a:pt x="1896745" y="705573"/>
                  </a:lnTo>
                  <a:lnTo>
                    <a:pt x="1871472" y="673188"/>
                  </a:lnTo>
                  <a:lnTo>
                    <a:pt x="1722564" y="483438"/>
                  </a:lnTo>
                  <a:lnTo>
                    <a:pt x="1723034" y="482676"/>
                  </a:lnTo>
                  <a:lnTo>
                    <a:pt x="1721967" y="482676"/>
                  </a:lnTo>
                  <a:lnTo>
                    <a:pt x="1719821" y="479971"/>
                  </a:lnTo>
                  <a:lnTo>
                    <a:pt x="1719821" y="484454"/>
                  </a:lnTo>
                  <a:lnTo>
                    <a:pt x="1608658" y="663422"/>
                  </a:lnTo>
                  <a:lnTo>
                    <a:pt x="1602613" y="673315"/>
                  </a:lnTo>
                  <a:lnTo>
                    <a:pt x="1601330" y="675462"/>
                  </a:lnTo>
                  <a:lnTo>
                    <a:pt x="1601127" y="675830"/>
                  </a:lnTo>
                  <a:lnTo>
                    <a:pt x="1591360" y="657910"/>
                  </a:lnTo>
                  <a:lnTo>
                    <a:pt x="1495513" y="484771"/>
                  </a:lnTo>
                  <a:lnTo>
                    <a:pt x="1719821" y="484454"/>
                  </a:lnTo>
                  <a:lnTo>
                    <a:pt x="1719821" y="479971"/>
                  </a:lnTo>
                  <a:lnTo>
                    <a:pt x="1719453" y="479501"/>
                  </a:lnTo>
                  <a:lnTo>
                    <a:pt x="1719453" y="482676"/>
                  </a:lnTo>
                  <a:lnTo>
                    <a:pt x="1495628" y="482358"/>
                  </a:lnTo>
                  <a:lnTo>
                    <a:pt x="1601152" y="332854"/>
                  </a:lnTo>
                  <a:lnTo>
                    <a:pt x="1719453" y="482676"/>
                  </a:lnTo>
                  <a:lnTo>
                    <a:pt x="1719453" y="479501"/>
                  </a:lnTo>
                  <a:lnTo>
                    <a:pt x="1602536" y="330898"/>
                  </a:lnTo>
                  <a:lnTo>
                    <a:pt x="1603590" y="329399"/>
                  </a:lnTo>
                  <a:lnTo>
                    <a:pt x="1601355" y="329399"/>
                  </a:lnTo>
                  <a:lnTo>
                    <a:pt x="1598434" y="325691"/>
                  </a:lnTo>
                  <a:lnTo>
                    <a:pt x="1598434" y="329399"/>
                  </a:lnTo>
                  <a:lnTo>
                    <a:pt x="1598345" y="332117"/>
                  </a:lnTo>
                  <a:lnTo>
                    <a:pt x="1493520" y="481164"/>
                  </a:lnTo>
                  <a:lnTo>
                    <a:pt x="1466596" y="432498"/>
                  </a:lnTo>
                  <a:lnTo>
                    <a:pt x="1410601" y="332219"/>
                  </a:lnTo>
                  <a:lnTo>
                    <a:pt x="1598345" y="332117"/>
                  </a:lnTo>
                  <a:lnTo>
                    <a:pt x="1598345" y="329399"/>
                  </a:lnTo>
                  <a:lnTo>
                    <a:pt x="1410779" y="329298"/>
                  </a:lnTo>
                  <a:lnTo>
                    <a:pt x="1491081" y="193433"/>
                  </a:lnTo>
                  <a:lnTo>
                    <a:pt x="1598434" y="329399"/>
                  </a:lnTo>
                  <a:lnTo>
                    <a:pt x="1598434" y="325691"/>
                  </a:lnTo>
                  <a:lnTo>
                    <a:pt x="1492491" y="191046"/>
                  </a:lnTo>
                  <a:lnTo>
                    <a:pt x="1493431" y="189445"/>
                  </a:lnTo>
                  <a:lnTo>
                    <a:pt x="1491221" y="189445"/>
                  </a:lnTo>
                  <a:lnTo>
                    <a:pt x="1488122" y="185508"/>
                  </a:lnTo>
                  <a:lnTo>
                    <a:pt x="1488122" y="192481"/>
                  </a:lnTo>
                  <a:lnTo>
                    <a:pt x="1408188" y="327901"/>
                  </a:lnTo>
                  <a:lnTo>
                    <a:pt x="1332611" y="192506"/>
                  </a:lnTo>
                  <a:lnTo>
                    <a:pt x="1488122" y="192481"/>
                  </a:lnTo>
                  <a:lnTo>
                    <a:pt x="1488122" y="185508"/>
                  </a:lnTo>
                  <a:lnTo>
                    <a:pt x="1487932" y="185267"/>
                  </a:lnTo>
                  <a:lnTo>
                    <a:pt x="1487932" y="189445"/>
                  </a:lnTo>
                  <a:lnTo>
                    <a:pt x="1333004" y="189420"/>
                  </a:lnTo>
                  <a:lnTo>
                    <a:pt x="1396949" y="74206"/>
                  </a:lnTo>
                  <a:lnTo>
                    <a:pt x="1487932" y="189445"/>
                  </a:lnTo>
                  <a:lnTo>
                    <a:pt x="1487932" y="185267"/>
                  </a:lnTo>
                  <a:lnTo>
                    <a:pt x="1398435" y="71526"/>
                  </a:lnTo>
                  <a:lnTo>
                    <a:pt x="1399273" y="70015"/>
                  </a:lnTo>
                  <a:lnTo>
                    <a:pt x="1397241" y="70015"/>
                  </a:lnTo>
                  <a:lnTo>
                    <a:pt x="1394040" y="65951"/>
                  </a:lnTo>
                  <a:lnTo>
                    <a:pt x="1394040" y="73101"/>
                  </a:lnTo>
                  <a:lnTo>
                    <a:pt x="1330172" y="188150"/>
                  </a:lnTo>
                  <a:lnTo>
                    <a:pt x="1284782" y="106819"/>
                  </a:lnTo>
                  <a:lnTo>
                    <a:pt x="1265669" y="73088"/>
                  </a:lnTo>
                  <a:lnTo>
                    <a:pt x="1394040" y="73101"/>
                  </a:lnTo>
                  <a:lnTo>
                    <a:pt x="1394040" y="65951"/>
                  </a:lnTo>
                  <a:lnTo>
                    <a:pt x="1393634" y="65443"/>
                  </a:lnTo>
                  <a:lnTo>
                    <a:pt x="1393634" y="70015"/>
                  </a:lnTo>
                  <a:lnTo>
                    <a:pt x="1270393" y="70027"/>
                  </a:lnTo>
                  <a:lnTo>
                    <a:pt x="1341818" y="4394"/>
                  </a:lnTo>
                  <a:lnTo>
                    <a:pt x="1393634" y="70015"/>
                  </a:lnTo>
                  <a:lnTo>
                    <a:pt x="1393634" y="65443"/>
                  </a:lnTo>
                  <a:lnTo>
                    <a:pt x="1344612" y="3124"/>
                  </a:lnTo>
                  <a:lnTo>
                    <a:pt x="1342161" y="12"/>
                  </a:lnTo>
                  <a:lnTo>
                    <a:pt x="1264615" y="71208"/>
                  </a:lnTo>
                  <a:lnTo>
                    <a:pt x="1229664" y="9448"/>
                  </a:lnTo>
                  <a:lnTo>
                    <a:pt x="1225334" y="2311"/>
                  </a:lnTo>
                  <a:lnTo>
                    <a:pt x="1229118" y="9753"/>
                  </a:lnTo>
                  <a:lnTo>
                    <a:pt x="1258684" y="63982"/>
                  </a:lnTo>
                  <a:lnTo>
                    <a:pt x="1263332" y="72390"/>
                  </a:lnTo>
                  <a:lnTo>
                    <a:pt x="1262583" y="73075"/>
                  </a:lnTo>
                  <a:lnTo>
                    <a:pt x="1263713" y="73088"/>
                  </a:lnTo>
                  <a:lnTo>
                    <a:pt x="1328788" y="190652"/>
                  </a:lnTo>
                  <a:lnTo>
                    <a:pt x="1327759" y="192506"/>
                  </a:lnTo>
                  <a:lnTo>
                    <a:pt x="1329817" y="192506"/>
                  </a:lnTo>
                  <a:lnTo>
                    <a:pt x="1383461" y="289407"/>
                  </a:lnTo>
                  <a:lnTo>
                    <a:pt x="1406525" y="330733"/>
                  </a:lnTo>
                  <a:lnTo>
                    <a:pt x="1405648" y="332219"/>
                  </a:lnTo>
                  <a:lnTo>
                    <a:pt x="1407350" y="332219"/>
                  </a:lnTo>
                  <a:lnTo>
                    <a:pt x="1491843" y="483552"/>
                  </a:lnTo>
                  <a:lnTo>
                    <a:pt x="1490980" y="484771"/>
                  </a:lnTo>
                  <a:lnTo>
                    <a:pt x="1492529" y="484771"/>
                  </a:lnTo>
                  <a:lnTo>
                    <a:pt x="1565275" y="615061"/>
                  </a:lnTo>
                  <a:lnTo>
                    <a:pt x="1620380" y="712431"/>
                  </a:lnTo>
                  <a:lnTo>
                    <a:pt x="1624711" y="719569"/>
                  </a:lnTo>
                  <a:lnTo>
                    <a:pt x="1620926" y="712139"/>
                  </a:lnTo>
                  <a:lnTo>
                    <a:pt x="1601177" y="675932"/>
                  </a:lnTo>
                  <a:lnTo>
                    <a:pt x="1601558" y="675386"/>
                  </a:lnTo>
                  <a:lnTo>
                    <a:pt x="1602994" y="673188"/>
                  </a:lnTo>
                  <a:lnTo>
                    <a:pt x="1609064" y="663689"/>
                  </a:lnTo>
                  <a:lnTo>
                    <a:pt x="1721446" y="485203"/>
                  </a:lnTo>
                  <a:lnTo>
                    <a:pt x="1872081" y="675462"/>
                  </a:lnTo>
                  <a:lnTo>
                    <a:pt x="1896325" y="705904"/>
                  </a:lnTo>
                  <a:lnTo>
                    <a:pt x="1906435" y="718439"/>
                  </a:lnTo>
                  <a:lnTo>
                    <a:pt x="1907438" y="71956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19133" y="6606321"/>
              <a:ext cx="1515745" cy="758825"/>
            </a:xfrm>
            <a:custGeom>
              <a:avLst/>
              <a:gdLst/>
              <a:ahLst/>
              <a:cxnLst/>
              <a:rect l="l" t="t" r="r" b="b"/>
              <a:pathLst>
                <a:path w="1515745" h="758825">
                  <a:moveTo>
                    <a:pt x="484863" y="0"/>
                  </a:moveTo>
                  <a:lnTo>
                    <a:pt x="465305" y="176"/>
                  </a:lnTo>
                  <a:lnTo>
                    <a:pt x="466893" y="298639"/>
                  </a:lnTo>
                  <a:lnTo>
                    <a:pt x="425852" y="293109"/>
                  </a:lnTo>
                  <a:lnTo>
                    <a:pt x="381061" y="298050"/>
                  </a:lnTo>
                  <a:lnTo>
                    <a:pt x="338379" y="312300"/>
                  </a:lnTo>
                  <a:lnTo>
                    <a:pt x="303660" y="334694"/>
                  </a:lnTo>
                  <a:lnTo>
                    <a:pt x="278745" y="364251"/>
                  </a:lnTo>
                  <a:lnTo>
                    <a:pt x="262096" y="399186"/>
                  </a:lnTo>
                  <a:lnTo>
                    <a:pt x="254500" y="437134"/>
                  </a:lnTo>
                  <a:lnTo>
                    <a:pt x="256746" y="475728"/>
                  </a:lnTo>
                  <a:lnTo>
                    <a:pt x="212237" y="473983"/>
                  </a:lnTo>
                  <a:lnTo>
                    <a:pt x="168253" y="481108"/>
                  </a:lnTo>
                  <a:lnTo>
                    <a:pt x="126400" y="496510"/>
                  </a:lnTo>
                  <a:lnTo>
                    <a:pt x="88289" y="519595"/>
                  </a:lnTo>
                  <a:lnTo>
                    <a:pt x="55527" y="549769"/>
                  </a:lnTo>
                  <a:lnTo>
                    <a:pt x="29696" y="586057"/>
                  </a:lnTo>
                  <a:lnTo>
                    <a:pt x="11574" y="626766"/>
                  </a:lnTo>
                  <a:lnTo>
                    <a:pt x="1546" y="670224"/>
                  </a:lnTo>
                  <a:lnTo>
                    <a:pt x="0" y="714758"/>
                  </a:lnTo>
                  <a:lnTo>
                    <a:pt x="7318" y="758696"/>
                  </a:lnTo>
                  <a:lnTo>
                    <a:pt x="1507937" y="758696"/>
                  </a:lnTo>
                  <a:lnTo>
                    <a:pt x="1515250" y="714758"/>
                  </a:lnTo>
                  <a:lnTo>
                    <a:pt x="1513700" y="670224"/>
                  </a:lnTo>
                  <a:lnTo>
                    <a:pt x="1503672" y="626766"/>
                  </a:lnTo>
                  <a:lnTo>
                    <a:pt x="1485554" y="586057"/>
                  </a:lnTo>
                  <a:lnTo>
                    <a:pt x="1459728" y="549769"/>
                  </a:lnTo>
                  <a:lnTo>
                    <a:pt x="1426965" y="519595"/>
                  </a:lnTo>
                  <a:lnTo>
                    <a:pt x="1388851" y="496510"/>
                  </a:lnTo>
                  <a:lnTo>
                    <a:pt x="1346994" y="481108"/>
                  </a:lnTo>
                  <a:lnTo>
                    <a:pt x="1303006" y="473983"/>
                  </a:lnTo>
                  <a:lnTo>
                    <a:pt x="1258497" y="475728"/>
                  </a:lnTo>
                  <a:lnTo>
                    <a:pt x="1260750" y="437134"/>
                  </a:lnTo>
                  <a:lnTo>
                    <a:pt x="1253156" y="399186"/>
                  </a:lnTo>
                  <a:lnTo>
                    <a:pt x="1236505" y="364251"/>
                  </a:lnTo>
                  <a:lnTo>
                    <a:pt x="1211583" y="334694"/>
                  </a:lnTo>
                  <a:lnTo>
                    <a:pt x="1176864" y="312300"/>
                  </a:lnTo>
                  <a:lnTo>
                    <a:pt x="1134183" y="298050"/>
                  </a:lnTo>
                  <a:lnTo>
                    <a:pt x="1089396" y="293109"/>
                  </a:lnTo>
                  <a:lnTo>
                    <a:pt x="1048362" y="298639"/>
                  </a:lnTo>
                  <a:lnTo>
                    <a:pt x="1049937" y="176"/>
                  </a:lnTo>
                  <a:lnTo>
                    <a:pt x="48486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17537" y="6605028"/>
              <a:ext cx="1518285" cy="762000"/>
            </a:xfrm>
            <a:custGeom>
              <a:avLst/>
              <a:gdLst/>
              <a:ahLst/>
              <a:cxnLst/>
              <a:rect l="l" t="t" r="r" b="b"/>
              <a:pathLst>
                <a:path w="1518284" h="762000">
                  <a:moveTo>
                    <a:pt x="816140" y="399643"/>
                  </a:moveTo>
                  <a:lnTo>
                    <a:pt x="802119" y="360222"/>
                  </a:lnTo>
                  <a:lnTo>
                    <a:pt x="774865" y="331419"/>
                  </a:lnTo>
                  <a:lnTo>
                    <a:pt x="742365" y="316992"/>
                  </a:lnTo>
                  <a:lnTo>
                    <a:pt x="728751" y="314350"/>
                  </a:lnTo>
                  <a:lnTo>
                    <a:pt x="710412" y="314058"/>
                  </a:lnTo>
                  <a:lnTo>
                    <a:pt x="691603" y="317182"/>
                  </a:lnTo>
                  <a:lnTo>
                    <a:pt x="675068" y="323380"/>
                  </a:lnTo>
                  <a:lnTo>
                    <a:pt x="674166" y="317182"/>
                  </a:lnTo>
                  <a:lnTo>
                    <a:pt x="658114" y="281762"/>
                  </a:lnTo>
                  <a:lnTo>
                    <a:pt x="628142" y="252869"/>
                  </a:lnTo>
                  <a:lnTo>
                    <a:pt x="592467" y="239039"/>
                  </a:lnTo>
                  <a:lnTo>
                    <a:pt x="574840" y="237782"/>
                  </a:lnTo>
                  <a:lnTo>
                    <a:pt x="566458" y="238277"/>
                  </a:lnTo>
                  <a:lnTo>
                    <a:pt x="520268" y="254393"/>
                  </a:lnTo>
                  <a:lnTo>
                    <a:pt x="496709" y="275907"/>
                  </a:lnTo>
                  <a:lnTo>
                    <a:pt x="495020" y="278180"/>
                  </a:lnTo>
                  <a:lnTo>
                    <a:pt x="494169" y="279387"/>
                  </a:lnTo>
                  <a:lnTo>
                    <a:pt x="494563" y="279692"/>
                  </a:lnTo>
                  <a:lnTo>
                    <a:pt x="497928" y="274751"/>
                  </a:lnTo>
                  <a:lnTo>
                    <a:pt x="505739" y="267487"/>
                  </a:lnTo>
                  <a:lnTo>
                    <a:pt x="544410" y="245237"/>
                  </a:lnTo>
                  <a:lnTo>
                    <a:pt x="574865" y="240334"/>
                  </a:lnTo>
                  <a:lnTo>
                    <a:pt x="583336" y="240614"/>
                  </a:lnTo>
                  <a:lnTo>
                    <a:pt x="626541" y="255346"/>
                  </a:lnTo>
                  <a:lnTo>
                    <a:pt x="655586" y="283514"/>
                  </a:lnTo>
                  <a:lnTo>
                    <a:pt x="672592" y="327787"/>
                  </a:lnTo>
                  <a:lnTo>
                    <a:pt x="674497" y="326847"/>
                  </a:lnTo>
                  <a:lnTo>
                    <a:pt x="678675" y="325272"/>
                  </a:lnTo>
                  <a:lnTo>
                    <a:pt x="692404" y="320090"/>
                  </a:lnTo>
                  <a:lnTo>
                    <a:pt x="710628" y="316992"/>
                  </a:lnTo>
                  <a:lnTo>
                    <a:pt x="760323" y="325894"/>
                  </a:lnTo>
                  <a:lnTo>
                    <a:pt x="793508" y="351713"/>
                  </a:lnTo>
                  <a:lnTo>
                    <a:pt x="812393" y="385800"/>
                  </a:lnTo>
                  <a:lnTo>
                    <a:pt x="815835" y="399694"/>
                  </a:lnTo>
                  <a:lnTo>
                    <a:pt x="816140" y="399643"/>
                  </a:lnTo>
                  <a:close/>
                </a:path>
                <a:path w="1518284" h="762000">
                  <a:moveTo>
                    <a:pt x="862025" y="211137"/>
                  </a:moveTo>
                  <a:lnTo>
                    <a:pt x="861695" y="165874"/>
                  </a:lnTo>
                  <a:lnTo>
                    <a:pt x="861199" y="135369"/>
                  </a:lnTo>
                  <a:lnTo>
                    <a:pt x="860602" y="124180"/>
                  </a:lnTo>
                  <a:lnTo>
                    <a:pt x="860005" y="135369"/>
                  </a:lnTo>
                  <a:lnTo>
                    <a:pt x="859510" y="165874"/>
                  </a:lnTo>
                  <a:lnTo>
                    <a:pt x="859066" y="266560"/>
                  </a:lnTo>
                  <a:lnTo>
                    <a:pt x="859510" y="367233"/>
                  </a:lnTo>
                  <a:lnTo>
                    <a:pt x="860005" y="397751"/>
                  </a:lnTo>
                  <a:lnTo>
                    <a:pt x="860602" y="408940"/>
                  </a:lnTo>
                  <a:lnTo>
                    <a:pt x="861199" y="397751"/>
                  </a:lnTo>
                  <a:lnTo>
                    <a:pt x="861695" y="367233"/>
                  </a:lnTo>
                  <a:lnTo>
                    <a:pt x="862025" y="321970"/>
                  </a:lnTo>
                  <a:lnTo>
                    <a:pt x="862025" y="211137"/>
                  </a:lnTo>
                  <a:close/>
                </a:path>
                <a:path w="1518284" h="762000">
                  <a:moveTo>
                    <a:pt x="1121410" y="603745"/>
                  </a:moveTo>
                  <a:lnTo>
                    <a:pt x="1121295" y="597001"/>
                  </a:lnTo>
                  <a:lnTo>
                    <a:pt x="1121143" y="591959"/>
                  </a:lnTo>
                  <a:lnTo>
                    <a:pt x="1120584" y="588352"/>
                  </a:lnTo>
                  <a:lnTo>
                    <a:pt x="1120203" y="585470"/>
                  </a:lnTo>
                  <a:lnTo>
                    <a:pt x="1108824" y="547738"/>
                  </a:lnTo>
                  <a:lnTo>
                    <a:pt x="1085583" y="512762"/>
                  </a:lnTo>
                  <a:lnTo>
                    <a:pt x="1044663" y="481431"/>
                  </a:lnTo>
                  <a:lnTo>
                    <a:pt x="1012317" y="470611"/>
                  </a:lnTo>
                  <a:lnTo>
                    <a:pt x="1002118" y="468858"/>
                  </a:lnTo>
                  <a:lnTo>
                    <a:pt x="953604" y="472325"/>
                  </a:lnTo>
                  <a:lnTo>
                    <a:pt x="905840" y="494068"/>
                  </a:lnTo>
                  <a:lnTo>
                    <a:pt x="868718" y="533260"/>
                  </a:lnTo>
                  <a:lnTo>
                    <a:pt x="848067" y="512356"/>
                  </a:lnTo>
                  <a:lnTo>
                    <a:pt x="790397" y="482015"/>
                  </a:lnTo>
                  <a:lnTo>
                    <a:pt x="741324" y="475386"/>
                  </a:lnTo>
                  <a:lnTo>
                    <a:pt x="725766" y="476567"/>
                  </a:lnTo>
                  <a:lnTo>
                    <a:pt x="681748" y="489280"/>
                  </a:lnTo>
                  <a:lnTo>
                    <a:pt x="644575" y="513461"/>
                  </a:lnTo>
                  <a:lnTo>
                    <a:pt x="608965" y="557022"/>
                  </a:lnTo>
                  <a:lnTo>
                    <a:pt x="591654" y="604850"/>
                  </a:lnTo>
                  <a:lnTo>
                    <a:pt x="568439" y="592924"/>
                  </a:lnTo>
                  <a:lnTo>
                    <a:pt x="544576" y="586384"/>
                  </a:lnTo>
                  <a:lnTo>
                    <a:pt x="542785" y="585901"/>
                  </a:lnTo>
                  <a:lnTo>
                    <a:pt x="517486" y="584022"/>
                  </a:lnTo>
                  <a:lnTo>
                    <a:pt x="493725" y="586701"/>
                  </a:lnTo>
                  <a:lnTo>
                    <a:pt x="453593" y="602627"/>
                  </a:lnTo>
                  <a:lnTo>
                    <a:pt x="415391" y="638276"/>
                  </a:lnTo>
                  <a:lnTo>
                    <a:pt x="394830" y="681139"/>
                  </a:lnTo>
                  <a:lnTo>
                    <a:pt x="394081" y="687108"/>
                  </a:lnTo>
                  <a:lnTo>
                    <a:pt x="394081" y="687501"/>
                  </a:lnTo>
                  <a:lnTo>
                    <a:pt x="394208" y="687108"/>
                  </a:lnTo>
                  <a:lnTo>
                    <a:pt x="395351" y="683018"/>
                  </a:lnTo>
                  <a:lnTo>
                    <a:pt x="396100" y="680059"/>
                  </a:lnTo>
                  <a:lnTo>
                    <a:pt x="397471" y="675703"/>
                  </a:lnTo>
                  <a:lnTo>
                    <a:pt x="416534" y="639114"/>
                  </a:lnTo>
                  <a:lnTo>
                    <a:pt x="454596" y="604253"/>
                  </a:lnTo>
                  <a:lnTo>
                    <a:pt x="494169" y="588886"/>
                  </a:lnTo>
                  <a:lnTo>
                    <a:pt x="517525" y="586384"/>
                  </a:lnTo>
                  <a:lnTo>
                    <a:pt x="542366" y="588352"/>
                  </a:lnTo>
                  <a:lnTo>
                    <a:pt x="567499" y="595350"/>
                  </a:lnTo>
                  <a:lnTo>
                    <a:pt x="591781" y="607949"/>
                  </a:lnTo>
                  <a:lnTo>
                    <a:pt x="593521" y="609092"/>
                  </a:lnTo>
                  <a:lnTo>
                    <a:pt x="593877" y="607047"/>
                  </a:lnTo>
                  <a:lnTo>
                    <a:pt x="611466" y="558419"/>
                  </a:lnTo>
                  <a:lnTo>
                    <a:pt x="646531" y="515708"/>
                  </a:lnTo>
                  <a:lnTo>
                    <a:pt x="683031" y="492048"/>
                  </a:lnTo>
                  <a:lnTo>
                    <a:pt x="726147" y="479615"/>
                  </a:lnTo>
                  <a:lnTo>
                    <a:pt x="741387" y="478459"/>
                  </a:lnTo>
                  <a:lnTo>
                    <a:pt x="756818" y="478967"/>
                  </a:lnTo>
                  <a:lnTo>
                    <a:pt x="819683" y="497192"/>
                  </a:lnTo>
                  <a:lnTo>
                    <a:pt x="867752" y="536486"/>
                  </a:lnTo>
                  <a:lnTo>
                    <a:pt x="869073" y="538162"/>
                  </a:lnTo>
                  <a:lnTo>
                    <a:pt x="870191" y="536308"/>
                  </a:lnTo>
                  <a:lnTo>
                    <a:pt x="871258" y="534797"/>
                  </a:lnTo>
                  <a:lnTo>
                    <a:pt x="880948" y="521068"/>
                  </a:lnTo>
                  <a:lnTo>
                    <a:pt x="893495" y="507733"/>
                  </a:lnTo>
                  <a:lnTo>
                    <a:pt x="938212" y="480047"/>
                  </a:lnTo>
                  <a:lnTo>
                    <a:pt x="986345" y="470611"/>
                  </a:lnTo>
                  <a:lnTo>
                    <a:pt x="1001852" y="471335"/>
                  </a:lnTo>
                  <a:lnTo>
                    <a:pt x="1043749" y="483489"/>
                  </a:lnTo>
                  <a:lnTo>
                    <a:pt x="1075778" y="505599"/>
                  </a:lnTo>
                  <a:lnTo>
                    <a:pt x="1107503" y="548373"/>
                  </a:lnTo>
                  <a:lnTo>
                    <a:pt x="1119352" y="585470"/>
                  </a:lnTo>
                  <a:lnTo>
                    <a:pt x="1119886" y="588886"/>
                  </a:lnTo>
                  <a:lnTo>
                    <a:pt x="1120457" y="591959"/>
                  </a:lnTo>
                  <a:lnTo>
                    <a:pt x="1120927" y="599109"/>
                  </a:lnTo>
                  <a:lnTo>
                    <a:pt x="1121206" y="602627"/>
                  </a:lnTo>
                  <a:lnTo>
                    <a:pt x="1121333" y="603745"/>
                  </a:lnTo>
                  <a:close/>
                </a:path>
                <a:path w="1518284" h="762000">
                  <a:moveTo>
                    <a:pt x="1517675" y="709371"/>
                  </a:moveTo>
                  <a:lnTo>
                    <a:pt x="1514767" y="664603"/>
                  </a:lnTo>
                  <a:lnTo>
                    <a:pt x="1505432" y="627443"/>
                  </a:lnTo>
                  <a:lnTo>
                    <a:pt x="1486979" y="586549"/>
                  </a:lnTo>
                  <a:lnTo>
                    <a:pt x="1464538" y="554723"/>
                  </a:lnTo>
                  <a:lnTo>
                    <a:pt x="1461325" y="551065"/>
                  </a:lnTo>
                  <a:lnTo>
                    <a:pt x="1462049" y="552043"/>
                  </a:lnTo>
                  <a:lnTo>
                    <a:pt x="1470342" y="562330"/>
                  </a:lnTo>
                  <a:lnTo>
                    <a:pt x="1475003" y="568883"/>
                  </a:lnTo>
                  <a:lnTo>
                    <a:pt x="1498803" y="612152"/>
                  </a:lnTo>
                  <a:lnTo>
                    <a:pt x="1513700" y="664603"/>
                  </a:lnTo>
                  <a:lnTo>
                    <a:pt x="1516468" y="709409"/>
                  </a:lnTo>
                  <a:lnTo>
                    <a:pt x="1514271" y="734021"/>
                  </a:lnTo>
                  <a:lnTo>
                    <a:pt x="1508975" y="759307"/>
                  </a:lnTo>
                  <a:lnTo>
                    <a:pt x="10121" y="758482"/>
                  </a:lnTo>
                  <a:lnTo>
                    <a:pt x="5486" y="736536"/>
                  </a:lnTo>
                  <a:lnTo>
                    <a:pt x="3048" y="713143"/>
                  </a:lnTo>
                  <a:lnTo>
                    <a:pt x="3086" y="689038"/>
                  </a:lnTo>
                  <a:lnTo>
                    <a:pt x="10693" y="641972"/>
                  </a:lnTo>
                  <a:lnTo>
                    <a:pt x="27914" y="596912"/>
                  </a:lnTo>
                  <a:lnTo>
                    <a:pt x="54724" y="556374"/>
                  </a:lnTo>
                  <a:lnTo>
                    <a:pt x="90182" y="522655"/>
                  </a:lnTo>
                  <a:lnTo>
                    <a:pt x="132562" y="497459"/>
                  </a:lnTo>
                  <a:lnTo>
                    <a:pt x="179616" y="481736"/>
                  </a:lnTo>
                  <a:lnTo>
                    <a:pt x="217741" y="476643"/>
                  </a:lnTo>
                  <a:lnTo>
                    <a:pt x="231254" y="476440"/>
                  </a:lnTo>
                  <a:lnTo>
                    <a:pt x="244729" y="477075"/>
                  </a:lnTo>
                  <a:lnTo>
                    <a:pt x="258127" y="478548"/>
                  </a:lnTo>
                  <a:lnTo>
                    <a:pt x="260273" y="478853"/>
                  </a:lnTo>
                  <a:lnTo>
                    <a:pt x="259969" y="477316"/>
                  </a:lnTo>
                  <a:lnTo>
                    <a:pt x="259842" y="476643"/>
                  </a:lnTo>
                  <a:lnTo>
                    <a:pt x="257949" y="435508"/>
                  </a:lnTo>
                  <a:lnTo>
                    <a:pt x="267169" y="395439"/>
                  </a:lnTo>
                  <a:lnTo>
                    <a:pt x="286435" y="359397"/>
                  </a:lnTo>
                  <a:lnTo>
                    <a:pt x="314693" y="330288"/>
                  </a:lnTo>
                  <a:lnTo>
                    <a:pt x="350151" y="310883"/>
                  </a:lnTo>
                  <a:lnTo>
                    <a:pt x="388924" y="299694"/>
                  </a:lnTo>
                  <a:lnTo>
                    <a:pt x="428815" y="295948"/>
                  </a:lnTo>
                  <a:lnTo>
                    <a:pt x="448665" y="297319"/>
                  </a:lnTo>
                  <a:lnTo>
                    <a:pt x="468045" y="301383"/>
                  </a:lnTo>
                  <a:lnTo>
                    <a:pt x="470014" y="301955"/>
                  </a:lnTo>
                  <a:lnTo>
                    <a:pt x="470001" y="299935"/>
                  </a:lnTo>
                  <a:lnTo>
                    <a:pt x="468363" y="2921"/>
                  </a:lnTo>
                  <a:lnTo>
                    <a:pt x="1050290" y="2692"/>
                  </a:lnTo>
                  <a:lnTo>
                    <a:pt x="1048918" y="301307"/>
                  </a:lnTo>
                  <a:lnTo>
                    <a:pt x="1050251" y="300926"/>
                  </a:lnTo>
                  <a:lnTo>
                    <a:pt x="1054404" y="299935"/>
                  </a:lnTo>
                  <a:lnTo>
                    <a:pt x="1062088" y="298107"/>
                  </a:lnTo>
                  <a:lnTo>
                    <a:pt x="1074013" y="296379"/>
                  </a:lnTo>
                  <a:lnTo>
                    <a:pt x="1085951" y="295579"/>
                  </a:lnTo>
                  <a:lnTo>
                    <a:pt x="1097788" y="295579"/>
                  </a:lnTo>
                  <a:lnTo>
                    <a:pt x="1143381" y="302196"/>
                  </a:lnTo>
                  <a:lnTo>
                    <a:pt x="1184579" y="317703"/>
                  </a:lnTo>
                  <a:lnTo>
                    <a:pt x="1218374" y="342226"/>
                  </a:lnTo>
                  <a:lnTo>
                    <a:pt x="1242199" y="374027"/>
                  </a:lnTo>
                  <a:lnTo>
                    <a:pt x="1260182" y="426466"/>
                  </a:lnTo>
                  <a:lnTo>
                    <a:pt x="1261821" y="443839"/>
                  </a:lnTo>
                  <a:lnTo>
                    <a:pt x="1261503" y="460832"/>
                  </a:lnTo>
                  <a:lnTo>
                    <a:pt x="1259459" y="476643"/>
                  </a:lnTo>
                  <a:lnTo>
                    <a:pt x="1259243" y="477824"/>
                  </a:lnTo>
                  <a:lnTo>
                    <a:pt x="1260195" y="477697"/>
                  </a:lnTo>
                  <a:lnTo>
                    <a:pt x="1266952" y="477151"/>
                  </a:lnTo>
                  <a:lnTo>
                    <a:pt x="1286484" y="475576"/>
                  </a:lnTo>
                  <a:lnTo>
                    <a:pt x="1311224" y="476478"/>
                  </a:lnTo>
                  <a:lnTo>
                    <a:pt x="1355153" y="484809"/>
                  </a:lnTo>
                  <a:lnTo>
                    <a:pt x="1390751" y="498538"/>
                  </a:lnTo>
                  <a:lnTo>
                    <a:pt x="1428991" y="521677"/>
                  </a:lnTo>
                  <a:lnTo>
                    <a:pt x="1460449" y="550227"/>
                  </a:lnTo>
                  <a:lnTo>
                    <a:pt x="1461325" y="551065"/>
                  </a:lnTo>
                  <a:lnTo>
                    <a:pt x="1429372" y="521169"/>
                  </a:lnTo>
                  <a:lnTo>
                    <a:pt x="1391132" y="497751"/>
                  </a:lnTo>
                  <a:lnTo>
                    <a:pt x="1355445" y="483806"/>
                  </a:lnTo>
                  <a:lnTo>
                    <a:pt x="1313307" y="475576"/>
                  </a:lnTo>
                  <a:lnTo>
                    <a:pt x="1311338" y="475284"/>
                  </a:lnTo>
                  <a:lnTo>
                    <a:pt x="1286459" y="474294"/>
                  </a:lnTo>
                  <a:lnTo>
                    <a:pt x="1260881" y="476288"/>
                  </a:lnTo>
                  <a:lnTo>
                    <a:pt x="1262926" y="460717"/>
                  </a:lnTo>
                  <a:lnTo>
                    <a:pt x="1257935" y="408444"/>
                  </a:lnTo>
                  <a:lnTo>
                    <a:pt x="1232877" y="356539"/>
                  </a:lnTo>
                  <a:lnTo>
                    <a:pt x="1203706" y="327329"/>
                  </a:lnTo>
                  <a:lnTo>
                    <a:pt x="1165288" y="307149"/>
                  </a:lnTo>
                  <a:lnTo>
                    <a:pt x="1121295" y="295757"/>
                  </a:lnTo>
                  <a:lnTo>
                    <a:pt x="1119771" y="295579"/>
                  </a:lnTo>
                  <a:lnTo>
                    <a:pt x="1109675" y="294347"/>
                  </a:lnTo>
                  <a:lnTo>
                    <a:pt x="1097864" y="293598"/>
                  </a:lnTo>
                  <a:lnTo>
                    <a:pt x="1085888" y="293573"/>
                  </a:lnTo>
                  <a:lnTo>
                    <a:pt x="1073810" y="294347"/>
                  </a:lnTo>
                  <a:lnTo>
                    <a:pt x="1061694" y="296100"/>
                  </a:lnTo>
                  <a:lnTo>
                    <a:pt x="1050988" y="298615"/>
                  </a:lnTo>
                  <a:lnTo>
                    <a:pt x="1052766" y="1460"/>
                  </a:lnTo>
                  <a:lnTo>
                    <a:pt x="1052779" y="228"/>
                  </a:lnTo>
                  <a:lnTo>
                    <a:pt x="465429" y="0"/>
                  </a:lnTo>
                  <a:lnTo>
                    <a:pt x="466953" y="298069"/>
                  </a:lnTo>
                  <a:lnTo>
                    <a:pt x="456895" y="295948"/>
                  </a:lnTo>
                  <a:lnTo>
                    <a:pt x="449072" y="294309"/>
                  </a:lnTo>
                  <a:lnTo>
                    <a:pt x="428840" y="292900"/>
                  </a:lnTo>
                  <a:lnTo>
                    <a:pt x="408508" y="293839"/>
                  </a:lnTo>
                  <a:lnTo>
                    <a:pt x="368465" y="301434"/>
                  </a:lnTo>
                  <a:lnTo>
                    <a:pt x="330352" y="316750"/>
                  </a:lnTo>
                  <a:lnTo>
                    <a:pt x="283946" y="357593"/>
                  </a:lnTo>
                  <a:lnTo>
                    <a:pt x="264274" y="394360"/>
                  </a:lnTo>
                  <a:lnTo>
                    <a:pt x="254889" y="435229"/>
                  </a:lnTo>
                  <a:lnTo>
                    <a:pt x="256730" y="475297"/>
                  </a:lnTo>
                  <a:lnTo>
                    <a:pt x="244970" y="474002"/>
                  </a:lnTo>
                  <a:lnTo>
                    <a:pt x="231305" y="473354"/>
                  </a:lnTo>
                  <a:lnTo>
                    <a:pt x="217589" y="473557"/>
                  </a:lnTo>
                  <a:lnTo>
                    <a:pt x="203911" y="474599"/>
                  </a:lnTo>
                  <a:lnTo>
                    <a:pt x="154660" y="485444"/>
                  </a:lnTo>
                  <a:lnTo>
                    <a:pt x="109054" y="506247"/>
                  </a:lnTo>
                  <a:lnTo>
                    <a:pt x="69354" y="536321"/>
                  </a:lnTo>
                  <a:lnTo>
                    <a:pt x="37604" y="574217"/>
                  </a:lnTo>
                  <a:lnTo>
                    <a:pt x="15252" y="617931"/>
                  </a:lnTo>
                  <a:lnTo>
                    <a:pt x="2679" y="664603"/>
                  </a:lnTo>
                  <a:lnTo>
                    <a:pt x="0" y="713143"/>
                  </a:lnTo>
                  <a:lnTo>
                    <a:pt x="2476" y="737019"/>
                  </a:lnTo>
                  <a:lnTo>
                    <a:pt x="7391" y="760171"/>
                  </a:lnTo>
                  <a:lnTo>
                    <a:pt x="7747" y="761504"/>
                  </a:lnTo>
                  <a:lnTo>
                    <a:pt x="1510055" y="760679"/>
                  </a:lnTo>
                  <a:lnTo>
                    <a:pt x="1510195" y="760171"/>
                  </a:lnTo>
                  <a:lnTo>
                    <a:pt x="1510258" y="759815"/>
                  </a:lnTo>
                  <a:lnTo>
                    <a:pt x="1515541" y="734199"/>
                  </a:lnTo>
                  <a:lnTo>
                    <a:pt x="1517675" y="70937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12423" y="66712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292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84592" y="6293898"/>
              <a:ext cx="794385" cy="375285"/>
            </a:xfrm>
            <a:custGeom>
              <a:avLst/>
              <a:gdLst/>
              <a:ahLst/>
              <a:cxnLst/>
              <a:rect l="l" t="t" r="r" b="b"/>
              <a:pathLst>
                <a:path w="794384" h="375284">
                  <a:moveTo>
                    <a:pt x="716546" y="0"/>
                  </a:moveTo>
                  <a:lnTo>
                    <a:pt x="82600" y="0"/>
                  </a:lnTo>
                  <a:lnTo>
                    <a:pt x="81597" y="97878"/>
                  </a:lnTo>
                  <a:lnTo>
                    <a:pt x="0" y="269201"/>
                  </a:lnTo>
                  <a:lnTo>
                    <a:pt x="0" y="374992"/>
                  </a:lnTo>
                  <a:lnTo>
                    <a:pt x="414756" y="368769"/>
                  </a:lnTo>
                  <a:lnTo>
                    <a:pt x="793826" y="374853"/>
                  </a:lnTo>
                  <a:lnTo>
                    <a:pt x="793826" y="269112"/>
                  </a:lnTo>
                  <a:lnTo>
                    <a:pt x="717803" y="102869"/>
                  </a:lnTo>
                  <a:lnTo>
                    <a:pt x="71654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83055" y="6292451"/>
              <a:ext cx="796925" cy="378460"/>
            </a:xfrm>
            <a:custGeom>
              <a:avLst/>
              <a:gdLst/>
              <a:ahLst/>
              <a:cxnLst/>
              <a:rect l="l" t="t" r="r" b="b"/>
              <a:pathLst>
                <a:path w="796925" h="378459">
                  <a:moveTo>
                    <a:pt x="81651" y="98990"/>
                  </a:moveTo>
                  <a:lnTo>
                    <a:pt x="0" y="270294"/>
                  </a:lnTo>
                  <a:lnTo>
                    <a:pt x="0" y="378002"/>
                  </a:lnTo>
                  <a:lnTo>
                    <a:pt x="102091" y="376440"/>
                  </a:lnTo>
                  <a:lnTo>
                    <a:pt x="3086" y="376440"/>
                  </a:lnTo>
                  <a:lnTo>
                    <a:pt x="1523" y="374904"/>
                  </a:lnTo>
                  <a:lnTo>
                    <a:pt x="3086" y="374880"/>
                  </a:lnTo>
                  <a:lnTo>
                    <a:pt x="3086" y="271297"/>
                  </a:lnTo>
                  <a:lnTo>
                    <a:pt x="2933" y="271297"/>
                  </a:lnTo>
                  <a:lnTo>
                    <a:pt x="3086" y="270649"/>
                  </a:lnTo>
                  <a:lnTo>
                    <a:pt x="3241" y="270649"/>
                  </a:lnTo>
                  <a:lnTo>
                    <a:pt x="84620" y="99682"/>
                  </a:lnTo>
                  <a:lnTo>
                    <a:pt x="84623" y="99314"/>
                  </a:lnTo>
                  <a:lnTo>
                    <a:pt x="81648" y="99314"/>
                  </a:lnTo>
                  <a:lnTo>
                    <a:pt x="81651" y="98990"/>
                  </a:lnTo>
                  <a:close/>
                </a:path>
                <a:path w="796925" h="378459">
                  <a:moveTo>
                    <a:pt x="584189" y="371665"/>
                  </a:moveTo>
                  <a:lnTo>
                    <a:pt x="418363" y="371665"/>
                  </a:lnTo>
                  <a:lnTo>
                    <a:pt x="796404" y="377355"/>
                  </a:lnTo>
                  <a:lnTo>
                    <a:pt x="796404" y="376301"/>
                  </a:lnTo>
                  <a:lnTo>
                    <a:pt x="794334" y="376301"/>
                  </a:lnTo>
                  <a:lnTo>
                    <a:pt x="794335" y="375254"/>
                  </a:lnTo>
                  <a:lnTo>
                    <a:pt x="584189" y="371665"/>
                  </a:lnTo>
                  <a:close/>
                </a:path>
                <a:path w="796925" h="378459">
                  <a:moveTo>
                    <a:pt x="3086" y="374880"/>
                  </a:moveTo>
                  <a:lnTo>
                    <a:pt x="1523" y="374904"/>
                  </a:lnTo>
                  <a:lnTo>
                    <a:pt x="3086" y="376440"/>
                  </a:lnTo>
                  <a:lnTo>
                    <a:pt x="3086" y="374880"/>
                  </a:lnTo>
                  <a:close/>
                </a:path>
                <a:path w="796925" h="378459">
                  <a:moveTo>
                    <a:pt x="418363" y="368833"/>
                  </a:moveTo>
                  <a:lnTo>
                    <a:pt x="3086" y="374880"/>
                  </a:lnTo>
                  <a:lnTo>
                    <a:pt x="3086" y="376440"/>
                  </a:lnTo>
                  <a:lnTo>
                    <a:pt x="102091" y="376440"/>
                  </a:lnTo>
                  <a:lnTo>
                    <a:pt x="418363" y="371665"/>
                  </a:lnTo>
                  <a:lnTo>
                    <a:pt x="584189" y="371665"/>
                  </a:lnTo>
                  <a:lnTo>
                    <a:pt x="418363" y="368833"/>
                  </a:lnTo>
                  <a:close/>
                </a:path>
                <a:path w="796925" h="378459">
                  <a:moveTo>
                    <a:pt x="794335" y="375254"/>
                  </a:moveTo>
                  <a:lnTo>
                    <a:pt x="794334" y="376301"/>
                  </a:lnTo>
                  <a:lnTo>
                    <a:pt x="795375" y="375272"/>
                  </a:lnTo>
                  <a:lnTo>
                    <a:pt x="794335" y="375254"/>
                  </a:lnTo>
                  <a:close/>
                </a:path>
                <a:path w="796925" h="378459">
                  <a:moveTo>
                    <a:pt x="796214" y="270560"/>
                  </a:moveTo>
                  <a:lnTo>
                    <a:pt x="794511" y="270560"/>
                  </a:lnTo>
                  <a:lnTo>
                    <a:pt x="794600" y="270903"/>
                  </a:lnTo>
                  <a:lnTo>
                    <a:pt x="794510" y="271297"/>
                  </a:lnTo>
                  <a:lnTo>
                    <a:pt x="794335" y="375254"/>
                  </a:lnTo>
                  <a:lnTo>
                    <a:pt x="795375" y="375272"/>
                  </a:lnTo>
                  <a:lnTo>
                    <a:pt x="794334" y="376301"/>
                  </a:lnTo>
                  <a:lnTo>
                    <a:pt x="796404" y="376301"/>
                  </a:lnTo>
                  <a:lnTo>
                    <a:pt x="796214" y="270560"/>
                  </a:lnTo>
                  <a:close/>
                </a:path>
                <a:path w="796925" h="378459">
                  <a:moveTo>
                    <a:pt x="3086" y="270649"/>
                  </a:moveTo>
                  <a:lnTo>
                    <a:pt x="2933" y="271297"/>
                  </a:lnTo>
                  <a:lnTo>
                    <a:pt x="3086" y="270977"/>
                  </a:lnTo>
                  <a:lnTo>
                    <a:pt x="3086" y="270649"/>
                  </a:lnTo>
                  <a:close/>
                </a:path>
                <a:path w="796925" h="378459">
                  <a:moveTo>
                    <a:pt x="3086" y="270977"/>
                  </a:moveTo>
                  <a:lnTo>
                    <a:pt x="2933" y="271297"/>
                  </a:lnTo>
                  <a:lnTo>
                    <a:pt x="3086" y="271297"/>
                  </a:lnTo>
                  <a:lnTo>
                    <a:pt x="3086" y="270977"/>
                  </a:lnTo>
                  <a:close/>
                </a:path>
                <a:path w="796925" h="378459">
                  <a:moveTo>
                    <a:pt x="3241" y="270649"/>
                  </a:moveTo>
                  <a:lnTo>
                    <a:pt x="3086" y="270649"/>
                  </a:lnTo>
                  <a:lnTo>
                    <a:pt x="3086" y="270977"/>
                  </a:lnTo>
                  <a:lnTo>
                    <a:pt x="3241" y="270649"/>
                  </a:lnTo>
                  <a:close/>
                </a:path>
                <a:path w="796925" h="378459">
                  <a:moveTo>
                    <a:pt x="794511" y="270707"/>
                  </a:moveTo>
                  <a:lnTo>
                    <a:pt x="794511" y="270903"/>
                  </a:lnTo>
                  <a:lnTo>
                    <a:pt x="794511" y="270707"/>
                  </a:lnTo>
                  <a:close/>
                </a:path>
                <a:path w="796925" h="378459">
                  <a:moveTo>
                    <a:pt x="719340" y="104317"/>
                  </a:moveTo>
                  <a:lnTo>
                    <a:pt x="738784" y="147904"/>
                  </a:lnTo>
                  <a:lnTo>
                    <a:pt x="794511" y="270707"/>
                  </a:lnTo>
                  <a:lnTo>
                    <a:pt x="794511" y="270560"/>
                  </a:lnTo>
                  <a:lnTo>
                    <a:pt x="796214" y="270560"/>
                  </a:lnTo>
                  <a:lnTo>
                    <a:pt x="796178" y="270294"/>
                  </a:lnTo>
                  <a:lnTo>
                    <a:pt x="739647" y="147662"/>
                  </a:lnTo>
                  <a:lnTo>
                    <a:pt x="724636" y="115366"/>
                  </a:lnTo>
                  <a:lnTo>
                    <a:pt x="719848" y="105244"/>
                  </a:lnTo>
                  <a:lnTo>
                    <a:pt x="719340" y="104317"/>
                  </a:lnTo>
                  <a:close/>
                </a:path>
                <a:path w="796925" h="378459">
                  <a:moveTo>
                    <a:pt x="718723" y="1460"/>
                  </a:moveTo>
                  <a:lnTo>
                    <a:pt x="717435" y="1460"/>
                  </a:lnTo>
                  <a:lnTo>
                    <a:pt x="718083" y="2095"/>
                  </a:lnTo>
                  <a:lnTo>
                    <a:pt x="717446" y="2096"/>
                  </a:lnTo>
                  <a:lnTo>
                    <a:pt x="718692" y="78028"/>
                  </a:lnTo>
                  <a:lnTo>
                    <a:pt x="719085" y="97624"/>
                  </a:lnTo>
                  <a:lnTo>
                    <a:pt x="719200" y="102095"/>
                  </a:lnTo>
                  <a:lnTo>
                    <a:pt x="719340" y="104317"/>
                  </a:lnTo>
                  <a:lnTo>
                    <a:pt x="719340" y="77914"/>
                  </a:lnTo>
                  <a:lnTo>
                    <a:pt x="718723" y="1460"/>
                  </a:lnTo>
                  <a:close/>
                </a:path>
                <a:path w="796925" h="378459">
                  <a:moveTo>
                    <a:pt x="81787" y="98704"/>
                  </a:moveTo>
                  <a:lnTo>
                    <a:pt x="81651" y="98990"/>
                  </a:lnTo>
                  <a:lnTo>
                    <a:pt x="81648" y="99314"/>
                  </a:lnTo>
                  <a:lnTo>
                    <a:pt x="81787" y="98704"/>
                  </a:lnTo>
                  <a:close/>
                </a:path>
                <a:path w="796925" h="378459">
                  <a:moveTo>
                    <a:pt x="84629" y="98704"/>
                  </a:moveTo>
                  <a:lnTo>
                    <a:pt x="81787" y="98704"/>
                  </a:lnTo>
                  <a:lnTo>
                    <a:pt x="81648" y="99314"/>
                  </a:lnTo>
                  <a:lnTo>
                    <a:pt x="84623" y="99314"/>
                  </a:lnTo>
                  <a:lnTo>
                    <a:pt x="84629" y="98704"/>
                  </a:lnTo>
                  <a:close/>
                </a:path>
                <a:path w="796925" h="378459">
                  <a:moveTo>
                    <a:pt x="82702" y="0"/>
                  </a:moveTo>
                  <a:lnTo>
                    <a:pt x="81651" y="98990"/>
                  </a:lnTo>
                  <a:lnTo>
                    <a:pt x="81787" y="98704"/>
                  </a:lnTo>
                  <a:lnTo>
                    <a:pt x="84629" y="98704"/>
                  </a:lnTo>
                  <a:lnTo>
                    <a:pt x="85583" y="2908"/>
                  </a:lnTo>
                  <a:lnTo>
                    <a:pt x="84137" y="2908"/>
                  </a:lnTo>
                  <a:lnTo>
                    <a:pt x="85597" y="1460"/>
                  </a:lnTo>
                  <a:lnTo>
                    <a:pt x="718723" y="1460"/>
                  </a:lnTo>
                  <a:lnTo>
                    <a:pt x="718718" y="812"/>
                  </a:lnTo>
                  <a:lnTo>
                    <a:pt x="82702" y="0"/>
                  </a:lnTo>
                  <a:close/>
                </a:path>
                <a:path w="796925" h="378459">
                  <a:moveTo>
                    <a:pt x="85597" y="1460"/>
                  </a:moveTo>
                  <a:lnTo>
                    <a:pt x="84137" y="2908"/>
                  </a:lnTo>
                  <a:lnTo>
                    <a:pt x="85583" y="2906"/>
                  </a:lnTo>
                  <a:lnTo>
                    <a:pt x="85597" y="1460"/>
                  </a:lnTo>
                  <a:close/>
                </a:path>
                <a:path w="796925" h="378459">
                  <a:moveTo>
                    <a:pt x="717435" y="1460"/>
                  </a:moveTo>
                  <a:lnTo>
                    <a:pt x="85597" y="1460"/>
                  </a:lnTo>
                  <a:lnTo>
                    <a:pt x="85583" y="2906"/>
                  </a:lnTo>
                  <a:lnTo>
                    <a:pt x="717446" y="2096"/>
                  </a:lnTo>
                  <a:lnTo>
                    <a:pt x="717435" y="1460"/>
                  </a:lnTo>
                  <a:close/>
                </a:path>
                <a:path w="796925" h="378459">
                  <a:moveTo>
                    <a:pt x="717435" y="1460"/>
                  </a:moveTo>
                  <a:lnTo>
                    <a:pt x="717446" y="2096"/>
                  </a:lnTo>
                  <a:lnTo>
                    <a:pt x="718083" y="2095"/>
                  </a:lnTo>
                  <a:lnTo>
                    <a:pt x="717435" y="146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86891" y="6564553"/>
              <a:ext cx="787400" cy="100330"/>
            </a:xfrm>
            <a:custGeom>
              <a:avLst/>
              <a:gdLst/>
              <a:ahLst/>
              <a:cxnLst/>
              <a:rect l="l" t="t" r="r" b="b"/>
              <a:pathLst>
                <a:path w="787400" h="100329">
                  <a:moveTo>
                    <a:pt x="787234" y="0"/>
                  </a:moveTo>
                  <a:lnTo>
                    <a:pt x="0" y="0"/>
                  </a:lnTo>
                  <a:lnTo>
                    <a:pt x="0" y="100164"/>
                  </a:lnTo>
                  <a:lnTo>
                    <a:pt x="787234" y="100164"/>
                  </a:lnTo>
                  <a:lnTo>
                    <a:pt x="78723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563501" y="5771502"/>
            <a:ext cx="1046480" cy="466725"/>
            <a:chOff x="7563501" y="5771502"/>
            <a:chExt cx="1046480" cy="466725"/>
          </a:xfrm>
        </p:grpSpPr>
        <p:sp>
          <p:nvSpPr>
            <p:cNvPr id="38" name="object 38"/>
            <p:cNvSpPr/>
            <p:nvPr/>
          </p:nvSpPr>
          <p:spPr>
            <a:xfrm>
              <a:off x="7563501" y="5790803"/>
              <a:ext cx="196850" cy="446405"/>
            </a:xfrm>
            <a:custGeom>
              <a:avLst/>
              <a:gdLst/>
              <a:ahLst/>
              <a:cxnLst/>
              <a:rect l="l" t="t" r="r" b="b"/>
              <a:pathLst>
                <a:path w="196850" h="446404">
                  <a:moveTo>
                    <a:pt x="196291" y="0"/>
                  </a:moveTo>
                  <a:lnTo>
                    <a:pt x="158907" y="35874"/>
                  </a:lnTo>
                  <a:lnTo>
                    <a:pt x="126850" y="72965"/>
                  </a:lnTo>
                  <a:lnTo>
                    <a:pt x="98119" y="112835"/>
                  </a:lnTo>
                  <a:lnTo>
                    <a:pt x="72831" y="155206"/>
                  </a:lnTo>
                  <a:lnTo>
                    <a:pt x="51103" y="199799"/>
                  </a:lnTo>
                  <a:lnTo>
                    <a:pt x="33053" y="246336"/>
                  </a:lnTo>
                  <a:lnTo>
                    <a:pt x="18801" y="294538"/>
                  </a:lnTo>
                  <a:lnTo>
                    <a:pt x="8462" y="344128"/>
                  </a:lnTo>
                  <a:lnTo>
                    <a:pt x="2156" y="394826"/>
                  </a:lnTo>
                  <a:lnTo>
                    <a:pt x="0" y="446354"/>
                  </a:lnTo>
                  <a:lnTo>
                    <a:pt x="195986" y="405371"/>
                  </a:lnTo>
                  <a:lnTo>
                    <a:pt x="19629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58670" y="5771502"/>
              <a:ext cx="649605" cy="450215"/>
            </a:xfrm>
            <a:custGeom>
              <a:avLst/>
              <a:gdLst/>
              <a:ahLst/>
              <a:cxnLst/>
              <a:rect l="l" t="t" r="r" b="b"/>
              <a:pathLst>
                <a:path w="649604" h="450214">
                  <a:moveTo>
                    <a:pt x="649401" y="0"/>
                  </a:moveTo>
                  <a:lnTo>
                    <a:pt x="0" y="0"/>
                  </a:lnTo>
                  <a:lnTo>
                    <a:pt x="0" y="450075"/>
                  </a:lnTo>
                  <a:lnTo>
                    <a:pt x="649401" y="450075"/>
                  </a:lnTo>
                  <a:lnTo>
                    <a:pt x="64940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08068" y="5779975"/>
              <a:ext cx="201930" cy="458470"/>
            </a:xfrm>
            <a:custGeom>
              <a:avLst/>
              <a:gdLst/>
              <a:ahLst/>
              <a:cxnLst/>
              <a:rect l="l" t="t" r="r" b="b"/>
              <a:pathLst>
                <a:path w="201929" h="458470">
                  <a:moveTo>
                    <a:pt x="0" y="0"/>
                  </a:moveTo>
                  <a:lnTo>
                    <a:pt x="317" y="415823"/>
                  </a:lnTo>
                  <a:lnTo>
                    <a:pt x="201345" y="457860"/>
                  </a:lnTo>
                  <a:lnTo>
                    <a:pt x="199135" y="405006"/>
                  </a:lnTo>
                  <a:lnTo>
                    <a:pt x="192667" y="353003"/>
                  </a:lnTo>
                  <a:lnTo>
                    <a:pt x="182063" y="302135"/>
                  </a:lnTo>
                  <a:lnTo>
                    <a:pt x="167444" y="252690"/>
                  </a:lnTo>
                  <a:lnTo>
                    <a:pt x="148931" y="204952"/>
                  </a:lnTo>
                  <a:lnTo>
                    <a:pt x="126643" y="159208"/>
                  </a:lnTo>
                  <a:lnTo>
                    <a:pt x="100703" y="115742"/>
                  </a:lnTo>
                  <a:lnTo>
                    <a:pt x="71230" y="74842"/>
                  </a:lnTo>
                  <a:lnTo>
                    <a:pt x="38346" y="36792"/>
                  </a:lnTo>
                  <a:lnTo>
                    <a:pt x="2171" y="1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760625" y="5261304"/>
            <a:ext cx="646430" cy="452755"/>
            <a:chOff x="7760625" y="5261304"/>
            <a:chExt cx="646430" cy="452755"/>
          </a:xfrm>
        </p:grpSpPr>
        <p:sp>
          <p:nvSpPr>
            <p:cNvPr id="42" name="object 42"/>
            <p:cNvSpPr/>
            <p:nvPr/>
          </p:nvSpPr>
          <p:spPr>
            <a:xfrm>
              <a:off x="7760625" y="5262866"/>
              <a:ext cx="644525" cy="450215"/>
            </a:xfrm>
            <a:custGeom>
              <a:avLst/>
              <a:gdLst/>
              <a:ahLst/>
              <a:cxnLst/>
              <a:rect l="l" t="t" r="r" b="b"/>
              <a:pathLst>
                <a:path w="644525" h="450214">
                  <a:moveTo>
                    <a:pt x="602044" y="0"/>
                  </a:moveTo>
                  <a:lnTo>
                    <a:pt x="46253" y="0"/>
                  </a:lnTo>
                  <a:lnTo>
                    <a:pt x="30894" y="75834"/>
                  </a:lnTo>
                  <a:lnTo>
                    <a:pt x="18302" y="143707"/>
                  </a:lnTo>
                  <a:lnTo>
                    <a:pt x="8306" y="207619"/>
                  </a:lnTo>
                  <a:lnTo>
                    <a:pt x="2770" y="253344"/>
                  </a:lnTo>
                  <a:lnTo>
                    <a:pt x="214" y="293622"/>
                  </a:lnTo>
                  <a:lnTo>
                    <a:pt x="0" y="350985"/>
                  </a:lnTo>
                  <a:lnTo>
                    <a:pt x="1486" y="447967"/>
                  </a:lnTo>
                  <a:lnTo>
                    <a:pt x="644385" y="449694"/>
                  </a:lnTo>
                  <a:lnTo>
                    <a:pt x="643796" y="396557"/>
                  </a:lnTo>
                  <a:lnTo>
                    <a:pt x="642344" y="332947"/>
                  </a:lnTo>
                  <a:lnTo>
                    <a:pt x="639483" y="247141"/>
                  </a:lnTo>
                  <a:lnTo>
                    <a:pt x="636098" y="171064"/>
                  </a:lnTo>
                  <a:lnTo>
                    <a:pt x="631069" y="119961"/>
                  </a:lnTo>
                  <a:lnTo>
                    <a:pt x="620888" y="70662"/>
                  </a:lnTo>
                  <a:lnTo>
                    <a:pt x="6020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1296" y="5261304"/>
              <a:ext cx="645160" cy="452755"/>
            </a:xfrm>
            <a:custGeom>
              <a:avLst/>
              <a:gdLst/>
              <a:ahLst/>
              <a:cxnLst/>
              <a:rect l="l" t="t" r="r" b="b"/>
              <a:pathLst>
                <a:path w="645159" h="452754">
                  <a:moveTo>
                    <a:pt x="181066" y="449275"/>
                  </a:moveTo>
                  <a:lnTo>
                    <a:pt x="1907" y="449478"/>
                  </a:lnTo>
                  <a:lnTo>
                    <a:pt x="815" y="449529"/>
                  </a:lnTo>
                  <a:lnTo>
                    <a:pt x="1793" y="449592"/>
                  </a:lnTo>
                  <a:lnTo>
                    <a:pt x="645137" y="452678"/>
                  </a:lnTo>
                  <a:lnTo>
                    <a:pt x="645137" y="451243"/>
                  </a:lnTo>
                  <a:lnTo>
                    <a:pt x="642292" y="451243"/>
                  </a:lnTo>
                  <a:lnTo>
                    <a:pt x="642268" y="449819"/>
                  </a:lnTo>
                  <a:lnTo>
                    <a:pt x="181066" y="449275"/>
                  </a:lnTo>
                  <a:close/>
                </a:path>
                <a:path w="645159" h="452754">
                  <a:moveTo>
                    <a:pt x="642268" y="449819"/>
                  </a:moveTo>
                  <a:lnTo>
                    <a:pt x="642292" y="451243"/>
                  </a:lnTo>
                  <a:lnTo>
                    <a:pt x="643714" y="449821"/>
                  </a:lnTo>
                  <a:lnTo>
                    <a:pt x="642268" y="449819"/>
                  </a:lnTo>
                  <a:close/>
                </a:path>
                <a:path w="645159" h="452754">
                  <a:moveTo>
                    <a:pt x="603058" y="1955"/>
                  </a:moveTo>
                  <a:lnTo>
                    <a:pt x="599874" y="1955"/>
                  </a:lnTo>
                  <a:lnTo>
                    <a:pt x="601373" y="3098"/>
                  </a:lnTo>
                  <a:lnTo>
                    <a:pt x="600168" y="3098"/>
                  </a:lnTo>
                  <a:lnTo>
                    <a:pt x="610110" y="44945"/>
                  </a:lnTo>
                  <a:lnTo>
                    <a:pt x="620794" y="97928"/>
                  </a:lnTo>
                  <a:lnTo>
                    <a:pt x="628589" y="150563"/>
                  </a:lnTo>
                  <a:lnTo>
                    <a:pt x="633988" y="202709"/>
                  </a:lnTo>
                  <a:lnTo>
                    <a:pt x="637483" y="254228"/>
                  </a:lnTo>
                  <a:lnTo>
                    <a:pt x="639569" y="304980"/>
                  </a:lnTo>
                  <a:lnTo>
                    <a:pt x="640737" y="354826"/>
                  </a:lnTo>
                  <a:lnTo>
                    <a:pt x="641481" y="403627"/>
                  </a:lnTo>
                  <a:lnTo>
                    <a:pt x="642268" y="449819"/>
                  </a:lnTo>
                  <a:lnTo>
                    <a:pt x="643714" y="449821"/>
                  </a:lnTo>
                  <a:lnTo>
                    <a:pt x="642292" y="451243"/>
                  </a:lnTo>
                  <a:lnTo>
                    <a:pt x="645137" y="451243"/>
                  </a:lnTo>
                  <a:lnTo>
                    <a:pt x="644660" y="403627"/>
                  </a:lnTo>
                  <a:lnTo>
                    <a:pt x="643662" y="354113"/>
                  </a:lnTo>
                  <a:lnTo>
                    <a:pt x="642276" y="304913"/>
                  </a:lnTo>
                  <a:lnTo>
                    <a:pt x="640527" y="254127"/>
                  </a:lnTo>
                  <a:lnTo>
                    <a:pt x="637382" y="202442"/>
                  </a:lnTo>
                  <a:lnTo>
                    <a:pt x="631638" y="150144"/>
                  </a:lnTo>
                  <a:lnTo>
                    <a:pt x="623480" y="97339"/>
                  </a:lnTo>
                  <a:lnTo>
                    <a:pt x="613120" y="44284"/>
                  </a:lnTo>
                  <a:lnTo>
                    <a:pt x="603352" y="3098"/>
                  </a:lnTo>
                  <a:lnTo>
                    <a:pt x="601373" y="3098"/>
                  </a:lnTo>
                  <a:lnTo>
                    <a:pt x="603352" y="3098"/>
                  </a:lnTo>
                  <a:lnTo>
                    <a:pt x="603058" y="1955"/>
                  </a:lnTo>
                  <a:close/>
                </a:path>
                <a:path w="645159" h="452754">
                  <a:moveTo>
                    <a:pt x="602554" y="0"/>
                  </a:moveTo>
                  <a:lnTo>
                    <a:pt x="44554" y="292"/>
                  </a:lnTo>
                  <a:lnTo>
                    <a:pt x="34233" y="50896"/>
                  </a:lnTo>
                  <a:lnTo>
                    <a:pt x="25105" y="97928"/>
                  </a:lnTo>
                  <a:lnTo>
                    <a:pt x="17066" y="142303"/>
                  </a:lnTo>
                  <a:lnTo>
                    <a:pt x="10154" y="184404"/>
                  </a:lnTo>
                  <a:lnTo>
                    <a:pt x="5029" y="223989"/>
                  </a:lnTo>
                  <a:lnTo>
                    <a:pt x="1643" y="278436"/>
                  </a:lnTo>
                  <a:lnTo>
                    <a:pt x="345" y="326237"/>
                  </a:lnTo>
                  <a:lnTo>
                    <a:pt x="0" y="403542"/>
                  </a:lnTo>
                  <a:lnTo>
                    <a:pt x="117" y="417410"/>
                  </a:lnTo>
                  <a:lnTo>
                    <a:pt x="510" y="441337"/>
                  </a:lnTo>
                  <a:lnTo>
                    <a:pt x="736" y="448792"/>
                  </a:lnTo>
                  <a:lnTo>
                    <a:pt x="815" y="449529"/>
                  </a:lnTo>
                  <a:lnTo>
                    <a:pt x="909" y="399840"/>
                  </a:lnTo>
                  <a:lnTo>
                    <a:pt x="1018" y="378701"/>
                  </a:lnTo>
                  <a:lnTo>
                    <a:pt x="1807" y="326199"/>
                  </a:lnTo>
                  <a:lnTo>
                    <a:pt x="3338" y="278372"/>
                  </a:lnTo>
                  <a:lnTo>
                    <a:pt x="6125" y="233348"/>
                  </a:lnTo>
                  <a:lnTo>
                    <a:pt x="10715" y="194247"/>
                  </a:lnTo>
                  <a:lnTo>
                    <a:pt x="19344" y="141932"/>
                  </a:lnTo>
                  <a:lnTo>
                    <a:pt x="27562" y="97339"/>
                  </a:lnTo>
                  <a:lnTo>
                    <a:pt x="36799" y="50421"/>
                  </a:lnTo>
                  <a:lnTo>
                    <a:pt x="46608" y="2819"/>
                  </a:lnTo>
                  <a:lnTo>
                    <a:pt x="45583" y="2819"/>
                  </a:lnTo>
                  <a:lnTo>
                    <a:pt x="46814" y="1816"/>
                  </a:lnTo>
                  <a:lnTo>
                    <a:pt x="603022" y="1816"/>
                  </a:lnTo>
                  <a:lnTo>
                    <a:pt x="602554" y="0"/>
                  </a:lnTo>
                  <a:close/>
                </a:path>
                <a:path w="645159" h="452754">
                  <a:moveTo>
                    <a:pt x="599874" y="1955"/>
                  </a:moveTo>
                  <a:lnTo>
                    <a:pt x="600168" y="3098"/>
                  </a:lnTo>
                  <a:lnTo>
                    <a:pt x="601373" y="3098"/>
                  </a:lnTo>
                  <a:lnTo>
                    <a:pt x="599874" y="1955"/>
                  </a:lnTo>
                  <a:close/>
                </a:path>
                <a:path w="645159" h="452754">
                  <a:moveTo>
                    <a:pt x="603022" y="1816"/>
                  </a:moveTo>
                  <a:lnTo>
                    <a:pt x="46814" y="1816"/>
                  </a:lnTo>
                  <a:lnTo>
                    <a:pt x="46608" y="2819"/>
                  </a:lnTo>
                  <a:lnTo>
                    <a:pt x="600168" y="3098"/>
                  </a:lnTo>
                  <a:lnTo>
                    <a:pt x="599874" y="1955"/>
                  </a:lnTo>
                  <a:lnTo>
                    <a:pt x="603058" y="1955"/>
                  </a:lnTo>
                  <a:lnTo>
                    <a:pt x="603022" y="1816"/>
                  </a:lnTo>
                  <a:close/>
                </a:path>
                <a:path w="645159" h="452754">
                  <a:moveTo>
                    <a:pt x="46814" y="1816"/>
                  </a:moveTo>
                  <a:lnTo>
                    <a:pt x="45583" y="2819"/>
                  </a:lnTo>
                  <a:lnTo>
                    <a:pt x="46608" y="2819"/>
                  </a:lnTo>
                  <a:lnTo>
                    <a:pt x="46814" y="181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8896" y="5900148"/>
            <a:ext cx="70053" cy="8954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48621" y="5492727"/>
            <a:ext cx="70561" cy="8956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8403" y="6408012"/>
            <a:ext cx="81622" cy="88049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778949" y="5289069"/>
            <a:ext cx="590550" cy="118745"/>
          </a:xfrm>
          <a:custGeom>
            <a:avLst/>
            <a:gdLst/>
            <a:ahLst/>
            <a:cxnLst/>
            <a:rect l="l" t="t" r="r" b="b"/>
            <a:pathLst>
              <a:path w="590550" h="118745">
                <a:moveTo>
                  <a:pt x="309575" y="115127"/>
                </a:moveTo>
                <a:lnTo>
                  <a:pt x="6235" y="116370"/>
                </a:lnTo>
                <a:lnTo>
                  <a:pt x="533" y="116560"/>
                </a:lnTo>
                <a:lnTo>
                  <a:pt x="0" y="116611"/>
                </a:lnTo>
                <a:lnTo>
                  <a:pt x="311378" y="118211"/>
                </a:lnTo>
                <a:lnTo>
                  <a:pt x="312649" y="115925"/>
                </a:lnTo>
                <a:lnTo>
                  <a:pt x="309130" y="115925"/>
                </a:lnTo>
                <a:lnTo>
                  <a:pt x="309575" y="115127"/>
                </a:lnTo>
                <a:close/>
              </a:path>
              <a:path w="590550" h="118745">
                <a:moveTo>
                  <a:pt x="310476" y="115125"/>
                </a:moveTo>
                <a:lnTo>
                  <a:pt x="309575" y="115127"/>
                </a:lnTo>
                <a:lnTo>
                  <a:pt x="309130" y="115925"/>
                </a:lnTo>
                <a:lnTo>
                  <a:pt x="310476" y="115125"/>
                </a:lnTo>
                <a:close/>
              </a:path>
              <a:path w="590550" h="118745">
                <a:moveTo>
                  <a:pt x="313093" y="115125"/>
                </a:moveTo>
                <a:lnTo>
                  <a:pt x="310473" y="115127"/>
                </a:lnTo>
                <a:lnTo>
                  <a:pt x="309130" y="115925"/>
                </a:lnTo>
                <a:lnTo>
                  <a:pt x="312649" y="115925"/>
                </a:lnTo>
                <a:lnTo>
                  <a:pt x="313093" y="115125"/>
                </a:lnTo>
                <a:close/>
              </a:path>
              <a:path w="590550" h="118745">
                <a:moveTo>
                  <a:pt x="373761" y="0"/>
                </a:moveTo>
                <a:lnTo>
                  <a:pt x="309575" y="115127"/>
                </a:lnTo>
                <a:lnTo>
                  <a:pt x="313093" y="115125"/>
                </a:lnTo>
                <a:lnTo>
                  <a:pt x="375472" y="2895"/>
                </a:lnTo>
                <a:lnTo>
                  <a:pt x="374611" y="2895"/>
                </a:lnTo>
                <a:lnTo>
                  <a:pt x="375881" y="2159"/>
                </a:lnTo>
                <a:lnTo>
                  <a:pt x="548840" y="2159"/>
                </a:lnTo>
                <a:lnTo>
                  <a:pt x="586422" y="1701"/>
                </a:lnTo>
                <a:lnTo>
                  <a:pt x="589127" y="1612"/>
                </a:lnTo>
                <a:lnTo>
                  <a:pt x="590524" y="1536"/>
                </a:lnTo>
                <a:lnTo>
                  <a:pt x="590524" y="1358"/>
                </a:lnTo>
                <a:lnTo>
                  <a:pt x="589127" y="1282"/>
                </a:lnTo>
                <a:lnTo>
                  <a:pt x="586422" y="1193"/>
                </a:lnTo>
                <a:lnTo>
                  <a:pt x="373761" y="0"/>
                </a:lnTo>
                <a:close/>
              </a:path>
              <a:path w="590550" h="118745">
                <a:moveTo>
                  <a:pt x="375881" y="2159"/>
                </a:moveTo>
                <a:lnTo>
                  <a:pt x="374611" y="2895"/>
                </a:lnTo>
                <a:lnTo>
                  <a:pt x="375474" y="2892"/>
                </a:lnTo>
                <a:lnTo>
                  <a:pt x="375881" y="2159"/>
                </a:lnTo>
                <a:close/>
              </a:path>
              <a:path w="590550" h="118745">
                <a:moveTo>
                  <a:pt x="548840" y="2159"/>
                </a:moveTo>
                <a:lnTo>
                  <a:pt x="375881" y="2159"/>
                </a:lnTo>
                <a:lnTo>
                  <a:pt x="375474" y="2892"/>
                </a:lnTo>
                <a:lnTo>
                  <a:pt x="548840" y="215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5125" y="5487708"/>
            <a:ext cx="88265" cy="47625"/>
          </a:xfrm>
          <a:custGeom>
            <a:avLst/>
            <a:gdLst/>
            <a:ahLst/>
            <a:cxnLst/>
            <a:rect l="l" t="t" r="r" b="b"/>
            <a:pathLst>
              <a:path w="88265" h="47625">
                <a:moveTo>
                  <a:pt x="87845" y="0"/>
                </a:moveTo>
                <a:lnTo>
                  <a:pt x="0" y="0"/>
                </a:lnTo>
                <a:lnTo>
                  <a:pt x="0" y="47434"/>
                </a:lnTo>
                <a:lnTo>
                  <a:pt x="87845" y="47434"/>
                </a:lnTo>
                <a:lnTo>
                  <a:pt x="8784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7911392" y="5771479"/>
            <a:ext cx="470534" cy="450215"/>
            <a:chOff x="7911392" y="5771479"/>
            <a:chExt cx="470534" cy="450215"/>
          </a:xfrm>
        </p:grpSpPr>
        <p:sp>
          <p:nvSpPr>
            <p:cNvPr id="50" name="object 50"/>
            <p:cNvSpPr/>
            <p:nvPr/>
          </p:nvSpPr>
          <p:spPr>
            <a:xfrm>
              <a:off x="7912807" y="5779975"/>
              <a:ext cx="260985" cy="441959"/>
            </a:xfrm>
            <a:custGeom>
              <a:avLst/>
              <a:gdLst/>
              <a:ahLst/>
              <a:cxnLst/>
              <a:rect l="l" t="t" r="r" b="b"/>
              <a:pathLst>
                <a:path w="260984" h="441960">
                  <a:moveTo>
                    <a:pt x="0" y="0"/>
                  </a:moveTo>
                  <a:lnTo>
                    <a:pt x="46037" y="277698"/>
                  </a:lnTo>
                  <a:lnTo>
                    <a:pt x="163385" y="277698"/>
                  </a:lnTo>
                  <a:lnTo>
                    <a:pt x="209181" y="441591"/>
                  </a:lnTo>
                  <a:lnTo>
                    <a:pt x="260489" y="440829"/>
                  </a:lnTo>
                  <a:lnTo>
                    <a:pt x="200837" y="266966"/>
                  </a:lnTo>
                  <a:lnTo>
                    <a:pt x="65087" y="264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11389" y="5771489"/>
              <a:ext cx="470534" cy="450215"/>
            </a:xfrm>
            <a:custGeom>
              <a:avLst/>
              <a:gdLst/>
              <a:ahLst/>
              <a:cxnLst/>
              <a:rect l="l" t="t" r="r" b="b"/>
              <a:pathLst>
                <a:path w="470534" h="450214">
                  <a:moveTo>
                    <a:pt x="210654" y="450075"/>
                  </a:moveTo>
                  <a:lnTo>
                    <a:pt x="198640" y="404202"/>
                  </a:lnTo>
                  <a:lnTo>
                    <a:pt x="166357" y="286562"/>
                  </a:lnTo>
                  <a:lnTo>
                    <a:pt x="166179" y="285940"/>
                  </a:lnTo>
                  <a:lnTo>
                    <a:pt x="165862" y="284784"/>
                  </a:lnTo>
                  <a:lnTo>
                    <a:pt x="48755" y="284645"/>
                  </a:lnTo>
                  <a:lnTo>
                    <a:pt x="14909" y="83286"/>
                  </a:lnTo>
                  <a:lnTo>
                    <a:pt x="4305" y="22301"/>
                  </a:lnTo>
                  <a:lnTo>
                    <a:pt x="1270" y="5753"/>
                  </a:lnTo>
                  <a:lnTo>
                    <a:pt x="406" y="1447"/>
                  </a:lnTo>
                  <a:lnTo>
                    <a:pt x="190" y="495"/>
                  </a:lnTo>
                  <a:lnTo>
                    <a:pt x="50" y="0"/>
                  </a:lnTo>
                  <a:lnTo>
                    <a:pt x="0" y="495"/>
                  </a:lnTo>
                  <a:lnTo>
                    <a:pt x="12763" y="83642"/>
                  </a:lnTo>
                  <a:lnTo>
                    <a:pt x="46139" y="287731"/>
                  </a:lnTo>
                  <a:lnTo>
                    <a:pt x="163741" y="287604"/>
                  </a:lnTo>
                  <a:lnTo>
                    <a:pt x="197015" y="404660"/>
                  </a:lnTo>
                  <a:lnTo>
                    <a:pt x="206794" y="438213"/>
                  </a:lnTo>
                  <a:lnTo>
                    <a:pt x="210134" y="449084"/>
                  </a:lnTo>
                  <a:lnTo>
                    <a:pt x="210515" y="450113"/>
                  </a:lnTo>
                  <a:lnTo>
                    <a:pt x="210654" y="450075"/>
                  </a:lnTo>
                  <a:close/>
                </a:path>
                <a:path w="470534" h="450214">
                  <a:moveTo>
                    <a:pt x="470179" y="223774"/>
                  </a:moveTo>
                  <a:lnTo>
                    <a:pt x="305219" y="223774"/>
                  </a:lnTo>
                  <a:lnTo>
                    <a:pt x="305219" y="208534"/>
                  </a:lnTo>
                  <a:lnTo>
                    <a:pt x="305206" y="225044"/>
                  </a:lnTo>
                  <a:lnTo>
                    <a:pt x="304571" y="225044"/>
                  </a:lnTo>
                  <a:lnTo>
                    <a:pt x="304571" y="224409"/>
                  </a:lnTo>
                  <a:lnTo>
                    <a:pt x="305206" y="225044"/>
                  </a:lnTo>
                  <a:lnTo>
                    <a:pt x="305206" y="208534"/>
                  </a:lnTo>
                  <a:lnTo>
                    <a:pt x="304990" y="208534"/>
                  </a:lnTo>
                  <a:lnTo>
                    <a:pt x="304990" y="61214"/>
                  </a:lnTo>
                  <a:lnTo>
                    <a:pt x="304520" y="61214"/>
                  </a:lnTo>
                  <a:lnTo>
                    <a:pt x="304520" y="16764"/>
                  </a:lnTo>
                  <a:lnTo>
                    <a:pt x="304114" y="16764"/>
                  </a:lnTo>
                  <a:lnTo>
                    <a:pt x="304114" y="4064"/>
                  </a:lnTo>
                  <a:lnTo>
                    <a:pt x="303923" y="4064"/>
                  </a:lnTo>
                  <a:lnTo>
                    <a:pt x="303923" y="1524"/>
                  </a:lnTo>
                  <a:lnTo>
                    <a:pt x="303847" y="254"/>
                  </a:lnTo>
                  <a:lnTo>
                    <a:pt x="303504" y="254"/>
                  </a:lnTo>
                  <a:lnTo>
                    <a:pt x="303504" y="1524"/>
                  </a:lnTo>
                  <a:lnTo>
                    <a:pt x="303415" y="4064"/>
                  </a:lnTo>
                  <a:lnTo>
                    <a:pt x="303225" y="4064"/>
                  </a:lnTo>
                  <a:lnTo>
                    <a:pt x="303225" y="16764"/>
                  </a:lnTo>
                  <a:lnTo>
                    <a:pt x="302831" y="16764"/>
                  </a:lnTo>
                  <a:lnTo>
                    <a:pt x="302831" y="61214"/>
                  </a:lnTo>
                  <a:lnTo>
                    <a:pt x="302348" y="61214"/>
                  </a:lnTo>
                  <a:lnTo>
                    <a:pt x="302348" y="208534"/>
                  </a:lnTo>
                  <a:lnTo>
                    <a:pt x="302133" y="208534"/>
                  </a:lnTo>
                  <a:lnTo>
                    <a:pt x="302133" y="223774"/>
                  </a:lnTo>
                  <a:lnTo>
                    <a:pt x="302133" y="225044"/>
                  </a:lnTo>
                  <a:lnTo>
                    <a:pt x="302133" y="226314"/>
                  </a:lnTo>
                  <a:lnTo>
                    <a:pt x="470039" y="226314"/>
                  </a:lnTo>
                  <a:lnTo>
                    <a:pt x="470039" y="225044"/>
                  </a:lnTo>
                  <a:lnTo>
                    <a:pt x="470179" y="225044"/>
                  </a:lnTo>
                  <a:lnTo>
                    <a:pt x="470179" y="22377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8285277" y="5404472"/>
            <a:ext cx="99060" cy="264160"/>
          </a:xfrm>
          <a:custGeom>
            <a:avLst/>
            <a:gdLst/>
            <a:ahLst/>
            <a:cxnLst/>
            <a:rect l="l" t="t" r="r" b="b"/>
            <a:pathLst>
              <a:path w="99059" h="264160">
                <a:moveTo>
                  <a:pt x="98856" y="261620"/>
                </a:moveTo>
                <a:lnTo>
                  <a:pt x="2870" y="261620"/>
                </a:lnTo>
                <a:lnTo>
                  <a:pt x="2870" y="138430"/>
                </a:lnTo>
                <a:lnTo>
                  <a:pt x="2844" y="2540"/>
                </a:lnTo>
                <a:lnTo>
                  <a:pt x="2755" y="262763"/>
                </a:lnTo>
                <a:lnTo>
                  <a:pt x="2755" y="262890"/>
                </a:lnTo>
                <a:lnTo>
                  <a:pt x="2260" y="262890"/>
                </a:lnTo>
                <a:lnTo>
                  <a:pt x="2260" y="262267"/>
                </a:lnTo>
                <a:lnTo>
                  <a:pt x="2755" y="262763"/>
                </a:lnTo>
                <a:lnTo>
                  <a:pt x="2755" y="2540"/>
                </a:lnTo>
                <a:lnTo>
                  <a:pt x="2082" y="2540"/>
                </a:lnTo>
                <a:lnTo>
                  <a:pt x="2082" y="1270"/>
                </a:lnTo>
                <a:lnTo>
                  <a:pt x="69430" y="1270"/>
                </a:lnTo>
                <a:lnTo>
                  <a:pt x="69430" y="0"/>
                </a:lnTo>
                <a:lnTo>
                  <a:pt x="177" y="0"/>
                </a:lnTo>
                <a:lnTo>
                  <a:pt x="177" y="1270"/>
                </a:lnTo>
                <a:lnTo>
                  <a:pt x="177" y="2540"/>
                </a:lnTo>
                <a:lnTo>
                  <a:pt x="38" y="2540"/>
                </a:lnTo>
                <a:lnTo>
                  <a:pt x="38" y="138430"/>
                </a:lnTo>
                <a:lnTo>
                  <a:pt x="0" y="261620"/>
                </a:lnTo>
                <a:lnTo>
                  <a:pt x="114" y="262890"/>
                </a:lnTo>
                <a:lnTo>
                  <a:pt x="114" y="264160"/>
                </a:lnTo>
                <a:lnTo>
                  <a:pt x="67767" y="264160"/>
                </a:lnTo>
                <a:lnTo>
                  <a:pt x="67767" y="262890"/>
                </a:lnTo>
                <a:lnTo>
                  <a:pt x="98856" y="262890"/>
                </a:lnTo>
                <a:lnTo>
                  <a:pt x="98856" y="2616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20891" y="4702177"/>
            <a:ext cx="1308134" cy="503279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8286712" y="5405742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69405" y="0"/>
                </a:moveTo>
                <a:lnTo>
                  <a:pt x="1270" y="0"/>
                </a:lnTo>
                <a:lnTo>
                  <a:pt x="0" y="1282"/>
                </a:lnTo>
                <a:lnTo>
                  <a:pt x="1270" y="1270"/>
                </a:lnTo>
                <a:lnTo>
                  <a:pt x="69405" y="1270"/>
                </a:lnTo>
                <a:lnTo>
                  <a:pt x="6940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3623" y="6185604"/>
            <a:ext cx="645160" cy="35560"/>
          </a:xfrm>
          <a:custGeom>
            <a:avLst/>
            <a:gdLst/>
            <a:ahLst/>
            <a:cxnLst/>
            <a:rect l="l" t="t" r="r" b="b"/>
            <a:pathLst>
              <a:path w="645159" h="35560">
                <a:moveTo>
                  <a:pt x="353922" y="0"/>
                </a:moveTo>
                <a:lnTo>
                  <a:pt x="304174" y="1193"/>
                </a:lnTo>
                <a:lnTo>
                  <a:pt x="254118" y="3950"/>
                </a:lnTo>
                <a:lnTo>
                  <a:pt x="203774" y="8098"/>
                </a:lnTo>
                <a:lnTo>
                  <a:pt x="153168" y="13467"/>
                </a:lnTo>
                <a:lnTo>
                  <a:pt x="102321" y="19888"/>
                </a:lnTo>
                <a:lnTo>
                  <a:pt x="51257" y="27189"/>
                </a:lnTo>
                <a:lnTo>
                  <a:pt x="0" y="35200"/>
                </a:lnTo>
                <a:lnTo>
                  <a:pt x="644613" y="35200"/>
                </a:lnTo>
                <a:lnTo>
                  <a:pt x="597208" y="23437"/>
                </a:lnTo>
                <a:lnTo>
                  <a:pt x="549355" y="14260"/>
                </a:lnTo>
                <a:lnTo>
                  <a:pt x="501076" y="7499"/>
                </a:lnTo>
                <a:lnTo>
                  <a:pt x="452396" y="2982"/>
                </a:lnTo>
                <a:lnTo>
                  <a:pt x="403337" y="539"/>
                </a:lnTo>
                <a:lnTo>
                  <a:pt x="353922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61058" y="5681234"/>
            <a:ext cx="644525" cy="31750"/>
          </a:xfrm>
          <a:custGeom>
            <a:avLst/>
            <a:gdLst/>
            <a:ahLst/>
            <a:cxnLst/>
            <a:rect l="l" t="t" r="r" b="b"/>
            <a:pathLst>
              <a:path w="644525" h="31750">
                <a:moveTo>
                  <a:pt x="327995" y="0"/>
                </a:moveTo>
                <a:lnTo>
                  <a:pt x="281975" y="343"/>
                </a:lnTo>
                <a:lnTo>
                  <a:pt x="236513" y="2096"/>
                </a:lnTo>
                <a:lnTo>
                  <a:pt x="191107" y="5192"/>
                </a:lnTo>
                <a:lnTo>
                  <a:pt x="145254" y="9563"/>
                </a:lnTo>
                <a:lnTo>
                  <a:pt x="98454" y="15143"/>
                </a:lnTo>
                <a:lnTo>
                  <a:pt x="50203" y="21863"/>
                </a:lnTo>
                <a:lnTo>
                  <a:pt x="0" y="29658"/>
                </a:lnTo>
                <a:lnTo>
                  <a:pt x="643953" y="31321"/>
                </a:lnTo>
                <a:lnTo>
                  <a:pt x="584040" y="21791"/>
                </a:lnTo>
                <a:lnTo>
                  <a:pt x="527698" y="14074"/>
                </a:lnTo>
                <a:lnTo>
                  <a:pt x="474425" y="8104"/>
                </a:lnTo>
                <a:lnTo>
                  <a:pt x="423718" y="3813"/>
                </a:lnTo>
                <a:lnTo>
                  <a:pt x="375075" y="1134"/>
                </a:lnTo>
                <a:lnTo>
                  <a:pt x="327995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95423" y="6047257"/>
            <a:ext cx="20955" cy="88900"/>
          </a:xfrm>
          <a:custGeom>
            <a:avLst/>
            <a:gdLst/>
            <a:ahLst/>
            <a:cxnLst/>
            <a:rect l="l" t="t" r="r" b="b"/>
            <a:pathLst>
              <a:path w="20954" h="88900">
                <a:moveTo>
                  <a:pt x="20561" y="0"/>
                </a:moveTo>
                <a:lnTo>
                  <a:pt x="0" y="0"/>
                </a:lnTo>
                <a:lnTo>
                  <a:pt x="0" y="88722"/>
                </a:lnTo>
                <a:lnTo>
                  <a:pt x="20561" y="88722"/>
                </a:lnTo>
                <a:lnTo>
                  <a:pt x="2056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27239" y="6557264"/>
            <a:ext cx="709295" cy="3810"/>
          </a:xfrm>
          <a:custGeom>
            <a:avLst/>
            <a:gdLst/>
            <a:ahLst/>
            <a:cxnLst/>
            <a:rect l="l" t="t" r="r" b="b"/>
            <a:pathLst>
              <a:path w="709295" h="3809">
                <a:moveTo>
                  <a:pt x="709142" y="1270"/>
                </a:moveTo>
                <a:lnTo>
                  <a:pt x="454113" y="1270"/>
                </a:lnTo>
                <a:lnTo>
                  <a:pt x="454113" y="0"/>
                </a:lnTo>
                <a:lnTo>
                  <a:pt x="31965" y="0"/>
                </a:lnTo>
                <a:lnTo>
                  <a:pt x="31965" y="1270"/>
                </a:lnTo>
                <a:lnTo>
                  <a:pt x="0" y="1270"/>
                </a:lnTo>
                <a:lnTo>
                  <a:pt x="0" y="2540"/>
                </a:lnTo>
                <a:lnTo>
                  <a:pt x="245935" y="2540"/>
                </a:lnTo>
                <a:lnTo>
                  <a:pt x="245935" y="3810"/>
                </a:lnTo>
                <a:lnTo>
                  <a:pt x="694664" y="3810"/>
                </a:lnTo>
                <a:lnTo>
                  <a:pt x="694664" y="2540"/>
                </a:lnTo>
                <a:lnTo>
                  <a:pt x="709142" y="2540"/>
                </a:lnTo>
                <a:lnTo>
                  <a:pt x="709142" y="127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06170" y="6308051"/>
            <a:ext cx="560070" cy="85090"/>
          </a:xfrm>
          <a:custGeom>
            <a:avLst/>
            <a:gdLst/>
            <a:ahLst/>
            <a:cxnLst/>
            <a:rect l="l" t="t" r="r" b="b"/>
            <a:pathLst>
              <a:path w="560070" h="85089">
                <a:moveTo>
                  <a:pt x="559625" y="83731"/>
                </a:moveTo>
                <a:lnTo>
                  <a:pt x="558749" y="83731"/>
                </a:lnTo>
                <a:lnTo>
                  <a:pt x="558749" y="82461"/>
                </a:lnTo>
                <a:lnTo>
                  <a:pt x="876" y="82461"/>
                </a:lnTo>
                <a:lnTo>
                  <a:pt x="876" y="83731"/>
                </a:lnTo>
                <a:lnTo>
                  <a:pt x="0" y="83731"/>
                </a:lnTo>
                <a:lnTo>
                  <a:pt x="0" y="85001"/>
                </a:lnTo>
                <a:lnTo>
                  <a:pt x="559625" y="85001"/>
                </a:lnTo>
                <a:lnTo>
                  <a:pt x="559625" y="83731"/>
                </a:lnTo>
                <a:close/>
              </a:path>
              <a:path w="560070" h="85089">
                <a:moveTo>
                  <a:pt x="559625" y="54978"/>
                </a:moveTo>
                <a:lnTo>
                  <a:pt x="0" y="54978"/>
                </a:lnTo>
                <a:lnTo>
                  <a:pt x="0" y="56248"/>
                </a:lnTo>
                <a:lnTo>
                  <a:pt x="330" y="56248"/>
                </a:lnTo>
                <a:lnTo>
                  <a:pt x="330" y="57518"/>
                </a:lnTo>
                <a:lnTo>
                  <a:pt x="559295" y="57518"/>
                </a:lnTo>
                <a:lnTo>
                  <a:pt x="559295" y="56248"/>
                </a:lnTo>
                <a:lnTo>
                  <a:pt x="559625" y="56248"/>
                </a:lnTo>
                <a:lnTo>
                  <a:pt x="559625" y="54978"/>
                </a:lnTo>
                <a:close/>
              </a:path>
              <a:path w="560070" h="85089">
                <a:moveTo>
                  <a:pt x="559625" y="28752"/>
                </a:moveTo>
                <a:lnTo>
                  <a:pt x="558749" y="28752"/>
                </a:lnTo>
                <a:lnTo>
                  <a:pt x="558749" y="27482"/>
                </a:lnTo>
                <a:lnTo>
                  <a:pt x="876" y="27482"/>
                </a:lnTo>
                <a:lnTo>
                  <a:pt x="876" y="28752"/>
                </a:lnTo>
                <a:lnTo>
                  <a:pt x="0" y="28752"/>
                </a:lnTo>
                <a:lnTo>
                  <a:pt x="0" y="30022"/>
                </a:lnTo>
                <a:lnTo>
                  <a:pt x="559625" y="30022"/>
                </a:lnTo>
                <a:lnTo>
                  <a:pt x="559625" y="28752"/>
                </a:lnTo>
                <a:close/>
              </a:path>
              <a:path w="560070" h="85089">
                <a:moveTo>
                  <a:pt x="559625" y="0"/>
                </a:moveTo>
                <a:lnTo>
                  <a:pt x="0" y="0"/>
                </a:lnTo>
                <a:lnTo>
                  <a:pt x="0" y="1270"/>
                </a:lnTo>
                <a:lnTo>
                  <a:pt x="876" y="1270"/>
                </a:lnTo>
                <a:lnTo>
                  <a:pt x="876" y="2540"/>
                </a:lnTo>
                <a:lnTo>
                  <a:pt x="558749" y="2540"/>
                </a:lnTo>
                <a:lnTo>
                  <a:pt x="558749" y="1270"/>
                </a:lnTo>
                <a:lnTo>
                  <a:pt x="559625" y="1270"/>
                </a:lnTo>
                <a:lnTo>
                  <a:pt x="559625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7632" y="6588962"/>
            <a:ext cx="708025" cy="30480"/>
          </a:xfrm>
          <a:custGeom>
            <a:avLst/>
            <a:gdLst/>
            <a:ahLst/>
            <a:cxnLst/>
            <a:rect l="l" t="t" r="r" b="b"/>
            <a:pathLst>
              <a:path w="708025" h="30479">
                <a:moveTo>
                  <a:pt x="706932" y="0"/>
                </a:moveTo>
                <a:lnTo>
                  <a:pt x="10795" y="0"/>
                </a:lnTo>
                <a:lnTo>
                  <a:pt x="10795" y="1270"/>
                </a:lnTo>
                <a:lnTo>
                  <a:pt x="0" y="1270"/>
                </a:lnTo>
                <a:lnTo>
                  <a:pt x="0" y="2540"/>
                </a:lnTo>
                <a:lnTo>
                  <a:pt x="697928" y="2540"/>
                </a:lnTo>
                <a:lnTo>
                  <a:pt x="697928" y="1270"/>
                </a:lnTo>
                <a:lnTo>
                  <a:pt x="706932" y="1270"/>
                </a:lnTo>
                <a:lnTo>
                  <a:pt x="706932" y="0"/>
                </a:lnTo>
                <a:close/>
              </a:path>
              <a:path w="708025" h="30479">
                <a:moveTo>
                  <a:pt x="707732" y="27508"/>
                </a:moveTo>
                <a:lnTo>
                  <a:pt x="9804" y="27508"/>
                </a:lnTo>
                <a:lnTo>
                  <a:pt x="9804" y="28778"/>
                </a:lnTo>
                <a:lnTo>
                  <a:pt x="279" y="28778"/>
                </a:lnTo>
                <a:lnTo>
                  <a:pt x="279" y="30048"/>
                </a:lnTo>
                <a:lnTo>
                  <a:pt x="697522" y="30048"/>
                </a:lnTo>
                <a:lnTo>
                  <a:pt x="697522" y="28778"/>
                </a:lnTo>
                <a:lnTo>
                  <a:pt x="707732" y="28778"/>
                </a:lnTo>
                <a:lnTo>
                  <a:pt x="707732" y="27508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378" y="5850754"/>
            <a:ext cx="149860" cy="335280"/>
          </a:xfrm>
          <a:custGeom>
            <a:avLst/>
            <a:gdLst/>
            <a:ahLst/>
            <a:cxnLst/>
            <a:rect l="l" t="t" r="r" b="b"/>
            <a:pathLst>
              <a:path w="149859" h="335279">
                <a:moveTo>
                  <a:pt x="149199" y="0"/>
                </a:moveTo>
                <a:lnTo>
                  <a:pt x="120180" y="35674"/>
                </a:lnTo>
                <a:lnTo>
                  <a:pt x="91795" y="78298"/>
                </a:lnTo>
                <a:lnTo>
                  <a:pt x="66781" y="122870"/>
                </a:lnTo>
                <a:lnTo>
                  <a:pt x="43173" y="174146"/>
                </a:lnTo>
                <a:lnTo>
                  <a:pt x="24942" y="224269"/>
                </a:lnTo>
                <a:lnTo>
                  <a:pt x="14143" y="261583"/>
                </a:lnTo>
                <a:lnTo>
                  <a:pt x="6184" y="296913"/>
                </a:lnTo>
                <a:lnTo>
                  <a:pt x="3517" y="309981"/>
                </a:lnTo>
                <a:lnTo>
                  <a:pt x="0" y="334771"/>
                </a:lnTo>
                <a:lnTo>
                  <a:pt x="215" y="334797"/>
                </a:lnTo>
                <a:lnTo>
                  <a:pt x="5067" y="310286"/>
                </a:lnTo>
                <a:lnTo>
                  <a:pt x="8026" y="297294"/>
                </a:lnTo>
                <a:lnTo>
                  <a:pt x="20552" y="248002"/>
                </a:lnTo>
                <a:lnTo>
                  <a:pt x="33176" y="209064"/>
                </a:lnTo>
                <a:lnTo>
                  <a:pt x="53441" y="157911"/>
                </a:lnTo>
                <a:lnTo>
                  <a:pt x="77673" y="108525"/>
                </a:lnTo>
                <a:lnTo>
                  <a:pt x="102098" y="66700"/>
                </a:lnTo>
                <a:lnTo>
                  <a:pt x="134200" y="20015"/>
                </a:lnTo>
                <a:lnTo>
                  <a:pt x="149275" y="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9062" y="5290527"/>
            <a:ext cx="52705" cy="394335"/>
          </a:xfrm>
          <a:custGeom>
            <a:avLst/>
            <a:gdLst/>
            <a:ahLst/>
            <a:cxnLst/>
            <a:rect l="l" t="t" r="r" b="b"/>
            <a:pathLst>
              <a:path w="52704" h="394335">
                <a:moveTo>
                  <a:pt x="52590" y="50"/>
                </a:moveTo>
                <a:lnTo>
                  <a:pt x="41447" y="44179"/>
                </a:lnTo>
                <a:lnTo>
                  <a:pt x="32676" y="85634"/>
                </a:lnTo>
                <a:lnTo>
                  <a:pt x="20258" y="155847"/>
                </a:lnTo>
                <a:lnTo>
                  <a:pt x="14477" y="195618"/>
                </a:lnTo>
                <a:lnTo>
                  <a:pt x="9638" y="235508"/>
                </a:lnTo>
                <a:lnTo>
                  <a:pt x="3230" y="306506"/>
                </a:lnTo>
                <a:lnTo>
                  <a:pt x="36" y="370264"/>
                </a:lnTo>
                <a:lnTo>
                  <a:pt x="0" y="394322"/>
                </a:lnTo>
                <a:lnTo>
                  <a:pt x="5778" y="306704"/>
                </a:lnTo>
                <a:lnTo>
                  <a:pt x="8755" y="273018"/>
                </a:lnTo>
                <a:lnTo>
                  <a:pt x="17538" y="196037"/>
                </a:lnTo>
                <a:lnTo>
                  <a:pt x="23245" y="156312"/>
                </a:lnTo>
                <a:lnTo>
                  <a:pt x="35183" y="86118"/>
                </a:lnTo>
                <a:lnTo>
                  <a:pt x="40805" y="57188"/>
                </a:lnTo>
                <a:lnTo>
                  <a:pt x="52590" y="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7705006" y="5766735"/>
            <a:ext cx="704850" cy="456565"/>
            <a:chOff x="7705006" y="5766735"/>
            <a:chExt cx="704850" cy="456565"/>
          </a:xfrm>
        </p:grpSpPr>
        <p:sp>
          <p:nvSpPr>
            <p:cNvPr id="64" name="object 64"/>
            <p:cNvSpPr/>
            <p:nvPr/>
          </p:nvSpPr>
          <p:spPr>
            <a:xfrm>
              <a:off x="7781844" y="5812165"/>
              <a:ext cx="3175" cy="340360"/>
            </a:xfrm>
            <a:custGeom>
              <a:avLst/>
              <a:gdLst/>
              <a:ahLst/>
              <a:cxnLst/>
              <a:rect l="l" t="t" r="r" b="b"/>
              <a:pathLst>
                <a:path w="3175" h="340360">
                  <a:moveTo>
                    <a:pt x="1426" y="0"/>
                  </a:moveTo>
                  <a:lnTo>
                    <a:pt x="825" y="13359"/>
                  </a:lnTo>
                  <a:lnTo>
                    <a:pt x="333" y="49793"/>
                  </a:lnTo>
                  <a:lnTo>
                    <a:pt x="0" y="103834"/>
                  </a:lnTo>
                  <a:lnTo>
                    <a:pt x="0" y="236182"/>
                  </a:lnTo>
                  <a:lnTo>
                    <a:pt x="333" y="290220"/>
                  </a:lnTo>
                  <a:lnTo>
                    <a:pt x="825" y="326655"/>
                  </a:lnTo>
                  <a:lnTo>
                    <a:pt x="1426" y="340017"/>
                  </a:lnTo>
                  <a:lnTo>
                    <a:pt x="2028" y="326655"/>
                  </a:lnTo>
                  <a:lnTo>
                    <a:pt x="2520" y="290220"/>
                  </a:lnTo>
                  <a:lnTo>
                    <a:pt x="2853" y="236182"/>
                  </a:lnTo>
                  <a:lnTo>
                    <a:pt x="2853" y="103834"/>
                  </a:lnTo>
                  <a:lnTo>
                    <a:pt x="2520" y="49793"/>
                  </a:lnTo>
                  <a:lnTo>
                    <a:pt x="2028" y="13359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05006" y="5790802"/>
              <a:ext cx="59055" cy="394970"/>
            </a:xfrm>
            <a:custGeom>
              <a:avLst/>
              <a:gdLst/>
              <a:ahLst/>
              <a:cxnLst/>
              <a:rect l="l" t="t" r="r" b="b"/>
              <a:pathLst>
                <a:path w="59054" h="394970">
                  <a:moveTo>
                    <a:pt x="54787" y="0"/>
                  </a:moveTo>
                  <a:lnTo>
                    <a:pt x="37054" y="48150"/>
                  </a:lnTo>
                  <a:lnTo>
                    <a:pt x="20516" y="98450"/>
                  </a:lnTo>
                  <a:lnTo>
                    <a:pt x="7417" y="149665"/>
                  </a:lnTo>
                  <a:lnTo>
                    <a:pt x="0" y="200558"/>
                  </a:lnTo>
                  <a:lnTo>
                    <a:pt x="869" y="252059"/>
                  </a:lnTo>
                  <a:lnTo>
                    <a:pt x="10725" y="303234"/>
                  </a:lnTo>
                  <a:lnTo>
                    <a:pt x="28839" y="351623"/>
                  </a:lnTo>
                  <a:lnTo>
                    <a:pt x="54482" y="394766"/>
                  </a:lnTo>
                  <a:lnTo>
                    <a:pt x="57731" y="238886"/>
                  </a:lnTo>
                  <a:lnTo>
                    <a:pt x="58845" y="145805"/>
                  </a:lnTo>
                  <a:lnTo>
                    <a:pt x="57854" y="78512"/>
                  </a:lnTo>
                  <a:lnTo>
                    <a:pt x="54787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57412" y="5766735"/>
              <a:ext cx="652780" cy="456565"/>
            </a:xfrm>
            <a:custGeom>
              <a:avLst/>
              <a:gdLst/>
              <a:ahLst/>
              <a:cxnLst/>
              <a:rect l="l" t="t" r="r" b="b"/>
              <a:pathLst>
                <a:path w="652779" h="456564">
                  <a:moveTo>
                    <a:pt x="649261" y="453442"/>
                  </a:moveTo>
                  <a:lnTo>
                    <a:pt x="5499" y="454761"/>
                  </a:lnTo>
                  <a:lnTo>
                    <a:pt x="4470" y="454837"/>
                  </a:lnTo>
                  <a:lnTo>
                    <a:pt x="5499" y="454913"/>
                  </a:lnTo>
                  <a:lnTo>
                    <a:pt x="16586" y="455066"/>
                  </a:lnTo>
                  <a:lnTo>
                    <a:pt x="652068" y="456234"/>
                  </a:lnTo>
                  <a:lnTo>
                    <a:pt x="652068" y="454837"/>
                  </a:lnTo>
                  <a:lnTo>
                    <a:pt x="649262" y="454837"/>
                  </a:lnTo>
                  <a:lnTo>
                    <a:pt x="649261" y="453442"/>
                  </a:lnTo>
                  <a:close/>
                </a:path>
                <a:path w="652779" h="456564">
                  <a:moveTo>
                    <a:pt x="0" y="0"/>
                  </a:moveTo>
                  <a:lnTo>
                    <a:pt x="546" y="331457"/>
                  </a:lnTo>
                  <a:lnTo>
                    <a:pt x="876" y="422744"/>
                  </a:lnTo>
                  <a:lnTo>
                    <a:pt x="1257" y="454837"/>
                  </a:lnTo>
                  <a:lnTo>
                    <a:pt x="1321" y="453440"/>
                  </a:lnTo>
                  <a:lnTo>
                    <a:pt x="1447" y="446646"/>
                  </a:lnTo>
                  <a:lnTo>
                    <a:pt x="1625" y="422744"/>
                  </a:lnTo>
                  <a:lnTo>
                    <a:pt x="1968" y="331457"/>
                  </a:lnTo>
                  <a:lnTo>
                    <a:pt x="2499" y="2509"/>
                  </a:lnTo>
                  <a:lnTo>
                    <a:pt x="1244" y="2501"/>
                  </a:lnTo>
                  <a:lnTo>
                    <a:pt x="2501" y="1244"/>
                  </a:lnTo>
                  <a:lnTo>
                    <a:pt x="252629" y="1244"/>
                  </a:lnTo>
                  <a:lnTo>
                    <a:pt x="0" y="0"/>
                  </a:lnTo>
                  <a:close/>
                </a:path>
                <a:path w="652779" h="456564">
                  <a:moveTo>
                    <a:pt x="650659" y="453440"/>
                  </a:moveTo>
                  <a:lnTo>
                    <a:pt x="649261" y="453442"/>
                  </a:lnTo>
                  <a:lnTo>
                    <a:pt x="649262" y="454837"/>
                  </a:lnTo>
                  <a:lnTo>
                    <a:pt x="650659" y="453440"/>
                  </a:lnTo>
                  <a:close/>
                </a:path>
                <a:path w="652779" h="456564">
                  <a:moveTo>
                    <a:pt x="652069" y="453440"/>
                  </a:moveTo>
                  <a:lnTo>
                    <a:pt x="650657" y="453442"/>
                  </a:lnTo>
                  <a:lnTo>
                    <a:pt x="649262" y="454837"/>
                  </a:lnTo>
                  <a:lnTo>
                    <a:pt x="652068" y="454837"/>
                  </a:lnTo>
                  <a:lnTo>
                    <a:pt x="652069" y="453440"/>
                  </a:lnTo>
                  <a:close/>
                </a:path>
                <a:path w="652779" h="456564">
                  <a:moveTo>
                    <a:pt x="649110" y="6290"/>
                  </a:moveTo>
                  <a:lnTo>
                    <a:pt x="649261" y="453442"/>
                  </a:lnTo>
                  <a:lnTo>
                    <a:pt x="652069" y="453440"/>
                  </a:lnTo>
                  <a:lnTo>
                    <a:pt x="652194" y="6299"/>
                  </a:lnTo>
                  <a:lnTo>
                    <a:pt x="649110" y="6290"/>
                  </a:lnTo>
                  <a:close/>
                </a:path>
                <a:path w="652779" h="456564">
                  <a:moveTo>
                    <a:pt x="649109" y="4762"/>
                  </a:moveTo>
                  <a:lnTo>
                    <a:pt x="649110" y="6290"/>
                  </a:lnTo>
                  <a:lnTo>
                    <a:pt x="650646" y="6299"/>
                  </a:lnTo>
                  <a:lnTo>
                    <a:pt x="649109" y="4762"/>
                  </a:lnTo>
                  <a:close/>
                </a:path>
                <a:path w="652779" h="456564">
                  <a:moveTo>
                    <a:pt x="652195" y="4762"/>
                  </a:moveTo>
                  <a:lnTo>
                    <a:pt x="649109" y="4762"/>
                  </a:lnTo>
                  <a:lnTo>
                    <a:pt x="650646" y="6299"/>
                  </a:lnTo>
                  <a:lnTo>
                    <a:pt x="652194" y="6299"/>
                  </a:lnTo>
                  <a:lnTo>
                    <a:pt x="652195" y="4762"/>
                  </a:lnTo>
                  <a:close/>
                </a:path>
                <a:path w="652779" h="456564">
                  <a:moveTo>
                    <a:pt x="252629" y="1244"/>
                  </a:moveTo>
                  <a:lnTo>
                    <a:pt x="2501" y="1244"/>
                  </a:lnTo>
                  <a:lnTo>
                    <a:pt x="2499" y="2509"/>
                  </a:lnTo>
                  <a:lnTo>
                    <a:pt x="649110" y="6290"/>
                  </a:lnTo>
                  <a:lnTo>
                    <a:pt x="649109" y="4762"/>
                  </a:lnTo>
                  <a:lnTo>
                    <a:pt x="652195" y="4762"/>
                  </a:lnTo>
                  <a:lnTo>
                    <a:pt x="652195" y="3213"/>
                  </a:lnTo>
                  <a:lnTo>
                    <a:pt x="252629" y="1244"/>
                  </a:lnTo>
                  <a:close/>
                </a:path>
                <a:path w="652779" h="456564">
                  <a:moveTo>
                    <a:pt x="2501" y="1244"/>
                  </a:moveTo>
                  <a:lnTo>
                    <a:pt x="1244" y="2501"/>
                  </a:lnTo>
                  <a:lnTo>
                    <a:pt x="2499" y="2509"/>
                  </a:lnTo>
                  <a:lnTo>
                    <a:pt x="2501" y="124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7727632" y="6643954"/>
            <a:ext cx="707390" cy="2540"/>
          </a:xfrm>
          <a:custGeom>
            <a:avLst/>
            <a:gdLst/>
            <a:ahLst/>
            <a:cxnLst/>
            <a:rect l="l" t="t" r="r" b="b"/>
            <a:pathLst>
              <a:path w="707390" h="2540">
                <a:moveTo>
                  <a:pt x="706932" y="0"/>
                </a:moveTo>
                <a:lnTo>
                  <a:pt x="10795" y="0"/>
                </a:lnTo>
                <a:lnTo>
                  <a:pt x="10795" y="1270"/>
                </a:lnTo>
                <a:lnTo>
                  <a:pt x="0" y="1270"/>
                </a:lnTo>
                <a:lnTo>
                  <a:pt x="0" y="2540"/>
                </a:lnTo>
                <a:lnTo>
                  <a:pt x="697928" y="2540"/>
                </a:lnTo>
                <a:lnTo>
                  <a:pt x="697928" y="1270"/>
                </a:lnTo>
                <a:lnTo>
                  <a:pt x="706932" y="1270"/>
                </a:lnTo>
                <a:lnTo>
                  <a:pt x="70693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8456909" y="6250213"/>
            <a:ext cx="650240" cy="355600"/>
            <a:chOff x="8456909" y="6250213"/>
            <a:chExt cx="650240" cy="355600"/>
          </a:xfrm>
        </p:grpSpPr>
        <p:sp>
          <p:nvSpPr>
            <p:cNvPr id="69" name="object 69"/>
            <p:cNvSpPr/>
            <p:nvPr/>
          </p:nvSpPr>
          <p:spPr>
            <a:xfrm>
              <a:off x="8456904" y="6324345"/>
              <a:ext cx="417830" cy="151130"/>
            </a:xfrm>
            <a:custGeom>
              <a:avLst/>
              <a:gdLst/>
              <a:ahLst/>
              <a:cxnLst/>
              <a:rect l="l" t="t" r="r" b="b"/>
              <a:pathLst>
                <a:path w="417829" h="151129">
                  <a:moveTo>
                    <a:pt x="417372" y="149047"/>
                  </a:moveTo>
                  <a:lnTo>
                    <a:pt x="415772" y="148945"/>
                  </a:lnTo>
                  <a:lnTo>
                    <a:pt x="399453" y="148564"/>
                  </a:lnTo>
                  <a:lnTo>
                    <a:pt x="353123" y="148094"/>
                  </a:lnTo>
                  <a:lnTo>
                    <a:pt x="189496" y="147624"/>
                  </a:lnTo>
                  <a:lnTo>
                    <a:pt x="147993" y="147650"/>
                  </a:lnTo>
                  <a:lnTo>
                    <a:pt x="54343" y="54724"/>
                  </a:lnTo>
                  <a:lnTo>
                    <a:pt x="36601" y="37414"/>
                  </a:lnTo>
                  <a:lnTo>
                    <a:pt x="37096" y="37084"/>
                  </a:lnTo>
                  <a:lnTo>
                    <a:pt x="41744" y="30175"/>
                  </a:lnTo>
                  <a:lnTo>
                    <a:pt x="43459" y="21729"/>
                  </a:lnTo>
                  <a:lnTo>
                    <a:pt x="41744" y="13271"/>
                  </a:lnTo>
                  <a:lnTo>
                    <a:pt x="37096" y="6362"/>
                  </a:lnTo>
                  <a:lnTo>
                    <a:pt x="30187" y="1701"/>
                  </a:lnTo>
                  <a:lnTo>
                    <a:pt x="21729" y="0"/>
                  </a:lnTo>
                  <a:lnTo>
                    <a:pt x="13271" y="1701"/>
                  </a:lnTo>
                  <a:lnTo>
                    <a:pt x="6362" y="6362"/>
                  </a:lnTo>
                  <a:lnTo>
                    <a:pt x="1701" y="13271"/>
                  </a:lnTo>
                  <a:lnTo>
                    <a:pt x="0" y="21729"/>
                  </a:lnTo>
                  <a:lnTo>
                    <a:pt x="1701" y="30175"/>
                  </a:lnTo>
                  <a:lnTo>
                    <a:pt x="6362" y="37084"/>
                  </a:lnTo>
                  <a:lnTo>
                    <a:pt x="13271" y="41744"/>
                  </a:lnTo>
                  <a:lnTo>
                    <a:pt x="21729" y="43459"/>
                  </a:lnTo>
                  <a:lnTo>
                    <a:pt x="30187" y="41744"/>
                  </a:lnTo>
                  <a:lnTo>
                    <a:pt x="35420" y="38214"/>
                  </a:lnTo>
                  <a:lnTo>
                    <a:pt x="52933" y="56134"/>
                  </a:lnTo>
                  <a:lnTo>
                    <a:pt x="146735" y="150672"/>
                  </a:lnTo>
                  <a:lnTo>
                    <a:pt x="189496" y="150698"/>
                  </a:lnTo>
                  <a:lnTo>
                    <a:pt x="399453" y="149758"/>
                  </a:lnTo>
                  <a:lnTo>
                    <a:pt x="415772" y="149377"/>
                  </a:lnTo>
                  <a:lnTo>
                    <a:pt x="417372" y="149275"/>
                  </a:lnTo>
                  <a:lnTo>
                    <a:pt x="417372" y="14904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51576" y="625021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85" y="0"/>
                  </a:moveTo>
                  <a:lnTo>
                    <a:pt x="130449" y="6346"/>
                  </a:lnTo>
                  <a:lnTo>
                    <a:pt x="88004" y="24256"/>
                  </a:lnTo>
                  <a:lnTo>
                    <a:pt x="52043" y="52038"/>
                  </a:lnTo>
                  <a:lnTo>
                    <a:pt x="24259" y="87998"/>
                  </a:lnTo>
                  <a:lnTo>
                    <a:pt x="6347" y="130445"/>
                  </a:lnTo>
                  <a:lnTo>
                    <a:pt x="0" y="177685"/>
                  </a:lnTo>
                  <a:lnTo>
                    <a:pt x="6347" y="224926"/>
                  </a:lnTo>
                  <a:lnTo>
                    <a:pt x="24259" y="267375"/>
                  </a:lnTo>
                  <a:lnTo>
                    <a:pt x="52043" y="303339"/>
                  </a:lnTo>
                  <a:lnTo>
                    <a:pt x="88004" y="331124"/>
                  </a:lnTo>
                  <a:lnTo>
                    <a:pt x="130449" y="349036"/>
                  </a:lnTo>
                  <a:lnTo>
                    <a:pt x="177685" y="355384"/>
                  </a:lnTo>
                  <a:lnTo>
                    <a:pt x="224926" y="349036"/>
                  </a:lnTo>
                  <a:lnTo>
                    <a:pt x="267375" y="331124"/>
                  </a:lnTo>
                  <a:lnTo>
                    <a:pt x="303339" y="303339"/>
                  </a:lnTo>
                  <a:lnTo>
                    <a:pt x="331124" y="267375"/>
                  </a:lnTo>
                  <a:lnTo>
                    <a:pt x="349036" y="224926"/>
                  </a:lnTo>
                  <a:lnTo>
                    <a:pt x="355384" y="177685"/>
                  </a:lnTo>
                  <a:lnTo>
                    <a:pt x="349036" y="130445"/>
                  </a:lnTo>
                  <a:lnTo>
                    <a:pt x="331124" y="87998"/>
                  </a:lnTo>
                  <a:lnTo>
                    <a:pt x="303339" y="52038"/>
                  </a:lnTo>
                  <a:lnTo>
                    <a:pt x="267375" y="24256"/>
                  </a:lnTo>
                  <a:lnTo>
                    <a:pt x="224926" y="6346"/>
                  </a:lnTo>
                  <a:lnTo>
                    <a:pt x="17768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239" y="6351343"/>
              <a:ext cx="140981" cy="15311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6862922" y="5307796"/>
            <a:ext cx="843280" cy="485140"/>
            <a:chOff x="6862922" y="5307796"/>
            <a:chExt cx="843280" cy="485140"/>
          </a:xfrm>
        </p:grpSpPr>
        <p:sp>
          <p:nvSpPr>
            <p:cNvPr id="73" name="object 73"/>
            <p:cNvSpPr/>
            <p:nvPr/>
          </p:nvSpPr>
          <p:spPr>
            <a:xfrm>
              <a:off x="7182339" y="5513128"/>
              <a:ext cx="523875" cy="280035"/>
            </a:xfrm>
            <a:custGeom>
              <a:avLst/>
              <a:gdLst/>
              <a:ahLst/>
              <a:cxnLst/>
              <a:rect l="l" t="t" r="r" b="b"/>
              <a:pathLst>
                <a:path w="523875" h="280035">
                  <a:moveTo>
                    <a:pt x="284497" y="2527"/>
                  </a:moveTo>
                  <a:lnTo>
                    <a:pt x="280441" y="2527"/>
                  </a:lnTo>
                  <a:lnTo>
                    <a:pt x="281597" y="3048"/>
                  </a:lnTo>
                  <a:lnTo>
                    <a:pt x="280894" y="3048"/>
                  </a:lnTo>
                  <a:lnTo>
                    <a:pt x="460413" y="208483"/>
                  </a:lnTo>
                  <a:lnTo>
                    <a:pt x="506552" y="260705"/>
                  </a:lnTo>
                  <a:lnTo>
                    <a:pt x="523748" y="279603"/>
                  </a:lnTo>
                  <a:lnTo>
                    <a:pt x="462064" y="207060"/>
                  </a:lnTo>
                  <a:lnTo>
                    <a:pt x="284951" y="3048"/>
                  </a:lnTo>
                  <a:lnTo>
                    <a:pt x="281597" y="3048"/>
                  </a:lnTo>
                  <a:lnTo>
                    <a:pt x="284949" y="3046"/>
                  </a:lnTo>
                  <a:lnTo>
                    <a:pt x="284497" y="2527"/>
                  </a:lnTo>
                  <a:close/>
                </a:path>
                <a:path w="523875" h="280035">
                  <a:moveTo>
                    <a:pt x="280441" y="2527"/>
                  </a:moveTo>
                  <a:lnTo>
                    <a:pt x="280893" y="3046"/>
                  </a:lnTo>
                  <a:lnTo>
                    <a:pt x="281597" y="3048"/>
                  </a:lnTo>
                  <a:lnTo>
                    <a:pt x="280441" y="2527"/>
                  </a:lnTo>
                  <a:close/>
                </a:path>
                <a:path w="523875" h="280035">
                  <a:moveTo>
                    <a:pt x="282295" y="0"/>
                  </a:moveTo>
                  <a:lnTo>
                    <a:pt x="5562" y="1244"/>
                  </a:lnTo>
                  <a:lnTo>
                    <a:pt x="2514" y="1333"/>
                  </a:lnTo>
                  <a:lnTo>
                    <a:pt x="482" y="1422"/>
                  </a:lnTo>
                  <a:lnTo>
                    <a:pt x="0" y="1473"/>
                  </a:lnTo>
                  <a:lnTo>
                    <a:pt x="280893" y="3046"/>
                  </a:lnTo>
                  <a:lnTo>
                    <a:pt x="280441" y="2527"/>
                  </a:lnTo>
                  <a:lnTo>
                    <a:pt x="284497" y="2527"/>
                  </a:lnTo>
                  <a:lnTo>
                    <a:pt x="28229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62922" y="5307796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98" y="0"/>
                  </a:moveTo>
                  <a:lnTo>
                    <a:pt x="130461" y="6347"/>
                  </a:lnTo>
                  <a:lnTo>
                    <a:pt x="88013" y="24259"/>
                  </a:lnTo>
                  <a:lnTo>
                    <a:pt x="52049" y="52044"/>
                  </a:lnTo>
                  <a:lnTo>
                    <a:pt x="24262" y="88008"/>
                  </a:lnTo>
                  <a:lnTo>
                    <a:pt x="6348" y="130457"/>
                  </a:lnTo>
                  <a:lnTo>
                    <a:pt x="0" y="177698"/>
                  </a:lnTo>
                  <a:lnTo>
                    <a:pt x="6348" y="224934"/>
                  </a:lnTo>
                  <a:lnTo>
                    <a:pt x="24262" y="267379"/>
                  </a:lnTo>
                  <a:lnTo>
                    <a:pt x="52049" y="303341"/>
                  </a:lnTo>
                  <a:lnTo>
                    <a:pt x="88013" y="331124"/>
                  </a:lnTo>
                  <a:lnTo>
                    <a:pt x="130461" y="349036"/>
                  </a:lnTo>
                  <a:lnTo>
                    <a:pt x="177698" y="355384"/>
                  </a:lnTo>
                  <a:lnTo>
                    <a:pt x="224935" y="349036"/>
                  </a:lnTo>
                  <a:lnTo>
                    <a:pt x="267382" y="331124"/>
                  </a:lnTo>
                  <a:lnTo>
                    <a:pt x="303347" y="303341"/>
                  </a:lnTo>
                  <a:lnTo>
                    <a:pt x="331134" y="267379"/>
                  </a:lnTo>
                  <a:lnTo>
                    <a:pt x="349048" y="224934"/>
                  </a:lnTo>
                  <a:lnTo>
                    <a:pt x="355396" y="177698"/>
                  </a:lnTo>
                  <a:lnTo>
                    <a:pt x="349048" y="130457"/>
                  </a:lnTo>
                  <a:lnTo>
                    <a:pt x="331134" y="88008"/>
                  </a:lnTo>
                  <a:lnTo>
                    <a:pt x="303347" y="52044"/>
                  </a:lnTo>
                  <a:lnTo>
                    <a:pt x="267382" y="24259"/>
                  </a:lnTo>
                  <a:lnTo>
                    <a:pt x="224935" y="6347"/>
                  </a:lnTo>
                  <a:lnTo>
                    <a:pt x="17769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58216" y="5403118"/>
              <a:ext cx="164820" cy="164744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8457647" y="5159203"/>
            <a:ext cx="702310" cy="355600"/>
            <a:chOff x="8457647" y="5159203"/>
            <a:chExt cx="702310" cy="355600"/>
          </a:xfrm>
        </p:grpSpPr>
        <p:sp>
          <p:nvSpPr>
            <p:cNvPr id="77" name="object 77"/>
            <p:cNvSpPr/>
            <p:nvPr/>
          </p:nvSpPr>
          <p:spPr>
            <a:xfrm>
              <a:off x="8457641" y="5356034"/>
              <a:ext cx="417830" cy="151130"/>
            </a:xfrm>
            <a:custGeom>
              <a:avLst/>
              <a:gdLst/>
              <a:ahLst/>
              <a:cxnLst/>
              <a:rect l="l" t="t" r="r" b="b"/>
              <a:pathLst>
                <a:path w="417829" h="151129">
                  <a:moveTo>
                    <a:pt x="417372" y="1422"/>
                  </a:moveTo>
                  <a:lnTo>
                    <a:pt x="415785" y="1320"/>
                  </a:lnTo>
                  <a:lnTo>
                    <a:pt x="399465" y="939"/>
                  </a:lnTo>
                  <a:lnTo>
                    <a:pt x="189509" y="0"/>
                  </a:lnTo>
                  <a:lnTo>
                    <a:pt x="146735" y="25"/>
                  </a:lnTo>
                  <a:lnTo>
                    <a:pt x="52946" y="94564"/>
                  </a:lnTo>
                  <a:lnTo>
                    <a:pt x="35420" y="112496"/>
                  </a:lnTo>
                  <a:lnTo>
                    <a:pt x="30187" y="108953"/>
                  </a:lnTo>
                  <a:lnTo>
                    <a:pt x="21729" y="107238"/>
                  </a:lnTo>
                  <a:lnTo>
                    <a:pt x="13271" y="108953"/>
                  </a:lnTo>
                  <a:lnTo>
                    <a:pt x="6362" y="113614"/>
                  </a:lnTo>
                  <a:lnTo>
                    <a:pt x="1701" y="120523"/>
                  </a:lnTo>
                  <a:lnTo>
                    <a:pt x="0" y="128968"/>
                  </a:lnTo>
                  <a:lnTo>
                    <a:pt x="1701" y="137426"/>
                  </a:lnTo>
                  <a:lnTo>
                    <a:pt x="6362" y="144335"/>
                  </a:lnTo>
                  <a:lnTo>
                    <a:pt x="13271" y="148996"/>
                  </a:lnTo>
                  <a:lnTo>
                    <a:pt x="21729" y="150698"/>
                  </a:lnTo>
                  <a:lnTo>
                    <a:pt x="30187" y="148996"/>
                  </a:lnTo>
                  <a:lnTo>
                    <a:pt x="37096" y="144335"/>
                  </a:lnTo>
                  <a:lnTo>
                    <a:pt x="41757" y="137426"/>
                  </a:lnTo>
                  <a:lnTo>
                    <a:pt x="43459" y="128968"/>
                  </a:lnTo>
                  <a:lnTo>
                    <a:pt x="41757" y="120523"/>
                  </a:lnTo>
                  <a:lnTo>
                    <a:pt x="37096" y="113614"/>
                  </a:lnTo>
                  <a:lnTo>
                    <a:pt x="36614" y="113296"/>
                  </a:lnTo>
                  <a:lnTo>
                    <a:pt x="54343" y="95973"/>
                  </a:lnTo>
                  <a:lnTo>
                    <a:pt x="147993" y="3048"/>
                  </a:lnTo>
                  <a:lnTo>
                    <a:pt x="189509" y="3073"/>
                  </a:lnTo>
                  <a:lnTo>
                    <a:pt x="353136" y="2603"/>
                  </a:lnTo>
                  <a:lnTo>
                    <a:pt x="399465" y="2133"/>
                  </a:lnTo>
                  <a:lnTo>
                    <a:pt x="415785" y="1752"/>
                  </a:lnTo>
                  <a:lnTo>
                    <a:pt x="417372" y="1638"/>
                  </a:lnTo>
                  <a:lnTo>
                    <a:pt x="417372" y="142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04038" y="515920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85" y="0"/>
                  </a:moveTo>
                  <a:lnTo>
                    <a:pt x="130449" y="6346"/>
                  </a:lnTo>
                  <a:lnTo>
                    <a:pt x="88004" y="24256"/>
                  </a:lnTo>
                  <a:lnTo>
                    <a:pt x="52043" y="52038"/>
                  </a:lnTo>
                  <a:lnTo>
                    <a:pt x="24259" y="87998"/>
                  </a:lnTo>
                  <a:lnTo>
                    <a:pt x="6347" y="130445"/>
                  </a:lnTo>
                  <a:lnTo>
                    <a:pt x="0" y="177685"/>
                  </a:lnTo>
                  <a:lnTo>
                    <a:pt x="6347" y="224926"/>
                  </a:lnTo>
                  <a:lnTo>
                    <a:pt x="24259" y="267375"/>
                  </a:lnTo>
                  <a:lnTo>
                    <a:pt x="52043" y="303339"/>
                  </a:lnTo>
                  <a:lnTo>
                    <a:pt x="88004" y="331124"/>
                  </a:lnTo>
                  <a:lnTo>
                    <a:pt x="130449" y="349036"/>
                  </a:lnTo>
                  <a:lnTo>
                    <a:pt x="177685" y="355384"/>
                  </a:lnTo>
                  <a:lnTo>
                    <a:pt x="224926" y="349036"/>
                  </a:lnTo>
                  <a:lnTo>
                    <a:pt x="267375" y="331124"/>
                  </a:lnTo>
                  <a:lnTo>
                    <a:pt x="303339" y="303339"/>
                  </a:lnTo>
                  <a:lnTo>
                    <a:pt x="331124" y="267375"/>
                  </a:lnTo>
                  <a:lnTo>
                    <a:pt x="349036" y="224926"/>
                  </a:lnTo>
                  <a:lnTo>
                    <a:pt x="355384" y="177685"/>
                  </a:lnTo>
                  <a:lnTo>
                    <a:pt x="349036" y="130445"/>
                  </a:lnTo>
                  <a:lnTo>
                    <a:pt x="331124" y="87998"/>
                  </a:lnTo>
                  <a:lnTo>
                    <a:pt x="303339" y="52038"/>
                  </a:lnTo>
                  <a:lnTo>
                    <a:pt x="267375" y="24256"/>
                  </a:lnTo>
                  <a:lnTo>
                    <a:pt x="224926" y="6346"/>
                  </a:lnTo>
                  <a:lnTo>
                    <a:pt x="17768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03487" y="5262435"/>
              <a:ext cx="168910" cy="137160"/>
            </a:xfrm>
            <a:custGeom>
              <a:avLst/>
              <a:gdLst/>
              <a:ahLst/>
              <a:cxnLst/>
              <a:rect l="l" t="t" r="r" b="b"/>
              <a:pathLst>
                <a:path w="168909" h="137160">
                  <a:moveTo>
                    <a:pt x="43637" y="0"/>
                  </a:moveTo>
                  <a:lnTo>
                    <a:pt x="0" y="0"/>
                  </a:lnTo>
                  <a:lnTo>
                    <a:pt x="0" y="137096"/>
                  </a:lnTo>
                  <a:lnTo>
                    <a:pt x="43637" y="137096"/>
                  </a:lnTo>
                  <a:lnTo>
                    <a:pt x="43637" y="0"/>
                  </a:lnTo>
                  <a:close/>
                </a:path>
                <a:path w="168909" h="137160">
                  <a:moveTo>
                    <a:pt x="106108" y="22987"/>
                  </a:moveTo>
                  <a:lnTo>
                    <a:pt x="62471" y="22987"/>
                  </a:lnTo>
                  <a:lnTo>
                    <a:pt x="62471" y="135839"/>
                  </a:lnTo>
                  <a:lnTo>
                    <a:pt x="106108" y="135839"/>
                  </a:lnTo>
                  <a:lnTo>
                    <a:pt x="106108" y="22987"/>
                  </a:lnTo>
                  <a:close/>
                </a:path>
                <a:path w="168909" h="137160">
                  <a:moveTo>
                    <a:pt x="168579" y="57988"/>
                  </a:moveTo>
                  <a:lnTo>
                    <a:pt x="124929" y="57988"/>
                  </a:lnTo>
                  <a:lnTo>
                    <a:pt x="124929" y="134797"/>
                  </a:lnTo>
                  <a:lnTo>
                    <a:pt x="168579" y="134797"/>
                  </a:lnTo>
                  <a:lnTo>
                    <a:pt x="168579" y="57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9070722" y="7040872"/>
            <a:ext cx="242570" cy="321945"/>
            <a:chOff x="9070722" y="7040872"/>
            <a:chExt cx="242570" cy="321945"/>
          </a:xfrm>
        </p:grpSpPr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50563" y="7040872"/>
              <a:ext cx="162270" cy="31664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9182587" y="7087406"/>
              <a:ext cx="5080" cy="274955"/>
            </a:xfrm>
            <a:custGeom>
              <a:avLst/>
              <a:gdLst/>
              <a:ahLst/>
              <a:cxnLst/>
              <a:rect l="l" t="t" r="r" b="b"/>
              <a:pathLst>
                <a:path w="5079" h="274954">
                  <a:moveTo>
                    <a:pt x="0" y="0"/>
                  </a:moveTo>
                  <a:lnTo>
                    <a:pt x="1870" y="83948"/>
                  </a:lnTo>
                  <a:lnTo>
                    <a:pt x="2539" y="137426"/>
                  </a:lnTo>
                  <a:lnTo>
                    <a:pt x="2524" y="190930"/>
                  </a:lnTo>
                  <a:lnTo>
                    <a:pt x="1663" y="274840"/>
                  </a:lnTo>
                  <a:lnTo>
                    <a:pt x="1828" y="274853"/>
                  </a:lnTo>
                  <a:lnTo>
                    <a:pt x="4245" y="214336"/>
                  </a:lnTo>
                  <a:lnTo>
                    <a:pt x="4878" y="165177"/>
                  </a:lnTo>
                  <a:lnTo>
                    <a:pt x="4851" y="137464"/>
                  </a:lnTo>
                  <a:lnTo>
                    <a:pt x="4538" y="109758"/>
                  </a:lnTo>
                  <a:lnTo>
                    <a:pt x="3306" y="60594"/>
                  </a:lnTo>
                  <a:lnTo>
                    <a:pt x="1730" y="2345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70722" y="7188111"/>
              <a:ext cx="115027" cy="158904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15976" y="5032728"/>
            <a:ext cx="933431" cy="234856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1407" y="2039505"/>
            <a:ext cx="790727" cy="1036573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864307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418844" y="1860804"/>
            <a:ext cx="3310254" cy="1051560"/>
            <a:chOff x="1418844" y="1860804"/>
            <a:chExt cx="3310254" cy="1051560"/>
          </a:xfrm>
        </p:grpSpPr>
        <p:pic>
          <p:nvPicPr>
            <p:cNvPr id="88" name="object 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8844" y="1860804"/>
              <a:ext cx="3310127" cy="105155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46313" y="1988781"/>
              <a:ext cx="2928328" cy="668096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1777391" y="2227864"/>
            <a:ext cx="20726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Creatividad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innovación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580905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493978" y="2206693"/>
            <a:ext cx="2277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Interpretación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proyección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98" name="object 98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5558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2308056" y="851634"/>
            <a:ext cx="52882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86743" y="2925266"/>
            <a:ext cx="2967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Convertir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ideas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en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proyectos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Generar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iniciativas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negocio</a:t>
            </a:r>
            <a:endParaRPr sz="1200">
              <a:latin typeface="Arial"/>
              <a:cs typeface="Arial"/>
            </a:endParaRPr>
          </a:p>
          <a:p>
            <a:pPr marL="12700" marR="925194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55" dirty="0">
                <a:latin typeface="Arial"/>
                <a:cs typeface="Arial"/>
              </a:rPr>
              <a:t>Propiciar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el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cambio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la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transformación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85" dirty="0">
                <a:latin typeface="Arial"/>
                <a:cs typeface="Arial"/>
              </a:rPr>
              <a:t>Crear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nuevos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productos,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procesos,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servicios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40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