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549" y="277977"/>
            <a:ext cx="9348470" cy="697230"/>
            <a:chOff x="367549" y="277977"/>
            <a:chExt cx="9348470" cy="697230"/>
          </a:xfrm>
        </p:grpSpPr>
        <p:sp>
          <p:nvSpPr>
            <p:cNvPr id="3" name="object 3"/>
            <p:cNvSpPr/>
            <p:nvPr/>
          </p:nvSpPr>
          <p:spPr>
            <a:xfrm>
              <a:off x="367549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361" y="277977"/>
              <a:ext cx="8454821" cy="69677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8792" y="409674"/>
            <a:ext cx="51295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5510" algn="l"/>
                <a:tab pos="2939415" algn="l"/>
              </a:tabLst>
            </a:pPr>
            <a:r>
              <a:rPr spc="295" dirty="0"/>
              <a:t>M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dirty="0"/>
              <a:t>	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65" dirty="0"/>
              <a:t>G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53528" y="1235049"/>
            <a:ext cx="7946390" cy="1199515"/>
            <a:chOff x="1053528" y="1235049"/>
            <a:chExt cx="7946390" cy="11995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528" y="1235049"/>
              <a:ext cx="7946389" cy="11989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22103" y="1400011"/>
              <a:ext cx="848994" cy="848994"/>
            </a:xfrm>
            <a:custGeom>
              <a:avLst/>
              <a:gdLst/>
              <a:ahLst/>
              <a:cxnLst/>
              <a:rect l="l" t="t" r="r" b="b"/>
              <a:pathLst>
                <a:path w="848994" h="848994">
                  <a:moveTo>
                    <a:pt x="424497" y="0"/>
                  </a:moveTo>
                  <a:lnTo>
                    <a:pt x="378244" y="2490"/>
                  </a:lnTo>
                  <a:lnTo>
                    <a:pt x="333433" y="9791"/>
                  </a:lnTo>
                  <a:lnTo>
                    <a:pt x="290324" y="21641"/>
                  </a:lnTo>
                  <a:lnTo>
                    <a:pt x="249175" y="37782"/>
                  </a:lnTo>
                  <a:lnTo>
                    <a:pt x="210246" y="57956"/>
                  </a:lnTo>
                  <a:lnTo>
                    <a:pt x="173795" y="81903"/>
                  </a:lnTo>
                  <a:lnTo>
                    <a:pt x="140082" y="109365"/>
                  </a:lnTo>
                  <a:lnTo>
                    <a:pt x="109365" y="140082"/>
                  </a:lnTo>
                  <a:lnTo>
                    <a:pt x="81903" y="173795"/>
                  </a:lnTo>
                  <a:lnTo>
                    <a:pt x="57956" y="210246"/>
                  </a:lnTo>
                  <a:lnTo>
                    <a:pt x="37782" y="249175"/>
                  </a:lnTo>
                  <a:lnTo>
                    <a:pt x="21641" y="290324"/>
                  </a:lnTo>
                  <a:lnTo>
                    <a:pt x="9791" y="333433"/>
                  </a:lnTo>
                  <a:lnTo>
                    <a:pt x="2490" y="378244"/>
                  </a:lnTo>
                  <a:lnTo>
                    <a:pt x="0" y="424497"/>
                  </a:lnTo>
                  <a:lnTo>
                    <a:pt x="2490" y="470750"/>
                  </a:lnTo>
                  <a:lnTo>
                    <a:pt x="9791" y="515561"/>
                  </a:lnTo>
                  <a:lnTo>
                    <a:pt x="21641" y="558670"/>
                  </a:lnTo>
                  <a:lnTo>
                    <a:pt x="37782" y="599819"/>
                  </a:lnTo>
                  <a:lnTo>
                    <a:pt x="57956" y="638748"/>
                  </a:lnTo>
                  <a:lnTo>
                    <a:pt x="81903" y="675199"/>
                  </a:lnTo>
                  <a:lnTo>
                    <a:pt x="109365" y="708912"/>
                  </a:lnTo>
                  <a:lnTo>
                    <a:pt x="140082" y="739629"/>
                  </a:lnTo>
                  <a:lnTo>
                    <a:pt x="173795" y="767091"/>
                  </a:lnTo>
                  <a:lnTo>
                    <a:pt x="210246" y="791038"/>
                  </a:lnTo>
                  <a:lnTo>
                    <a:pt x="249175" y="811212"/>
                  </a:lnTo>
                  <a:lnTo>
                    <a:pt x="290324" y="827353"/>
                  </a:lnTo>
                  <a:lnTo>
                    <a:pt x="333433" y="839203"/>
                  </a:lnTo>
                  <a:lnTo>
                    <a:pt x="378244" y="846504"/>
                  </a:lnTo>
                  <a:lnTo>
                    <a:pt x="424497" y="848995"/>
                  </a:lnTo>
                  <a:lnTo>
                    <a:pt x="470750" y="846504"/>
                  </a:lnTo>
                  <a:lnTo>
                    <a:pt x="515561" y="839203"/>
                  </a:lnTo>
                  <a:lnTo>
                    <a:pt x="558670" y="827353"/>
                  </a:lnTo>
                  <a:lnTo>
                    <a:pt x="599819" y="811212"/>
                  </a:lnTo>
                  <a:lnTo>
                    <a:pt x="638748" y="791038"/>
                  </a:lnTo>
                  <a:lnTo>
                    <a:pt x="675199" y="767091"/>
                  </a:lnTo>
                  <a:lnTo>
                    <a:pt x="708912" y="739629"/>
                  </a:lnTo>
                  <a:lnTo>
                    <a:pt x="739629" y="708912"/>
                  </a:lnTo>
                  <a:lnTo>
                    <a:pt x="767091" y="675199"/>
                  </a:lnTo>
                  <a:lnTo>
                    <a:pt x="791038" y="638748"/>
                  </a:lnTo>
                  <a:lnTo>
                    <a:pt x="811212" y="599819"/>
                  </a:lnTo>
                  <a:lnTo>
                    <a:pt x="827353" y="558670"/>
                  </a:lnTo>
                  <a:lnTo>
                    <a:pt x="839203" y="515561"/>
                  </a:lnTo>
                  <a:lnTo>
                    <a:pt x="846504" y="470750"/>
                  </a:lnTo>
                  <a:lnTo>
                    <a:pt x="848994" y="424497"/>
                  </a:lnTo>
                  <a:lnTo>
                    <a:pt x="846504" y="378244"/>
                  </a:lnTo>
                  <a:lnTo>
                    <a:pt x="839203" y="333433"/>
                  </a:lnTo>
                  <a:lnTo>
                    <a:pt x="827353" y="290324"/>
                  </a:lnTo>
                  <a:lnTo>
                    <a:pt x="811212" y="249175"/>
                  </a:lnTo>
                  <a:lnTo>
                    <a:pt x="791038" y="210246"/>
                  </a:lnTo>
                  <a:lnTo>
                    <a:pt x="767091" y="173795"/>
                  </a:lnTo>
                  <a:lnTo>
                    <a:pt x="739629" y="140082"/>
                  </a:lnTo>
                  <a:lnTo>
                    <a:pt x="708912" y="109365"/>
                  </a:lnTo>
                  <a:lnTo>
                    <a:pt x="675199" y="81903"/>
                  </a:lnTo>
                  <a:lnTo>
                    <a:pt x="638748" y="57956"/>
                  </a:lnTo>
                  <a:lnTo>
                    <a:pt x="599819" y="37782"/>
                  </a:lnTo>
                  <a:lnTo>
                    <a:pt x="558670" y="21641"/>
                  </a:lnTo>
                  <a:lnTo>
                    <a:pt x="515561" y="9791"/>
                  </a:lnTo>
                  <a:lnTo>
                    <a:pt x="470750" y="2490"/>
                  </a:lnTo>
                  <a:lnTo>
                    <a:pt x="42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8690" y="1524981"/>
            <a:ext cx="50355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b="1" spc="-40" dirty="0">
                <a:solidFill>
                  <a:srgbClr val="FF5471"/>
                </a:solidFill>
                <a:latin typeface="Arial"/>
                <a:cs typeface="Arial"/>
              </a:rPr>
              <a:t>07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16507" y="1350783"/>
            <a:ext cx="7458075" cy="732790"/>
            <a:chOff x="1416507" y="1350783"/>
            <a:chExt cx="7458075" cy="73279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6507" y="1659458"/>
              <a:ext cx="208724" cy="3255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1380" y="1664868"/>
              <a:ext cx="214248" cy="31578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139686" y="1350783"/>
              <a:ext cx="734695" cy="732790"/>
            </a:xfrm>
            <a:custGeom>
              <a:avLst/>
              <a:gdLst/>
              <a:ahLst/>
              <a:cxnLst/>
              <a:rect l="l" t="t" r="r" b="b"/>
              <a:pathLst>
                <a:path w="734695" h="732789">
                  <a:moveTo>
                    <a:pt x="369189" y="0"/>
                  </a:moveTo>
                  <a:lnTo>
                    <a:pt x="322241" y="2540"/>
                  </a:lnTo>
                  <a:lnTo>
                    <a:pt x="277214" y="10160"/>
                  </a:lnTo>
                  <a:lnTo>
                    <a:pt x="234426" y="24130"/>
                  </a:lnTo>
                  <a:lnTo>
                    <a:pt x="194198" y="41910"/>
                  </a:lnTo>
                  <a:lnTo>
                    <a:pt x="156847" y="63500"/>
                  </a:lnTo>
                  <a:lnTo>
                    <a:pt x="122695" y="90170"/>
                  </a:lnTo>
                  <a:lnTo>
                    <a:pt x="92060" y="120650"/>
                  </a:lnTo>
                  <a:lnTo>
                    <a:pt x="65261" y="154940"/>
                  </a:lnTo>
                  <a:lnTo>
                    <a:pt x="42619" y="191770"/>
                  </a:lnTo>
                  <a:lnTo>
                    <a:pt x="24452" y="231140"/>
                  </a:lnTo>
                  <a:lnTo>
                    <a:pt x="11080" y="274320"/>
                  </a:lnTo>
                  <a:lnTo>
                    <a:pt x="2823" y="318770"/>
                  </a:lnTo>
                  <a:lnTo>
                    <a:pt x="0" y="364490"/>
                  </a:lnTo>
                  <a:lnTo>
                    <a:pt x="2742" y="412750"/>
                  </a:lnTo>
                  <a:lnTo>
                    <a:pt x="10778" y="457200"/>
                  </a:lnTo>
                  <a:lnTo>
                    <a:pt x="23817" y="500380"/>
                  </a:lnTo>
                  <a:lnTo>
                    <a:pt x="41570" y="541020"/>
                  </a:lnTo>
                  <a:lnTo>
                    <a:pt x="63748" y="577850"/>
                  </a:lnTo>
                  <a:lnTo>
                    <a:pt x="90062" y="612140"/>
                  </a:lnTo>
                  <a:lnTo>
                    <a:pt x="120222" y="642620"/>
                  </a:lnTo>
                  <a:lnTo>
                    <a:pt x="153939" y="669290"/>
                  </a:lnTo>
                  <a:lnTo>
                    <a:pt x="190925" y="690880"/>
                  </a:lnTo>
                  <a:lnTo>
                    <a:pt x="230889" y="709930"/>
                  </a:lnTo>
                  <a:lnTo>
                    <a:pt x="273542" y="722630"/>
                  </a:lnTo>
                  <a:lnTo>
                    <a:pt x="318595" y="730250"/>
                  </a:lnTo>
                  <a:lnTo>
                    <a:pt x="365760" y="732790"/>
                  </a:lnTo>
                  <a:lnTo>
                    <a:pt x="419314" y="730250"/>
                  </a:lnTo>
                  <a:lnTo>
                    <a:pt x="468766" y="721360"/>
                  </a:lnTo>
                  <a:lnTo>
                    <a:pt x="514090" y="704850"/>
                  </a:lnTo>
                  <a:lnTo>
                    <a:pt x="555261" y="684530"/>
                  </a:lnTo>
                  <a:lnTo>
                    <a:pt x="592251" y="659130"/>
                  </a:lnTo>
                  <a:lnTo>
                    <a:pt x="625035" y="629920"/>
                  </a:lnTo>
                  <a:lnTo>
                    <a:pt x="653587" y="596900"/>
                  </a:lnTo>
                  <a:lnTo>
                    <a:pt x="677881" y="561340"/>
                  </a:lnTo>
                  <a:lnTo>
                    <a:pt x="684090" y="549910"/>
                  </a:lnTo>
                  <a:lnTo>
                    <a:pt x="288544" y="549910"/>
                  </a:lnTo>
                  <a:lnTo>
                    <a:pt x="269902" y="548640"/>
                  </a:lnTo>
                  <a:lnTo>
                    <a:pt x="90487" y="548640"/>
                  </a:lnTo>
                  <a:lnTo>
                    <a:pt x="70485" y="546100"/>
                  </a:lnTo>
                  <a:lnTo>
                    <a:pt x="70485" y="539750"/>
                  </a:lnTo>
                  <a:lnTo>
                    <a:pt x="78900" y="527050"/>
                  </a:lnTo>
                  <a:lnTo>
                    <a:pt x="87233" y="513080"/>
                  </a:lnTo>
                  <a:lnTo>
                    <a:pt x="95827" y="500380"/>
                  </a:lnTo>
                  <a:lnTo>
                    <a:pt x="105029" y="487680"/>
                  </a:lnTo>
                  <a:lnTo>
                    <a:pt x="120358" y="462280"/>
                  </a:lnTo>
                  <a:lnTo>
                    <a:pt x="129746" y="435610"/>
                  </a:lnTo>
                  <a:lnTo>
                    <a:pt x="136015" y="407670"/>
                  </a:lnTo>
                  <a:lnTo>
                    <a:pt x="141986" y="378460"/>
                  </a:lnTo>
                  <a:lnTo>
                    <a:pt x="144400" y="368300"/>
                  </a:lnTo>
                  <a:lnTo>
                    <a:pt x="151384" y="337820"/>
                  </a:lnTo>
                  <a:lnTo>
                    <a:pt x="125999" y="326390"/>
                  </a:lnTo>
                  <a:lnTo>
                    <a:pt x="113325" y="321310"/>
                  </a:lnTo>
                  <a:lnTo>
                    <a:pt x="100711" y="314960"/>
                  </a:lnTo>
                  <a:lnTo>
                    <a:pt x="92904" y="309880"/>
                  </a:lnTo>
                  <a:lnTo>
                    <a:pt x="90074" y="304800"/>
                  </a:lnTo>
                  <a:lnTo>
                    <a:pt x="91959" y="298450"/>
                  </a:lnTo>
                  <a:lnTo>
                    <a:pt x="98298" y="292100"/>
                  </a:lnTo>
                  <a:lnTo>
                    <a:pt x="102616" y="287020"/>
                  </a:lnTo>
                  <a:lnTo>
                    <a:pt x="106267" y="281940"/>
                  </a:lnTo>
                  <a:lnTo>
                    <a:pt x="109299" y="275590"/>
                  </a:lnTo>
                  <a:lnTo>
                    <a:pt x="111760" y="269240"/>
                  </a:lnTo>
                  <a:lnTo>
                    <a:pt x="117806" y="257810"/>
                  </a:lnTo>
                  <a:lnTo>
                    <a:pt x="172573" y="226060"/>
                  </a:lnTo>
                  <a:lnTo>
                    <a:pt x="196913" y="222250"/>
                  </a:lnTo>
                  <a:lnTo>
                    <a:pt x="702886" y="222250"/>
                  </a:lnTo>
                  <a:lnTo>
                    <a:pt x="699672" y="214630"/>
                  </a:lnTo>
                  <a:lnTo>
                    <a:pt x="251446" y="214630"/>
                  </a:lnTo>
                  <a:lnTo>
                    <a:pt x="236077" y="210820"/>
                  </a:lnTo>
                  <a:lnTo>
                    <a:pt x="223065" y="201930"/>
                  </a:lnTo>
                  <a:lnTo>
                    <a:pt x="213995" y="187960"/>
                  </a:lnTo>
                  <a:lnTo>
                    <a:pt x="210996" y="172720"/>
                  </a:lnTo>
                  <a:lnTo>
                    <a:pt x="214296" y="157480"/>
                  </a:lnTo>
                  <a:lnTo>
                    <a:pt x="223192" y="143510"/>
                  </a:lnTo>
                  <a:lnTo>
                    <a:pt x="236982" y="134620"/>
                  </a:lnTo>
                  <a:lnTo>
                    <a:pt x="241808" y="133350"/>
                  </a:lnTo>
                  <a:lnTo>
                    <a:pt x="244348" y="132080"/>
                  </a:lnTo>
                  <a:lnTo>
                    <a:pt x="648824" y="132080"/>
                  </a:lnTo>
                  <a:lnTo>
                    <a:pt x="647900" y="130810"/>
                  </a:lnTo>
                  <a:lnTo>
                    <a:pt x="618053" y="99060"/>
                  </a:lnTo>
                  <a:lnTo>
                    <a:pt x="584469" y="71120"/>
                  </a:lnTo>
                  <a:lnTo>
                    <a:pt x="547396" y="46990"/>
                  </a:lnTo>
                  <a:lnTo>
                    <a:pt x="507083" y="26670"/>
                  </a:lnTo>
                  <a:lnTo>
                    <a:pt x="463778" y="12700"/>
                  </a:lnTo>
                  <a:lnTo>
                    <a:pt x="417730" y="3810"/>
                  </a:lnTo>
                  <a:lnTo>
                    <a:pt x="369189" y="0"/>
                  </a:lnTo>
                  <a:close/>
                </a:path>
                <a:path w="734695" h="732789">
                  <a:moveTo>
                    <a:pt x="253873" y="382270"/>
                  </a:moveTo>
                  <a:lnTo>
                    <a:pt x="253492" y="382270"/>
                  </a:lnTo>
                  <a:lnTo>
                    <a:pt x="253111" y="383540"/>
                  </a:lnTo>
                  <a:lnTo>
                    <a:pt x="252730" y="383540"/>
                  </a:lnTo>
                  <a:lnTo>
                    <a:pt x="269986" y="398780"/>
                  </a:lnTo>
                  <a:lnTo>
                    <a:pt x="278501" y="406400"/>
                  </a:lnTo>
                  <a:lnTo>
                    <a:pt x="286766" y="412750"/>
                  </a:lnTo>
                  <a:lnTo>
                    <a:pt x="290830" y="416560"/>
                  </a:lnTo>
                  <a:lnTo>
                    <a:pt x="294386" y="422910"/>
                  </a:lnTo>
                  <a:lnTo>
                    <a:pt x="294938" y="431800"/>
                  </a:lnTo>
                  <a:lnTo>
                    <a:pt x="296641" y="457200"/>
                  </a:lnTo>
                  <a:lnTo>
                    <a:pt x="298596" y="490220"/>
                  </a:lnTo>
                  <a:lnTo>
                    <a:pt x="299589" y="508000"/>
                  </a:lnTo>
                  <a:lnTo>
                    <a:pt x="301244" y="534670"/>
                  </a:lnTo>
                  <a:lnTo>
                    <a:pt x="302006" y="544830"/>
                  </a:lnTo>
                  <a:lnTo>
                    <a:pt x="300101" y="549910"/>
                  </a:lnTo>
                  <a:lnTo>
                    <a:pt x="684090" y="549910"/>
                  </a:lnTo>
                  <a:lnTo>
                    <a:pt x="688230" y="542290"/>
                  </a:lnTo>
                  <a:lnTo>
                    <a:pt x="366268" y="542290"/>
                  </a:lnTo>
                  <a:lnTo>
                    <a:pt x="360426" y="541020"/>
                  </a:lnTo>
                  <a:lnTo>
                    <a:pt x="356743" y="537210"/>
                  </a:lnTo>
                  <a:lnTo>
                    <a:pt x="354584" y="535940"/>
                  </a:lnTo>
                  <a:lnTo>
                    <a:pt x="354076" y="528320"/>
                  </a:lnTo>
                  <a:lnTo>
                    <a:pt x="359029" y="523240"/>
                  </a:lnTo>
                  <a:lnTo>
                    <a:pt x="364744" y="519430"/>
                  </a:lnTo>
                  <a:lnTo>
                    <a:pt x="473329" y="519430"/>
                  </a:lnTo>
                  <a:lnTo>
                    <a:pt x="480441" y="515620"/>
                  </a:lnTo>
                  <a:lnTo>
                    <a:pt x="484251" y="511810"/>
                  </a:lnTo>
                  <a:lnTo>
                    <a:pt x="497280" y="497840"/>
                  </a:lnTo>
                  <a:lnTo>
                    <a:pt x="501552" y="492760"/>
                  </a:lnTo>
                  <a:lnTo>
                    <a:pt x="441198" y="492760"/>
                  </a:lnTo>
                  <a:lnTo>
                    <a:pt x="428642" y="490220"/>
                  </a:lnTo>
                  <a:lnTo>
                    <a:pt x="416290" y="486410"/>
                  </a:lnTo>
                  <a:lnTo>
                    <a:pt x="392049" y="476250"/>
                  </a:lnTo>
                  <a:lnTo>
                    <a:pt x="389255" y="474980"/>
                  </a:lnTo>
                  <a:lnTo>
                    <a:pt x="387350" y="467360"/>
                  </a:lnTo>
                  <a:lnTo>
                    <a:pt x="387985" y="463550"/>
                  </a:lnTo>
                  <a:lnTo>
                    <a:pt x="388747" y="457200"/>
                  </a:lnTo>
                  <a:lnTo>
                    <a:pt x="392303" y="450850"/>
                  </a:lnTo>
                  <a:lnTo>
                    <a:pt x="395097" y="444500"/>
                  </a:lnTo>
                  <a:lnTo>
                    <a:pt x="253873" y="382270"/>
                  </a:lnTo>
                  <a:close/>
                </a:path>
                <a:path w="734695" h="732789">
                  <a:moveTo>
                    <a:pt x="188722" y="412750"/>
                  </a:moveTo>
                  <a:lnTo>
                    <a:pt x="181846" y="453390"/>
                  </a:lnTo>
                  <a:lnTo>
                    <a:pt x="172339" y="482600"/>
                  </a:lnTo>
                  <a:lnTo>
                    <a:pt x="160244" y="497840"/>
                  </a:lnTo>
                  <a:lnTo>
                    <a:pt x="147970" y="513080"/>
                  </a:lnTo>
                  <a:lnTo>
                    <a:pt x="135530" y="528320"/>
                  </a:lnTo>
                  <a:lnTo>
                    <a:pt x="122936" y="542290"/>
                  </a:lnTo>
                  <a:lnTo>
                    <a:pt x="120142" y="546100"/>
                  </a:lnTo>
                  <a:lnTo>
                    <a:pt x="114808" y="548640"/>
                  </a:lnTo>
                  <a:lnTo>
                    <a:pt x="269902" y="548640"/>
                  </a:lnTo>
                  <a:lnTo>
                    <a:pt x="259619" y="544830"/>
                  </a:lnTo>
                  <a:lnTo>
                    <a:pt x="254146" y="535940"/>
                  </a:lnTo>
                  <a:lnTo>
                    <a:pt x="249936" y="518160"/>
                  </a:lnTo>
                  <a:lnTo>
                    <a:pt x="246620" y="500380"/>
                  </a:lnTo>
                  <a:lnTo>
                    <a:pt x="243411" y="483870"/>
                  </a:lnTo>
                  <a:lnTo>
                    <a:pt x="235458" y="444500"/>
                  </a:lnTo>
                  <a:lnTo>
                    <a:pt x="227584" y="436880"/>
                  </a:lnTo>
                  <a:lnTo>
                    <a:pt x="218386" y="430530"/>
                  </a:lnTo>
                  <a:lnTo>
                    <a:pt x="208867" y="424180"/>
                  </a:lnTo>
                  <a:lnTo>
                    <a:pt x="188722" y="412750"/>
                  </a:lnTo>
                  <a:close/>
                </a:path>
                <a:path w="734695" h="732789">
                  <a:moveTo>
                    <a:pt x="734128" y="365760"/>
                  </a:moveTo>
                  <a:lnTo>
                    <a:pt x="570103" y="365760"/>
                  </a:lnTo>
                  <a:lnTo>
                    <a:pt x="577342" y="372110"/>
                  </a:lnTo>
                  <a:lnTo>
                    <a:pt x="580136" y="377190"/>
                  </a:lnTo>
                  <a:lnTo>
                    <a:pt x="601843" y="411480"/>
                  </a:lnTo>
                  <a:lnTo>
                    <a:pt x="623395" y="447040"/>
                  </a:lnTo>
                  <a:lnTo>
                    <a:pt x="668401" y="519430"/>
                  </a:lnTo>
                  <a:lnTo>
                    <a:pt x="670941" y="523240"/>
                  </a:lnTo>
                  <a:lnTo>
                    <a:pt x="673227" y="525780"/>
                  </a:lnTo>
                  <a:lnTo>
                    <a:pt x="673227" y="534670"/>
                  </a:lnTo>
                  <a:lnTo>
                    <a:pt x="667512" y="537210"/>
                  </a:lnTo>
                  <a:lnTo>
                    <a:pt x="661797" y="542290"/>
                  </a:lnTo>
                  <a:lnTo>
                    <a:pt x="688230" y="542290"/>
                  </a:lnTo>
                  <a:lnTo>
                    <a:pt x="713590" y="487680"/>
                  </a:lnTo>
                  <a:lnTo>
                    <a:pt x="724953" y="449580"/>
                  </a:lnTo>
                  <a:lnTo>
                    <a:pt x="731954" y="411480"/>
                  </a:lnTo>
                  <a:lnTo>
                    <a:pt x="734477" y="375920"/>
                  </a:lnTo>
                  <a:lnTo>
                    <a:pt x="734442" y="372110"/>
                  </a:lnTo>
                  <a:lnTo>
                    <a:pt x="734128" y="365760"/>
                  </a:lnTo>
                  <a:close/>
                </a:path>
                <a:path w="734695" h="732789">
                  <a:moveTo>
                    <a:pt x="551939" y="396240"/>
                  </a:moveTo>
                  <a:lnTo>
                    <a:pt x="424688" y="396240"/>
                  </a:lnTo>
                  <a:lnTo>
                    <a:pt x="440646" y="402590"/>
                  </a:lnTo>
                  <a:lnTo>
                    <a:pt x="455771" y="408940"/>
                  </a:lnTo>
                  <a:lnTo>
                    <a:pt x="469229" y="417830"/>
                  </a:lnTo>
                  <a:lnTo>
                    <a:pt x="480187" y="431800"/>
                  </a:lnTo>
                  <a:lnTo>
                    <a:pt x="484991" y="441960"/>
                  </a:lnTo>
                  <a:lnTo>
                    <a:pt x="487283" y="452120"/>
                  </a:lnTo>
                  <a:lnTo>
                    <a:pt x="486598" y="462280"/>
                  </a:lnTo>
                  <a:lnTo>
                    <a:pt x="482473" y="472440"/>
                  </a:lnTo>
                  <a:lnTo>
                    <a:pt x="474434" y="482600"/>
                  </a:lnTo>
                  <a:lnTo>
                    <a:pt x="464550" y="488950"/>
                  </a:lnTo>
                  <a:lnTo>
                    <a:pt x="453308" y="492760"/>
                  </a:lnTo>
                  <a:lnTo>
                    <a:pt x="501552" y="492760"/>
                  </a:lnTo>
                  <a:lnTo>
                    <a:pt x="510095" y="482600"/>
                  </a:lnTo>
                  <a:lnTo>
                    <a:pt x="522720" y="468630"/>
                  </a:lnTo>
                  <a:lnTo>
                    <a:pt x="535178" y="453390"/>
                  </a:lnTo>
                  <a:lnTo>
                    <a:pt x="538988" y="448310"/>
                  </a:lnTo>
                  <a:lnTo>
                    <a:pt x="541782" y="443230"/>
                  </a:lnTo>
                  <a:lnTo>
                    <a:pt x="543052" y="436880"/>
                  </a:lnTo>
                  <a:lnTo>
                    <a:pt x="546248" y="422910"/>
                  </a:lnTo>
                  <a:lnTo>
                    <a:pt x="549195" y="408940"/>
                  </a:lnTo>
                  <a:lnTo>
                    <a:pt x="551939" y="396240"/>
                  </a:lnTo>
                  <a:close/>
                </a:path>
                <a:path w="734695" h="732789">
                  <a:moveTo>
                    <a:pt x="702886" y="222250"/>
                  </a:moveTo>
                  <a:lnTo>
                    <a:pt x="196913" y="222250"/>
                  </a:lnTo>
                  <a:lnTo>
                    <a:pt x="221444" y="224790"/>
                  </a:lnTo>
                  <a:lnTo>
                    <a:pt x="246761" y="233680"/>
                  </a:lnTo>
                  <a:lnTo>
                    <a:pt x="281926" y="260350"/>
                  </a:lnTo>
                  <a:lnTo>
                    <a:pt x="292764" y="300990"/>
                  </a:lnTo>
                  <a:lnTo>
                    <a:pt x="299513" y="326390"/>
                  </a:lnTo>
                  <a:lnTo>
                    <a:pt x="306810" y="351790"/>
                  </a:lnTo>
                  <a:lnTo>
                    <a:pt x="314071" y="375920"/>
                  </a:lnTo>
                  <a:lnTo>
                    <a:pt x="315087" y="379730"/>
                  </a:lnTo>
                  <a:lnTo>
                    <a:pt x="317500" y="384810"/>
                  </a:lnTo>
                  <a:lnTo>
                    <a:pt x="320675" y="386080"/>
                  </a:lnTo>
                  <a:lnTo>
                    <a:pt x="361886" y="403860"/>
                  </a:lnTo>
                  <a:lnTo>
                    <a:pt x="403860" y="422910"/>
                  </a:lnTo>
                  <a:lnTo>
                    <a:pt x="406781" y="416560"/>
                  </a:lnTo>
                  <a:lnTo>
                    <a:pt x="408686" y="408940"/>
                  </a:lnTo>
                  <a:lnTo>
                    <a:pt x="412369" y="403860"/>
                  </a:lnTo>
                  <a:lnTo>
                    <a:pt x="415163" y="400050"/>
                  </a:lnTo>
                  <a:lnTo>
                    <a:pt x="421513" y="396240"/>
                  </a:lnTo>
                  <a:lnTo>
                    <a:pt x="551939" y="396240"/>
                  </a:lnTo>
                  <a:lnTo>
                    <a:pt x="552213" y="394970"/>
                  </a:lnTo>
                  <a:lnTo>
                    <a:pt x="555625" y="381000"/>
                  </a:lnTo>
                  <a:lnTo>
                    <a:pt x="557022" y="375920"/>
                  </a:lnTo>
                  <a:lnTo>
                    <a:pt x="561975" y="368300"/>
                  </a:lnTo>
                  <a:lnTo>
                    <a:pt x="566674" y="367030"/>
                  </a:lnTo>
                  <a:lnTo>
                    <a:pt x="570103" y="365760"/>
                  </a:lnTo>
                  <a:lnTo>
                    <a:pt x="734128" y="365760"/>
                  </a:lnTo>
                  <a:lnTo>
                    <a:pt x="732368" y="330200"/>
                  </a:lnTo>
                  <a:lnTo>
                    <a:pt x="724939" y="287020"/>
                  </a:lnTo>
                  <a:lnTo>
                    <a:pt x="712529" y="245110"/>
                  </a:lnTo>
                  <a:lnTo>
                    <a:pt x="702886" y="222250"/>
                  </a:lnTo>
                  <a:close/>
                </a:path>
                <a:path w="734695" h="732789">
                  <a:moveTo>
                    <a:pt x="253492" y="318770"/>
                  </a:moveTo>
                  <a:lnTo>
                    <a:pt x="251154" y="327660"/>
                  </a:lnTo>
                  <a:lnTo>
                    <a:pt x="249078" y="334010"/>
                  </a:lnTo>
                  <a:lnTo>
                    <a:pt x="247241" y="340360"/>
                  </a:lnTo>
                  <a:lnTo>
                    <a:pt x="245618" y="346710"/>
                  </a:lnTo>
                  <a:lnTo>
                    <a:pt x="245237" y="349250"/>
                  </a:lnTo>
                  <a:lnTo>
                    <a:pt x="245872" y="353060"/>
                  </a:lnTo>
                  <a:lnTo>
                    <a:pt x="247142" y="354330"/>
                  </a:lnTo>
                  <a:lnTo>
                    <a:pt x="253704" y="356870"/>
                  </a:lnTo>
                  <a:lnTo>
                    <a:pt x="260588" y="359410"/>
                  </a:lnTo>
                  <a:lnTo>
                    <a:pt x="276225" y="367030"/>
                  </a:lnTo>
                  <a:lnTo>
                    <a:pt x="264810" y="342900"/>
                  </a:lnTo>
                  <a:lnTo>
                    <a:pt x="253492" y="318770"/>
                  </a:lnTo>
                  <a:close/>
                </a:path>
                <a:path w="734695" h="732789">
                  <a:moveTo>
                    <a:pt x="155418" y="280670"/>
                  </a:moveTo>
                  <a:lnTo>
                    <a:pt x="147431" y="281940"/>
                  </a:lnTo>
                  <a:lnTo>
                    <a:pt x="142563" y="289560"/>
                  </a:lnTo>
                  <a:lnTo>
                    <a:pt x="136398" y="306070"/>
                  </a:lnTo>
                  <a:lnTo>
                    <a:pt x="143891" y="308610"/>
                  </a:lnTo>
                  <a:lnTo>
                    <a:pt x="151384" y="312420"/>
                  </a:lnTo>
                  <a:lnTo>
                    <a:pt x="159639" y="316230"/>
                  </a:lnTo>
                  <a:lnTo>
                    <a:pt x="168122" y="290830"/>
                  </a:lnTo>
                  <a:lnTo>
                    <a:pt x="170942" y="281940"/>
                  </a:lnTo>
                  <a:lnTo>
                    <a:pt x="155418" y="280670"/>
                  </a:lnTo>
                  <a:close/>
                </a:path>
                <a:path w="734695" h="732789">
                  <a:moveTo>
                    <a:pt x="648824" y="132080"/>
                  </a:moveTo>
                  <a:lnTo>
                    <a:pt x="260604" y="132080"/>
                  </a:lnTo>
                  <a:lnTo>
                    <a:pt x="269744" y="135890"/>
                  </a:lnTo>
                  <a:lnTo>
                    <a:pt x="278003" y="140970"/>
                  </a:lnTo>
                  <a:lnTo>
                    <a:pt x="284928" y="148590"/>
                  </a:lnTo>
                  <a:lnTo>
                    <a:pt x="290068" y="157480"/>
                  </a:lnTo>
                  <a:lnTo>
                    <a:pt x="293074" y="173990"/>
                  </a:lnTo>
                  <a:lnTo>
                    <a:pt x="289925" y="189230"/>
                  </a:lnTo>
                  <a:lnTo>
                    <a:pt x="281227" y="201930"/>
                  </a:lnTo>
                  <a:lnTo>
                    <a:pt x="267589" y="210820"/>
                  </a:lnTo>
                  <a:lnTo>
                    <a:pt x="251446" y="214630"/>
                  </a:lnTo>
                  <a:lnTo>
                    <a:pt x="699672" y="214630"/>
                  </a:lnTo>
                  <a:lnTo>
                    <a:pt x="695387" y="204470"/>
                  </a:lnTo>
                  <a:lnTo>
                    <a:pt x="673761" y="166370"/>
                  </a:lnTo>
                  <a:lnTo>
                    <a:pt x="648824" y="132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00821" y="1241672"/>
            <a:ext cx="4714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4430" algn="l"/>
                <a:tab pos="1797050" algn="l"/>
                <a:tab pos="2482215" algn="l"/>
                <a:tab pos="2897505" algn="l"/>
                <a:tab pos="4031615" algn="l"/>
                <a:tab pos="4516120" algn="l"/>
              </a:tabLst>
            </a:pPr>
            <a:r>
              <a:rPr sz="1200" b="1" spc="15" dirty="0">
                <a:solidFill>
                  <a:srgbClr val="FFFFFF"/>
                </a:solidFill>
                <a:latin typeface="Verdana"/>
                <a:cs typeface="Verdana"/>
              </a:rPr>
              <a:t>Actividade</a:t>
            </a:r>
            <a:r>
              <a:rPr sz="1200" b="1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200" b="1" spc="5" dirty="0">
                <a:solidFill>
                  <a:srgbClr val="FFFFFF"/>
                </a:solidFill>
                <a:latin typeface="Verdana"/>
                <a:cs typeface="Verdana"/>
              </a:rPr>
              <a:t>clave</a:t>
            </a:r>
            <a:r>
              <a:rPr sz="1200" b="1" spc="-1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2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defin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actividade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00821" y="1424552"/>
            <a:ext cx="4713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necesario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desarrollar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manejo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mantenimiento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00821" y="1607432"/>
            <a:ext cx="471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recursos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clave,</a:t>
            </a:r>
            <a:r>
              <a:rPr sz="1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producción</a:t>
            </a:r>
            <a:r>
              <a:rPr sz="1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propuesta</a:t>
            </a:r>
            <a:r>
              <a:rPr sz="1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200" b="1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valor,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distribución,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Arial"/>
                <a:cs typeface="Arial"/>
              </a:rPr>
              <a:t>mantener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contacto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con </a:t>
            </a:r>
            <a:r>
              <a:rPr sz="1200" b="1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cliente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administrar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ingresos.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97998" y="2762754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17259" y="0"/>
                </a:moveTo>
                <a:lnTo>
                  <a:pt x="7226" y="635"/>
                </a:lnTo>
                <a:lnTo>
                  <a:pt x="508" y="6858"/>
                </a:lnTo>
                <a:lnTo>
                  <a:pt x="0" y="18542"/>
                </a:lnTo>
                <a:lnTo>
                  <a:pt x="1161" y="25977"/>
                </a:lnTo>
                <a:lnTo>
                  <a:pt x="5148" y="32019"/>
                </a:lnTo>
                <a:lnTo>
                  <a:pt x="11256" y="35990"/>
                </a:lnTo>
                <a:lnTo>
                  <a:pt x="18783" y="37211"/>
                </a:lnTo>
                <a:lnTo>
                  <a:pt x="26159" y="35808"/>
                </a:lnTo>
                <a:lnTo>
                  <a:pt x="31689" y="32275"/>
                </a:lnTo>
                <a:lnTo>
                  <a:pt x="35338" y="26768"/>
                </a:lnTo>
                <a:lnTo>
                  <a:pt x="37071" y="19443"/>
                </a:lnTo>
                <a:lnTo>
                  <a:pt x="36065" y="12044"/>
                </a:lnTo>
                <a:lnTo>
                  <a:pt x="32070" y="5911"/>
                </a:lnTo>
                <a:lnTo>
                  <a:pt x="25623" y="1684"/>
                </a:lnTo>
                <a:lnTo>
                  <a:pt x="17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68026" y="6615794"/>
            <a:ext cx="118922" cy="11892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16275" y="6767265"/>
            <a:ext cx="118922" cy="11893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64504" y="2812641"/>
            <a:ext cx="118922" cy="11892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87378" y="5337385"/>
            <a:ext cx="118922" cy="11893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29182" y="3809305"/>
            <a:ext cx="118922" cy="118922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579433" y="2552700"/>
            <a:ext cx="4789805" cy="4979035"/>
            <a:chOff x="2579433" y="2552700"/>
            <a:chExt cx="4789805" cy="4979035"/>
          </a:xfrm>
        </p:grpSpPr>
        <p:sp>
          <p:nvSpPr>
            <p:cNvPr id="24" name="object 24"/>
            <p:cNvSpPr/>
            <p:nvPr/>
          </p:nvSpPr>
          <p:spPr>
            <a:xfrm>
              <a:off x="4642074" y="7350305"/>
              <a:ext cx="836294" cy="106680"/>
            </a:xfrm>
            <a:custGeom>
              <a:avLst/>
              <a:gdLst/>
              <a:ahLst/>
              <a:cxnLst/>
              <a:rect l="l" t="t" r="r" b="b"/>
              <a:pathLst>
                <a:path w="836295" h="106679">
                  <a:moveTo>
                    <a:pt x="417880" y="0"/>
                  </a:moveTo>
                  <a:lnTo>
                    <a:pt x="342767" y="856"/>
                  </a:lnTo>
                  <a:lnTo>
                    <a:pt x="272070" y="3325"/>
                  </a:lnTo>
                  <a:lnTo>
                    <a:pt x="206970" y="7257"/>
                  </a:lnTo>
                  <a:lnTo>
                    <a:pt x="148647" y="12502"/>
                  </a:lnTo>
                  <a:lnTo>
                    <a:pt x="98281" y="18909"/>
                  </a:lnTo>
                  <a:lnTo>
                    <a:pt x="57054" y="26329"/>
                  </a:lnTo>
                  <a:lnTo>
                    <a:pt x="6732" y="43605"/>
                  </a:lnTo>
                  <a:lnTo>
                    <a:pt x="0" y="53162"/>
                  </a:lnTo>
                  <a:lnTo>
                    <a:pt x="6732" y="62718"/>
                  </a:lnTo>
                  <a:lnTo>
                    <a:pt x="57054" y="79991"/>
                  </a:lnTo>
                  <a:lnTo>
                    <a:pt x="98281" y="87409"/>
                  </a:lnTo>
                  <a:lnTo>
                    <a:pt x="148647" y="93814"/>
                  </a:lnTo>
                  <a:lnTo>
                    <a:pt x="206970" y="99057"/>
                  </a:lnTo>
                  <a:lnTo>
                    <a:pt x="272070" y="102987"/>
                  </a:lnTo>
                  <a:lnTo>
                    <a:pt x="342767" y="105455"/>
                  </a:lnTo>
                  <a:lnTo>
                    <a:pt x="417880" y="106311"/>
                  </a:lnTo>
                  <a:lnTo>
                    <a:pt x="492997" y="105455"/>
                  </a:lnTo>
                  <a:lnTo>
                    <a:pt x="563696" y="102987"/>
                  </a:lnTo>
                  <a:lnTo>
                    <a:pt x="628796" y="99057"/>
                  </a:lnTo>
                  <a:lnTo>
                    <a:pt x="687119" y="93814"/>
                  </a:lnTo>
                  <a:lnTo>
                    <a:pt x="737483" y="87409"/>
                  </a:lnTo>
                  <a:lnTo>
                    <a:pt x="778710" y="79991"/>
                  </a:lnTo>
                  <a:lnTo>
                    <a:pt x="829029" y="62718"/>
                  </a:lnTo>
                  <a:lnTo>
                    <a:pt x="835761" y="53162"/>
                  </a:lnTo>
                  <a:lnTo>
                    <a:pt x="829029" y="43605"/>
                  </a:lnTo>
                  <a:lnTo>
                    <a:pt x="778710" y="26329"/>
                  </a:lnTo>
                  <a:lnTo>
                    <a:pt x="737483" y="18909"/>
                  </a:lnTo>
                  <a:lnTo>
                    <a:pt x="687119" y="12502"/>
                  </a:lnTo>
                  <a:lnTo>
                    <a:pt x="628796" y="7257"/>
                  </a:lnTo>
                  <a:lnTo>
                    <a:pt x="563696" y="3325"/>
                  </a:lnTo>
                  <a:lnTo>
                    <a:pt x="492997" y="856"/>
                  </a:lnTo>
                  <a:lnTo>
                    <a:pt x="41788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34289" y="7314653"/>
              <a:ext cx="4251960" cy="0"/>
            </a:xfrm>
            <a:custGeom>
              <a:avLst/>
              <a:gdLst/>
              <a:ahLst/>
              <a:cxnLst/>
              <a:rect l="l" t="t" r="r" b="b"/>
              <a:pathLst>
                <a:path w="4251959">
                  <a:moveTo>
                    <a:pt x="4251337" y="0"/>
                  </a:moveTo>
                  <a:lnTo>
                    <a:pt x="0" y="0"/>
                  </a:lnTo>
                  <a:lnTo>
                    <a:pt x="425133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92761" y="2552700"/>
              <a:ext cx="3476388" cy="248279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0725" y="2745494"/>
              <a:ext cx="110655" cy="1106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81095" y="3957512"/>
              <a:ext cx="110642" cy="11064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1296" y="3593529"/>
              <a:ext cx="80746" cy="8074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497197" y="2624873"/>
              <a:ext cx="2248535" cy="1073150"/>
            </a:xfrm>
            <a:custGeom>
              <a:avLst/>
              <a:gdLst/>
              <a:ahLst/>
              <a:cxnLst/>
              <a:rect l="l" t="t" r="r" b="b"/>
              <a:pathLst>
                <a:path w="2248534" h="1073150">
                  <a:moveTo>
                    <a:pt x="46253" y="296024"/>
                  </a:moveTo>
                  <a:lnTo>
                    <a:pt x="34315" y="290131"/>
                  </a:lnTo>
                  <a:lnTo>
                    <a:pt x="29044" y="285254"/>
                  </a:lnTo>
                  <a:lnTo>
                    <a:pt x="22174" y="273862"/>
                  </a:lnTo>
                  <a:lnTo>
                    <a:pt x="16268" y="285788"/>
                  </a:lnTo>
                  <a:lnTo>
                    <a:pt x="11404" y="291071"/>
                  </a:lnTo>
                  <a:lnTo>
                    <a:pt x="0" y="297942"/>
                  </a:lnTo>
                  <a:lnTo>
                    <a:pt x="11938" y="303834"/>
                  </a:lnTo>
                  <a:lnTo>
                    <a:pt x="17221" y="308698"/>
                  </a:lnTo>
                  <a:lnTo>
                    <a:pt x="24079" y="320116"/>
                  </a:lnTo>
                  <a:lnTo>
                    <a:pt x="29984" y="308178"/>
                  </a:lnTo>
                  <a:lnTo>
                    <a:pt x="34848" y="302895"/>
                  </a:lnTo>
                  <a:lnTo>
                    <a:pt x="46253" y="296024"/>
                  </a:lnTo>
                  <a:close/>
                </a:path>
                <a:path w="2248534" h="1073150">
                  <a:moveTo>
                    <a:pt x="660552" y="22174"/>
                  </a:moveTo>
                  <a:lnTo>
                    <a:pt x="648627" y="16268"/>
                  </a:lnTo>
                  <a:lnTo>
                    <a:pt x="643343" y="11404"/>
                  </a:lnTo>
                  <a:lnTo>
                    <a:pt x="636473" y="0"/>
                  </a:lnTo>
                  <a:lnTo>
                    <a:pt x="630580" y="11925"/>
                  </a:lnTo>
                  <a:lnTo>
                    <a:pt x="625703" y="17208"/>
                  </a:lnTo>
                  <a:lnTo>
                    <a:pt x="614299" y="24079"/>
                  </a:lnTo>
                  <a:lnTo>
                    <a:pt x="626237" y="29972"/>
                  </a:lnTo>
                  <a:lnTo>
                    <a:pt x="631520" y="34848"/>
                  </a:lnTo>
                  <a:lnTo>
                    <a:pt x="638378" y="46253"/>
                  </a:lnTo>
                  <a:lnTo>
                    <a:pt x="644283" y="34315"/>
                  </a:lnTo>
                  <a:lnTo>
                    <a:pt x="649147" y="29032"/>
                  </a:lnTo>
                  <a:lnTo>
                    <a:pt x="660552" y="22174"/>
                  </a:lnTo>
                  <a:close/>
                </a:path>
                <a:path w="2248534" h="1073150">
                  <a:moveTo>
                    <a:pt x="2248090" y="1048512"/>
                  </a:moveTo>
                  <a:lnTo>
                    <a:pt x="2236165" y="1042606"/>
                  </a:lnTo>
                  <a:lnTo>
                    <a:pt x="2230882" y="1037742"/>
                  </a:lnTo>
                  <a:lnTo>
                    <a:pt x="2224011" y="1026350"/>
                  </a:lnTo>
                  <a:lnTo>
                    <a:pt x="2218118" y="1038275"/>
                  </a:lnTo>
                  <a:lnTo>
                    <a:pt x="2213254" y="1043559"/>
                  </a:lnTo>
                  <a:lnTo>
                    <a:pt x="2201837" y="1050429"/>
                  </a:lnTo>
                  <a:lnTo>
                    <a:pt x="2213775" y="1056322"/>
                  </a:lnTo>
                  <a:lnTo>
                    <a:pt x="2219058" y="1061186"/>
                  </a:lnTo>
                  <a:lnTo>
                    <a:pt x="2225916" y="1072591"/>
                  </a:lnTo>
                  <a:lnTo>
                    <a:pt x="2231821" y="1060653"/>
                  </a:lnTo>
                  <a:lnTo>
                    <a:pt x="2236686" y="1055382"/>
                  </a:lnTo>
                  <a:lnTo>
                    <a:pt x="2248090" y="1048512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60497" y="5169748"/>
              <a:ext cx="3810285" cy="13716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498507" y="5195391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2174" y="0"/>
                  </a:moveTo>
                  <a:lnTo>
                    <a:pt x="16281" y="11925"/>
                  </a:lnTo>
                  <a:lnTo>
                    <a:pt x="11404" y="17208"/>
                  </a:lnTo>
                  <a:lnTo>
                    <a:pt x="0" y="24079"/>
                  </a:lnTo>
                  <a:lnTo>
                    <a:pt x="11937" y="29971"/>
                  </a:lnTo>
                  <a:lnTo>
                    <a:pt x="17221" y="34848"/>
                  </a:lnTo>
                  <a:lnTo>
                    <a:pt x="24079" y="46253"/>
                  </a:lnTo>
                  <a:lnTo>
                    <a:pt x="29984" y="34315"/>
                  </a:lnTo>
                  <a:lnTo>
                    <a:pt x="34848" y="29032"/>
                  </a:lnTo>
                  <a:lnTo>
                    <a:pt x="46253" y="22174"/>
                  </a:lnTo>
                  <a:lnTo>
                    <a:pt x="34328" y="16268"/>
                  </a:lnTo>
                  <a:lnTo>
                    <a:pt x="29044" y="11404"/>
                  </a:lnTo>
                  <a:lnTo>
                    <a:pt x="22174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38098" y="2905273"/>
              <a:ext cx="549275" cy="664210"/>
            </a:xfrm>
            <a:custGeom>
              <a:avLst/>
              <a:gdLst/>
              <a:ahLst/>
              <a:cxnLst/>
              <a:rect l="l" t="t" r="r" b="b"/>
              <a:pathLst>
                <a:path w="549275" h="664210">
                  <a:moveTo>
                    <a:pt x="352771" y="0"/>
                  </a:moveTo>
                  <a:lnTo>
                    <a:pt x="363210" y="48006"/>
                  </a:lnTo>
                  <a:lnTo>
                    <a:pt x="364418" y="62279"/>
                  </a:lnTo>
                  <a:lnTo>
                    <a:pt x="362005" y="76169"/>
                  </a:lnTo>
                  <a:lnTo>
                    <a:pt x="356175" y="89005"/>
                  </a:lnTo>
                  <a:lnTo>
                    <a:pt x="347132" y="100114"/>
                  </a:lnTo>
                  <a:lnTo>
                    <a:pt x="24691" y="405485"/>
                  </a:lnTo>
                  <a:lnTo>
                    <a:pt x="3953" y="437395"/>
                  </a:lnTo>
                  <a:lnTo>
                    <a:pt x="12129" y="507682"/>
                  </a:lnTo>
                  <a:lnTo>
                    <a:pt x="243436" y="652475"/>
                  </a:lnTo>
                  <a:lnTo>
                    <a:pt x="282335" y="664024"/>
                  </a:lnTo>
                  <a:lnTo>
                    <a:pt x="320368" y="657018"/>
                  </a:lnTo>
                  <a:lnTo>
                    <a:pt x="351498" y="634072"/>
                  </a:lnTo>
                  <a:lnTo>
                    <a:pt x="369687" y="597801"/>
                  </a:lnTo>
                  <a:lnTo>
                    <a:pt x="469115" y="166763"/>
                  </a:lnTo>
                  <a:lnTo>
                    <a:pt x="474394" y="152800"/>
                  </a:lnTo>
                  <a:lnTo>
                    <a:pt x="483023" y="140935"/>
                  </a:lnTo>
                  <a:lnTo>
                    <a:pt x="494456" y="131741"/>
                  </a:lnTo>
                  <a:lnTo>
                    <a:pt x="508142" y="125793"/>
                  </a:lnTo>
                  <a:lnTo>
                    <a:pt x="549227" y="114223"/>
                  </a:lnTo>
                  <a:lnTo>
                    <a:pt x="35277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68536" y="3120939"/>
              <a:ext cx="383540" cy="421005"/>
            </a:xfrm>
            <a:custGeom>
              <a:avLst/>
              <a:gdLst/>
              <a:ahLst/>
              <a:cxnLst/>
              <a:rect l="l" t="t" r="r" b="b"/>
              <a:pathLst>
                <a:path w="383539" h="421004">
                  <a:moveTo>
                    <a:pt x="221213" y="0"/>
                  </a:moveTo>
                  <a:lnTo>
                    <a:pt x="20083" y="196926"/>
                  </a:lnTo>
                  <a:lnTo>
                    <a:pt x="3021" y="224038"/>
                  </a:lnTo>
                  <a:lnTo>
                    <a:pt x="0" y="254465"/>
                  </a:lnTo>
                  <a:lnTo>
                    <a:pt x="10401" y="283217"/>
                  </a:lnTo>
                  <a:lnTo>
                    <a:pt x="33608" y="305307"/>
                  </a:lnTo>
                  <a:lnTo>
                    <a:pt x="216285" y="411518"/>
                  </a:lnTo>
                  <a:lnTo>
                    <a:pt x="246889" y="420755"/>
                  </a:lnTo>
                  <a:lnTo>
                    <a:pt x="276969" y="415636"/>
                  </a:lnTo>
                  <a:lnTo>
                    <a:pt x="301910" y="398062"/>
                  </a:lnTo>
                  <a:lnTo>
                    <a:pt x="317098" y="369938"/>
                  </a:lnTo>
                  <a:lnTo>
                    <a:pt x="383011" y="123736"/>
                  </a:lnTo>
                  <a:lnTo>
                    <a:pt x="366348" y="117399"/>
                  </a:lnTo>
                  <a:lnTo>
                    <a:pt x="350596" y="109054"/>
                  </a:lnTo>
                  <a:lnTo>
                    <a:pt x="335989" y="98843"/>
                  </a:lnTo>
                  <a:lnTo>
                    <a:pt x="322762" y="86906"/>
                  </a:lnTo>
                  <a:lnTo>
                    <a:pt x="311372" y="73985"/>
                  </a:lnTo>
                  <a:lnTo>
                    <a:pt x="290481" y="46492"/>
                  </a:lnTo>
                  <a:lnTo>
                    <a:pt x="279569" y="33121"/>
                  </a:lnTo>
                  <a:lnTo>
                    <a:pt x="267263" y="20799"/>
                  </a:lnTo>
                  <a:lnTo>
                    <a:pt x="253301" y="10436"/>
                  </a:lnTo>
                  <a:lnTo>
                    <a:pt x="237884" y="3135"/>
                  </a:lnTo>
                  <a:lnTo>
                    <a:pt x="221213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16454" y="3160994"/>
              <a:ext cx="182245" cy="257175"/>
            </a:xfrm>
            <a:custGeom>
              <a:avLst/>
              <a:gdLst/>
              <a:ahLst/>
              <a:cxnLst/>
              <a:rect l="l" t="t" r="r" b="b"/>
              <a:pathLst>
                <a:path w="182245" h="257175">
                  <a:moveTo>
                    <a:pt x="182079" y="0"/>
                  </a:moveTo>
                  <a:lnTo>
                    <a:pt x="144754" y="30983"/>
                  </a:lnTo>
                  <a:lnTo>
                    <a:pt x="107070" y="67367"/>
                  </a:lnTo>
                  <a:lnTo>
                    <a:pt x="61861" y="112839"/>
                  </a:lnTo>
                  <a:lnTo>
                    <a:pt x="28009" y="148776"/>
                  </a:lnTo>
                  <a:lnTo>
                    <a:pt x="4483" y="187185"/>
                  </a:lnTo>
                  <a:lnTo>
                    <a:pt x="0" y="212940"/>
                  </a:lnTo>
                  <a:lnTo>
                    <a:pt x="1047" y="224296"/>
                  </a:lnTo>
                  <a:lnTo>
                    <a:pt x="22047" y="256908"/>
                  </a:lnTo>
                  <a:lnTo>
                    <a:pt x="22517" y="256235"/>
                  </a:lnTo>
                  <a:lnTo>
                    <a:pt x="23240" y="255371"/>
                  </a:lnTo>
                  <a:lnTo>
                    <a:pt x="10047" y="223143"/>
                  </a:lnTo>
                  <a:lnTo>
                    <a:pt x="10083" y="213271"/>
                  </a:lnTo>
                  <a:lnTo>
                    <a:pt x="24909" y="174551"/>
                  </a:lnTo>
                  <a:lnTo>
                    <a:pt x="72059" y="122808"/>
                  </a:lnTo>
                  <a:lnTo>
                    <a:pt x="116473" y="76548"/>
                  </a:lnTo>
                  <a:lnTo>
                    <a:pt x="151972" y="38030"/>
                  </a:lnTo>
                  <a:lnTo>
                    <a:pt x="175020" y="11198"/>
                  </a:lnTo>
                  <a:lnTo>
                    <a:pt x="182079" y="0"/>
                  </a:lnTo>
                  <a:close/>
                </a:path>
              </a:pathLst>
            </a:custGeom>
            <a:solidFill>
              <a:srgbClr val="FFFFF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66582" y="3170059"/>
              <a:ext cx="158915" cy="10518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518049" y="2745870"/>
              <a:ext cx="296545" cy="180340"/>
            </a:xfrm>
            <a:custGeom>
              <a:avLst/>
              <a:gdLst/>
              <a:ahLst/>
              <a:cxnLst/>
              <a:rect l="l" t="t" r="r" b="b"/>
              <a:pathLst>
                <a:path w="296545" h="180339">
                  <a:moveTo>
                    <a:pt x="133868" y="0"/>
                  </a:moveTo>
                  <a:lnTo>
                    <a:pt x="76353" y="16098"/>
                  </a:lnTo>
                  <a:lnTo>
                    <a:pt x="30471" y="53146"/>
                  </a:lnTo>
                  <a:lnTo>
                    <a:pt x="4729" y="103384"/>
                  </a:lnTo>
                  <a:lnTo>
                    <a:pt x="0" y="132299"/>
                  </a:lnTo>
                  <a:lnTo>
                    <a:pt x="2395" y="150250"/>
                  </a:lnTo>
                  <a:lnTo>
                    <a:pt x="13154" y="165228"/>
                  </a:lnTo>
                  <a:lnTo>
                    <a:pt x="29375" y="175727"/>
                  </a:lnTo>
                  <a:lnTo>
                    <a:pt x="48158" y="180241"/>
                  </a:lnTo>
                  <a:lnTo>
                    <a:pt x="66973" y="178911"/>
                  </a:lnTo>
                  <a:lnTo>
                    <a:pt x="85256" y="173840"/>
                  </a:lnTo>
                  <a:lnTo>
                    <a:pt x="103056" y="166407"/>
                  </a:lnTo>
                  <a:lnTo>
                    <a:pt x="120421" y="157991"/>
                  </a:lnTo>
                  <a:lnTo>
                    <a:pt x="137974" y="149871"/>
                  </a:lnTo>
                  <a:lnTo>
                    <a:pt x="156159" y="143343"/>
                  </a:lnTo>
                  <a:lnTo>
                    <a:pt x="174753" y="139808"/>
                  </a:lnTo>
                  <a:lnTo>
                    <a:pt x="193535" y="140668"/>
                  </a:lnTo>
                  <a:lnTo>
                    <a:pt x="212352" y="146468"/>
                  </a:lnTo>
                  <a:lnTo>
                    <a:pt x="230832" y="154049"/>
                  </a:lnTo>
                  <a:lnTo>
                    <a:pt x="249192" y="159365"/>
                  </a:lnTo>
                  <a:lnTo>
                    <a:pt x="290880" y="137960"/>
                  </a:lnTo>
                  <a:lnTo>
                    <a:pt x="296049" y="106098"/>
                  </a:lnTo>
                  <a:lnTo>
                    <a:pt x="291667" y="90662"/>
                  </a:lnTo>
                  <a:lnTo>
                    <a:pt x="262801" y="51679"/>
                  </a:lnTo>
                  <a:lnTo>
                    <a:pt x="217066" y="18551"/>
                  </a:lnTo>
                  <a:lnTo>
                    <a:pt x="163855" y="968"/>
                  </a:lnTo>
                  <a:lnTo>
                    <a:pt x="133868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79433" y="4363321"/>
              <a:ext cx="745490" cy="698500"/>
            </a:xfrm>
            <a:custGeom>
              <a:avLst/>
              <a:gdLst/>
              <a:ahLst/>
              <a:cxnLst/>
              <a:rect l="l" t="t" r="r" b="b"/>
              <a:pathLst>
                <a:path w="745489" h="698500">
                  <a:moveTo>
                    <a:pt x="385978" y="0"/>
                  </a:moveTo>
                  <a:lnTo>
                    <a:pt x="37833" y="27355"/>
                  </a:lnTo>
                  <a:lnTo>
                    <a:pt x="2133" y="65074"/>
                  </a:lnTo>
                  <a:lnTo>
                    <a:pt x="0" y="79495"/>
                  </a:lnTo>
                  <a:lnTo>
                    <a:pt x="1212" y="86684"/>
                  </a:lnTo>
                  <a:lnTo>
                    <a:pt x="307416" y="674344"/>
                  </a:lnTo>
                  <a:lnTo>
                    <a:pt x="350431" y="697649"/>
                  </a:lnTo>
                  <a:lnTo>
                    <a:pt x="354456" y="698030"/>
                  </a:lnTo>
                  <a:lnTo>
                    <a:pt x="712800" y="669874"/>
                  </a:lnTo>
                  <a:lnTo>
                    <a:pt x="745083" y="636854"/>
                  </a:lnTo>
                  <a:lnTo>
                    <a:pt x="745451" y="630415"/>
                  </a:lnTo>
                  <a:lnTo>
                    <a:pt x="744029" y="624001"/>
                  </a:lnTo>
                  <a:lnTo>
                    <a:pt x="419646" y="18402"/>
                  </a:lnTo>
                  <a:lnTo>
                    <a:pt x="38597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09329" y="4376296"/>
              <a:ext cx="687070" cy="631190"/>
            </a:xfrm>
            <a:custGeom>
              <a:avLst/>
              <a:gdLst/>
              <a:ahLst/>
              <a:cxnLst/>
              <a:rect l="l" t="t" r="r" b="b"/>
              <a:pathLst>
                <a:path w="687070" h="631189">
                  <a:moveTo>
                    <a:pt x="367309" y="0"/>
                  </a:moveTo>
                  <a:lnTo>
                    <a:pt x="0" y="28854"/>
                  </a:lnTo>
                  <a:lnTo>
                    <a:pt x="321983" y="630783"/>
                  </a:lnTo>
                  <a:lnTo>
                    <a:pt x="686803" y="602106"/>
                  </a:lnTo>
                  <a:lnTo>
                    <a:pt x="367309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35565" y="4857475"/>
              <a:ext cx="108247" cy="10825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91272" y="4835679"/>
              <a:ext cx="107888" cy="10788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65895" y="4538439"/>
              <a:ext cx="207500" cy="19326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876674" y="4777505"/>
              <a:ext cx="289560" cy="25400"/>
            </a:xfrm>
            <a:custGeom>
              <a:avLst/>
              <a:gdLst/>
              <a:ahLst/>
              <a:cxnLst/>
              <a:rect l="l" t="t" r="r" b="b"/>
              <a:pathLst>
                <a:path w="289560" h="25400">
                  <a:moveTo>
                    <a:pt x="277912" y="0"/>
                  </a:moveTo>
                  <a:lnTo>
                    <a:pt x="200688" y="3332"/>
                  </a:lnTo>
                  <a:lnTo>
                    <a:pt x="144335" y="7354"/>
                  </a:lnTo>
                  <a:lnTo>
                    <a:pt x="88025" y="12185"/>
                  </a:lnTo>
                  <a:lnTo>
                    <a:pt x="42106" y="16896"/>
                  </a:lnTo>
                  <a:lnTo>
                    <a:pt x="0" y="23839"/>
                  </a:lnTo>
                  <a:lnTo>
                    <a:pt x="11531" y="24930"/>
                  </a:lnTo>
                  <a:lnTo>
                    <a:pt x="88762" y="21588"/>
                  </a:lnTo>
                  <a:lnTo>
                    <a:pt x="145135" y="17565"/>
                  </a:lnTo>
                  <a:lnTo>
                    <a:pt x="201427" y="12741"/>
                  </a:lnTo>
                  <a:lnTo>
                    <a:pt x="247342" y="8033"/>
                  </a:lnTo>
                  <a:lnTo>
                    <a:pt x="289445" y="1093"/>
                  </a:lnTo>
                  <a:lnTo>
                    <a:pt x="2779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71207" y="6836420"/>
              <a:ext cx="168084" cy="16808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98859" y="3985580"/>
              <a:ext cx="110642" cy="11064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04279" y="4227661"/>
              <a:ext cx="80759" cy="8074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55252" y="3023264"/>
              <a:ext cx="3075447" cy="4507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46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M O D E L O D E N E G O C I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3</cp:revision>
  <dcterms:created xsi:type="dcterms:W3CDTF">2022-09-22T16:11:18Z</dcterms:created>
  <dcterms:modified xsi:type="dcterms:W3CDTF">2022-10-31T01:45:35Z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