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1" r:id="rId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75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17.png"/><Relationship Id="rId26" Type="http://schemas.openxmlformats.org/officeDocument/2006/relationships/image" Target="../media/image61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64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62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5" Type="http://schemas.openxmlformats.org/officeDocument/2006/relationships/image" Target="../media/image4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5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63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65.png"/><Relationship Id="rId54" Type="http://schemas.openxmlformats.org/officeDocument/2006/relationships/image" Target="../media/image5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66.png"/><Relationship Id="rId10" Type="http://schemas.openxmlformats.org/officeDocument/2006/relationships/image" Target="../media/image5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593" y="158750"/>
            <a:ext cx="9752406" cy="74771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668" y="314515"/>
            <a:ext cx="1111859" cy="861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52472" y="314515"/>
            <a:ext cx="1131912" cy="8709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63265" y="305320"/>
            <a:ext cx="1079258" cy="8801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42257" y="314515"/>
            <a:ext cx="519201" cy="861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31296" y="314515"/>
            <a:ext cx="1241424" cy="861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40653" y="314515"/>
            <a:ext cx="1106843" cy="861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07415" y="305321"/>
            <a:ext cx="1079245" cy="88010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04936" y="305320"/>
            <a:ext cx="1079246" cy="88010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80669" y="1363865"/>
            <a:ext cx="1111859" cy="8611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052472" y="1363865"/>
            <a:ext cx="1131912" cy="870902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163265" y="1354658"/>
            <a:ext cx="1079258" cy="88010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242257" y="1363865"/>
            <a:ext cx="519201" cy="8611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731295" y="1363866"/>
            <a:ext cx="1241425" cy="8611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940653" y="1363866"/>
            <a:ext cx="1106843" cy="8611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007415" y="1354657"/>
            <a:ext cx="1079246" cy="88011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104936" y="1354658"/>
            <a:ext cx="1079245" cy="88010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80668" y="2413203"/>
            <a:ext cx="1111859" cy="86119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052472" y="2413203"/>
            <a:ext cx="1131912" cy="87091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163265" y="2404008"/>
            <a:ext cx="1079258" cy="88011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242257" y="2413203"/>
            <a:ext cx="519201" cy="8611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731295" y="2413203"/>
            <a:ext cx="1241424" cy="8611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940653" y="2413203"/>
            <a:ext cx="1106843" cy="86119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007415" y="2404008"/>
            <a:ext cx="1079246" cy="88011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8104936" y="2404008"/>
            <a:ext cx="1079246" cy="88011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80668" y="3462553"/>
            <a:ext cx="1111859" cy="8611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052472" y="3462553"/>
            <a:ext cx="1131912" cy="87091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163265" y="3453358"/>
            <a:ext cx="1079258" cy="88010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242257" y="3462553"/>
            <a:ext cx="519201" cy="8611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731296" y="3462553"/>
            <a:ext cx="1241424" cy="8611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940653" y="3462553"/>
            <a:ext cx="1106843" cy="8611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7007415" y="3453358"/>
            <a:ext cx="1079245" cy="88010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8104936" y="3453358"/>
            <a:ext cx="1079246" cy="88010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880669" y="4511903"/>
            <a:ext cx="1111859" cy="861187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052472" y="4511903"/>
            <a:ext cx="1131912" cy="87091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163265" y="4502709"/>
            <a:ext cx="1079258" cy="88010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4242257" y="4511903"/>
            <a:ext cx="519201" cy="861187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731295" y="4511903"/>
            <a:ext cx="1241424" cy="861186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940653" y="4511903"/>
            <a:ext cx="1106843" cy="861187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7007415" y="4502709"/>
            <a:ext cx="1079245" cy="880109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8104936" y="4502708"/>
            <a:ext cx="1079245" cy="88010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880669" y="5561240"/>
            <a:ext cx="1111859" cy="86119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2052472" y="5561241"/>
            <a:ext cx="1131912" cy="870915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3163265" y="5552046"/>
            <a:ext cx="1079258" cy="88010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4242257" y="5561240"/>
            <a:ext cx="519201" cy="86119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4731295" y="5561241"/>
            <a:ext cx="1241424" cy="86119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5940653" y="5561241"/>
            <a:ext cx="1106843" cy="861199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7007415" y="5552045"/>
            <a:ext cx="1079245" cy="88010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8104936" y="5552046"/>
            <a:ext cx="1079246" cy="88011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880668" y="6610591"/>
            <a:ext cx="1111859" cy="861199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2052472" y="6610591"/>
            <a:ext cx="1131912" cy="870920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3163265" y="6601409"/>
            <a:ext cx="1079258" cy="880102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4242257" y="6610591"/>
            <a:ext cx="519201" cy="86119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4731295" y="6610591"/>
            <a:ext cx="1241425" cy="861199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5940653" y="6610591"/>
            <a:ext cx="1106843" cy="861199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7007415" y="6601409"/>
            <a:ext cx="1079246" cy="880102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8104936" y="6601409"/>
            <a:ext cx="1079246" cy="8801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9" Type="http://schemas.openxmlformats.org/officeDocument/2006/relationships/image" Target="../media/image33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55" Type="http://schemas.openxmlformats.org/officeDocument/2006/relationships/image" Target="../media/image49.png"/><Relationship Id="rId63" Type="http://schemas.openxmlformats.org/officeDocument/2006/relationships/image" Target="../media/image57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9" Type="http://schemas.openxmlformats.org/officeDocument/2006/relationships/image" Target="../media/image23.png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7.png"/><Relationship Id="rId58" Type="http://schemas.openxmlformats.org/officeDocument/2006/relationships/image" Target="../media/image52.png"/><Relationship Id="rId5" Type="http://schemas.openxmlformats.org/officeDocument/2006/relationships/slideLayout" Target="../slideLayouts/slideLayout5.xml"/><Relationship Id="rId61" Type="http://schemas.openxmlformats.org/officeDocument/2006/relationships/image" Target="../media/image55.png"/><Relationship Id="rId19" Type="http://schemas.openxmlformats.org/officeDocument/2006/relationships/image" Target="../media/image1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56" Type="http://schemas.openxmlformats.org/officeDocument/2006/relationships/image" Target="../media/image50.png"/><Relationship Id="rId8" Type="http://schemas.openxmlformats.org/officeDocument/2006/relationships/image" Target="../media/image2.png"/><Relationship Id="rId51" Type="http://schemas.openxmlformats.org/officeDocument/2006/relationships/image" Target="../media/image45.png"/><Relationship Id="rId3" Type="http://schemas.openxmlformats.org/officeDocument/2006/relationships/slideLayout" Target="../slideLayouts/slideLayout3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46" Type="http://schemas.openxmlformats.org/officeDocument/2006/relationships/image" Target="../media/image40.png"/><Relationship Id="rId59" Type="http://schemas.openxmlformats.org/officeDocument/2006/relationships/image" Target="../media/image53.png"/><Relationship Id="rId20" Type="http://schemas.openxmlformats.org/officeDocument/2006/relationships/image" Target="../media/image14.png"/><Relationship Id="rId41" Type="http://schemas.openxmlformats.org/officeDocument/2006/relationships/image" Target="../media/image35.png"/><Relationship Id="rId54" Type="http://schemas.openxmlformats.org/officeDocument/2006/relationships/image" Target="../media/image48.png"/><Relationship Id="rId6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49" Type="http://schemas.openxmlformats.org/officeDocument/2006/relationships/image" Target="../media/image43.png"/><Relationship Id="rId57" Type="http://schemas.openxmlformats.org/officeDocument/2006/relationships/image" Target="../media/image51.png"/><Relationship Id="rId10" Type="http://schemas.openxmlformats.org/officeDocument/2006/relationships/image" Target="../media/image4.png"/><Relationship Id="rId31" Type="http://schemas.openxmlformats.org/officeDocument/2006/relationships/image" Target="../media/image25.png"/><Relationship Id="rId44" Type="http://schemas.openxmlformats.org/officeDocument/2006/relationships/image" Target="../media/image38.png"/><Relationship Id="rId52" Type="http://schemas.openxmlformats.org/officeDocument/2006/relationships/image" Target="../media/image46.png"/><Relationship Id="rId60" Type="http://schemas.openxmlformats.org/officeDocument/2006/relationships/image" Target="../media/image5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3593" y="158750"/>
            <a:ext cx="9752406" cy="74771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0668" y="314515"/>
            <a:ext cx="1111859" cy="861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52472" y="314515"/>
            <a:ext cx="1131912" cy="8709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63265" y="305320"/>
            <a:ext cx="1079258" cy="8801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42257" y="314515"/>
            <a:ext cx="519188" cy="861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31296" y="314515"/>
            <a:ext cx="1241424" cy="861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940653" y="314515"/>
            <a:ext cx="1106830" cy="861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007415" y="305321"/>
            <a:ext cx="1079245" cy="88010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104936" y="305320"/>
            <a:ext cx="1079246" cy="88010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0669" y="1363865"/>
            <a:ext cx="1111859" cy="8611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052472" y="1363865"/>
            <a:ext cx="1131912" cy="87091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163265" y="1354671"/>
            <a:ext cx="1079258" cy="88010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242257" y="1363865"/>
            <a:ext cx="519188" cy="8611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731295" y="1363866"/>
            <a:ext cx="1241425" cy="8611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940653" y="1363866"/>
            <a:ext cx="1106830" cy="8611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007415" y="1354670"/>
            <a:ext cx="1079246" cy="88011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104936" y="1354671"/>
            <a:ext cx="1079245" cy="88010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80668" y="2413203"/>
            <a:ext cx="1111859" cy="86119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052472" y="2413203"/>
            <a:ext cx="1131912" cy="87091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163265" y="2404008"/>
            <a:ext cx="1079258" cy="88011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242257" y="2413203"/>
            <a:ext cx="519188" cy="8611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731295" y="2413203"/>
            <a:ext cx="1241424" cy="8611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940653" y="2413203"/>
            <a:ext cx="1106830" cy="86119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007415" y="2404008"/>
            <a:ext cx="1079246" cy="88011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104936" y="2404008"/>
            <a:ext cx="1079246" cy="88011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880668" y="3462553"/>
            <a:ext cx="1111859" cy="8611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052472" y="3462553"/>
            <a:ext cx="1131912" cy="87091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163265" y="3453358"/>
            <a:ext cx="1079258" cy="88010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242257" y="3462553"/>
            <a:ext cx="519188" cy="8611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4731296" y="3462553"/>
            <a:ext cx="1241424" cy="8611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940653" y="3462553"/>
            <a:ext cx="1106830" cy="8611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7007415" y="3453358"/>
            <a:ext cx="1079245" cy="88010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8104936" y="3453358"/>
            <a:ext cx="1079246" cy="88010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880669" y="4511903"/>
            <a:ext cx="1111859" cy="861187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2052472" y="4511903"/>
            <a:ext cx="1131912" cy="87091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3163265" y="4502709"/>
            <a:ext cx="1079258" cy="88010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4242257" y="4511903"/>
            <a:ext cx="519188" cy="861187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4731295" y="4511903"/>
            <a:ext cx="1241424" cy="861186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5940653" y="4511903"/>
            <a:ext cx="1106830" cy="861187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7007415" y="4502709"/>
            <a:ext cx="1079245" cy="880109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8104936" y="4502708"/>
            <a:ext cx="1079245" cy="88010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880669" y="5561240"/>
            <a:ext cx="1111859" cy="86119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2052472" y="5561241"/>
            <a:ext cx="1131912" cy="870915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3163265" y="5552046"/>
            <a:ext cx="1079258" cy="88010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4242257" y="5561240"/>
            <a:ext cx="519188" cy="86119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4731295" y="5561241"/>
            <a:ext cx="1241424" cy="86119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5940653" y="5561241"/>
            <a:ext cx="1106830" cy="861199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7007415" y="5552045"/>
            <a:ext cx="1079245" cy="88010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8104936" y="5552046"/>
            <a:ext cx="1079246" cy="88011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880668" y="6610591"/>
            <a:ext cx="1111859" cy="861199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2052472" y="6610591"/>
            <a:ext cx="1131912" cy="870920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3163265" y="6601409"/>
            <a:ext cx="1079258" cy="880102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4242257" y="6610591"/>
            <a:ext cx="519188" cy="86119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4731295" y="6610591"/>
            <a:ext cx="1241425" cy="861199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5940653" y="6610591"/>
            <a:ext cx="1106830" cy="861199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7007415" y="6601409"/>
            <a:ext cx="1079246" cy="880102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8104936" y="6601409"/>
            <a:ext cx="1079246" cy="8801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6790" y="409674"/>
            <a:ext cx="4166234" cy="467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7549" y="277977"/>
            <a:ext cx="9348470" cy="697230"/>
            <a:chOff x="367549" y="277977"/>
            <a:chExt cx="9348470" cy="697230"/>
          </a:xfrm>
        </p:grpSpPr>
        <p:sp>
          <p:nvSpPr>
            <p:cNvPr id="3" name="object 3"/>
            <p:cNvSpPr/>
            <p:nvPr/>
          </p:nvSpPr>
          <p:spPr>
            <a:xfrm>
              <a:off x="367549" y="674104"/>
              <a:ext cx="9348470" cy="0"/>
            </a:xfrm>
            <a:custGeom>
              <a:avLst/>
              <a:gdLst/>
              <a:ahLst/>
              <a:cxnLst/>
              <a:rect l="l" t="t" r="r" b="b"/>
              <a:pathLst>
                <a:path w="9348470">
                  <a:moveTo>
                    <a:pt x="0" y="0"/>
                  </a:moveTo>
                  <a:lnTo>
                    <a:pt x="9347949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361" y="277977"/>
              <a:ext cx="8454821" cy="69677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98792" y="409674"/>
            <a:ext cx="512953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75510" algn="l"/>
                <a:tab pos="2939415" algn="l"/>
              </a:tabLst>
            </a:pPr>
            <a:r>
              <a:rPr spc="295" dirty="0"/>
              <a:t>M</a:t>
            </a:r>
            <a:r>
              <a:rPr spc="-229" dirty="0"/>
              <a:t> </a:t>
            </a:r>
            <a:r>
              <a:rPr spc="25" dirty="0"/>
              <a:t>O</a:t>
            </a:r>
            <a:r>
              <a:rPr spc="-229" dirty="0"/>
              <a:t> </a:t>
            </a:r>
            <a:r>
              <a:rPr spc="35" dirty="0"/>
              <a:t>D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spc="-229" dirty="0"/>
              <a:t> </a:t>
            </a:r>
            <a:r>
              <a:rPr spc="-350" dirty="0"/>
              <a:t>L</a:t>
            </a:r>
            <a:r>
              <a:rPr spc="-229" dirty="0"/>
              <a:t> </a:t>
            </a:r>
            <a:r>
              <a:rPr spc="25" dirty="0"/>
              <a:t>O</a:t>
            </a:r>
            <a:r>
              <a:rPr dirty="0"/>
              <a:t>	</a:t>
            </a:r>
            <a:r>
              <a:rPr spc="35" dirty="0"/>
              <a:t>D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dirty="0"/>
              <a:t>	</a:t>
            </a:r>
            <a:r>
              <a:rPr spc="120" dirty="0"/>
              <a:t>N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spc="-229" dirty="0"/>
              <a:t> </a:t>
            </a:r>
            <a:r>
              <a:rPr spc="-65" dirty="0"/>
              <a:t>G</a:t>
            </a:r>
            <a:r>
              <a:rPr spc="-229" dirty="0"/>
              <a:t> </a:t>
            </a:r>
            <a:r>
              <a:rPr spc="25" dirty="0"/>
              <a:t>O</a:t>
            </a:r>
            <a:r>
              <a:rPr spc="-229" dirty="0"/>
              <a:t> </a:t>
            </a:r>
            <a:r>
              <a:rPr spc="100" dirty="0"/>
              <a:t>C</a:t>
            </a:r>
            <a:r>
              <a:rPr spc="-229" dirty="0"/>
              <a:t> </a:t>
            </a:r>
            <a:r>
              <a:rPr spc="85" dirty="0"/>
              <a:t>I</a:t>
            </a:r>
            <a:r>
              <a:rPr spc="-229" dirty="0"/>
              <a:t> </a:t>
            </a:r>
            <a:r>
              <a:rPr spc="25" dirty="0"/>
              <a:t>O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053668" y="1241564"/>
            <a:ext cx="7952740" cy="1199515"/>
            <a:chOff x="1053668" y="1241564"/>
            <a:chExt cx="7952740" cy="11995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3668" y="1241564"/>
              <a:ext cx="7952397" cy="119891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988491" y="1406535"/>
              <a:ext cx="848994" cy="848994"/>
            </a:xfrm>
            <a:custGeom>
              <a:avLst/>
              <a:gdLst/>
              <a:ahLst/>
              <a:cxnLst/>
              <a:rect l="l" t="t" r="r" b="b"/>
              <a:pathLst>
                <a:path w="848995" h="848994">
                  <a:moveTo>
                    <a:pt x="424497" y="0"/>
                  </a:moveTo>
                  <a:lnTo>
                    <a:pt x="378244" y="2490"/>
                  </a:lnTo>
                  <a:lnTo>
                    <a:pt x="333433" y="9791"/>
                  </a:lnTo>
                  <a:lnTo>
                    <a:pt x="290324" y="21641"/>
                  </a:lnTo>
                  <a:lnTo>
                    <a:pt x="249175" y="37782"/>
                  </a:lnTo>
                  <a:lnTo>
                    <a:pt x="210246" y="57956"/>
                  </a:lnTo>
                  <a:lnTo>
                    <a:pt x="173795" y="81903"/>
                  </a:lnTo>
                  <a:lnTo>
                    <a:pt x="140082" y="109365"/>
                  </a:lnTo>
                  <a:lnTo>
                    <a:pt x="109365" y="140082"/>
                  </a:lnTo>
                  <a:lnTo>
                    <a:pt x="81903" y="173795"/>
                  </a:lnTo>
                  <a:lnTo>
                    <a:pt x="57956" y="210246"/>
                  </a:lnTo>
                  <a:lnTo>
                    <a:pt x="37782" y="249175"/>
                  </a:lnTo>
                  <a:lnTo>
                    <a:pt x="21641" y="290324"/>
                  </a:lnTo>
                  <a:lnTo>
                    <a:pt x="9791" y="333433"/>
                  </a:lnTo>
                  <a:lnTo>
                    <a:pt x="2490" y="378244"/>
                  </a:lnTo>
                  <a:lnTo>
                    <a:pt x="0" y="424497"/>
                  </a:lnTo>
                  <a:lnTo>
                    <a:pt x="2490" y="470750"/>
                  </a:lnTo>
                  <a:lnTo>
                    <a:pt x="9791" y="515561"/>
                  </a:lnTo>
                  <a:lnTo>
                    <a:pt x="21641" y="558670"/>
                  </a:lnTo>
                  <a:lnTo>
                    <a:pt x="37782" y="599819"/>
                  </a:lnTo>
                  <a:lnTo>
                    <a:pt x="57956" y="638748"/>
                  </a:lnTo>
                  <a:lnTo>
                    <a:pt x="81903" y="675199"/>
                  </a:lnTo>
                  <a:lnTo>
                    <a:pt x="109365" y="708912"/>
                  </a:lnTo>
                  <a:lnTo>
                    <a:pt x="140082" y="739629"/>
                  </a:lnTo>
                  <a:lnTo>
                    <a:pt x="173795" y="767091"/>
                  </a:lnTo>
                  <a:lnTo>
                    <a:pt x="210246" y="791038"/>
                  </a:lnTo>
                  <a:lnTo>
                    <a:pt x="249175" y="811212"/>
                  </a:lnTo>
                  <a:lnTo>
                    <a:pt x="290324" y="827353"/>
                  </a:lnTo>
                  <a:lnTo>
                    <a:pt x="333433" y="839203"/>
                  </a:lnTo>
                  <a:lnTo>
                    <a:pt x="378244" y="846504"/>
                  </a:lnTo>
                  <a:lnTo>
                    <a:pt x="424497" y="848995"/>
                  </a:lnTo>
                  <a:lnTo>
                    <a:pt x="470750" y="846504"/>
                  </a:lnTo>
                  <a:lnTo>
                    <a:pt x="515561" y="839203"/>
                  </a:lnTo>
                  <a:lnTo>
                    <a:pt x="558670" y="827353"/>
                  </a:lnTo>
                  <a:lnTo>
                    <a:pt x="599819" y="811212"/>
                  </a:lnTo>
                  <a:lnTo>
                    <a:pt x="638748" y="791038"/>
                  </a:lnTo>
                  <a:lnTo>
                    <a:pt x="675199" y="767091"/>
                  </a:lnTo>
                  <a:lnTo>
                    <a:pt x="708912" y="739629"/>
                  </a:lnTo>
                  <a:lnTo>
                    <a:pt x="739629" y="708912"/>
                  </a:lnTo>
                  <a:lnTo>
                    <a:pt x="767091" y="675199"/>
                  </a:lnTo>
                  <a:lnTo>
                    <a:pt x="791038" y="638748"/>
                  </a:lnTo>
                  <a:lnTo>
                    <a:pt x="811212" y="599819"/>
                  </a:lnTo>
                  <a:lnTo>
                    <a:pt x="827353" y="558670"/>
                  </a:lnTo>
                  <a:lnTo>
                    <a:pt x="839203" y="515561"/>
                  </a:lnTo>
                  <a:lnTo>
                    <a:pt x="846504" y="470750"/>
                  </a:lnTo>
                  <a:lnTo>
                    <a:pt x="848994" y="424497"/>
                  </a:lnTo>
                  <a:lnTo>
                    <a:pt x="846504" y="378244"/>
                  </a:lnTo>
                  <a:lnTo>
                    <a:pt x="839203" y="333433"/>
                  </a:lnTo>
                  <a:lnTo>
                    <a:pt x="827353" y="290324"/>
                  </a:lnTo>
                  <a:lnTo>
                    <a:pt x="811212" y="249175"/>
                  </a:lnTo>
                  <a:lnTo>
                    <a:pt x="791038" y="210246"/>
                  </a:lnTo>
                  <a:lnTo>
                    <a:pt x="767091" y="173795"/>
                  </a:lnTo>
                  <a:lnTo>
                    <a:pt x="739629" y="140082"/>
                  </a:lnTo>
                  <a:lnTo>
                    <a:pt x="708912" y="109365"/>
                  </a:lnTo>
                  <a:lnTo>
                    <a:pt x="675199" y="81903"/>
                  </a:lnTo>
                  <a:lnTo>
                    <a:pt x="638748" y="57956"/>
                  </a:lnTo>
                  <a:lnTo>
                    <a:pt x="599819" y="37782"/>
                  </a:lnTo>
                  <a:lnTo>
                    <a:pt x="558670" y="21641"/>
                  </a:lnTo>
                  <a:lnTo>
                    <a:pt x="515561" y="9791"/>
                  </a:lnTo>
                  <a:lnTo>
                    <a:pt x="470750" y="2490"/>
                  </a:lnTo>
                  <a:lnTo>
                    <a:pt x="4244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164090" y="1531530"/>
            <a:ext cx="503555" cy="557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450" b="1" spc="-40" dirty="0">
                <a:solidFill>
                  <a:srgbClr val="00AABE"/>
                </a:solidFill>
                <a:latin typeface="Arial"/>
                <a:cs typeface="Arial"/>
              </a:rPr>
              <a:t>08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84601" y="1357296"/>
            <a:ext cx="7455534" cy="732790"/>
            <a:chOff x="1184601" y="1357296"/>
            <a:chExt cx="7455534" cy="73279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1906" y="1665998"/>
              <a:ext cx="208724" cy="32552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30247" y="1666875"/>
              <a:ext cx="209550" cy="3246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4601" y="1357296"/>
              <a:ext cx="734495" cy="73278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840459" y="1315925"/>
            <a:ext cx="45224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r">
              <a:lnSpc>
                <a:spcPct val="100000"/>
              </a:lnSpc>
              <a:spcBef>
                <a:spcPts val="100"/>
              </a:spcBef>
              <a:tabLst>
                <a:tab pos="946785" algn="l"/>
                <a:tab pos="1210310" algn="l"/>
                <a:tab pos="1584325" algn="l"/>
                <a:tab pos="2661920" algn="l"/>
                <a:tab pos="3211195" algn="l"/>
                <a:tab pos="4269105" algn="l"/>
              </a:tabLst>
            </a:pPr>
            <a:r>
              <a:rPr sz="1200" b="1" spc="-55" dirty="0">
                <a:solidFill>
                  <a:srgbClr val="FFFFFF"/>
                </a:solidFill>
                <a:latin typeface="Verdana"/>
                <a:cs typeface="Verdana"/>
              </a:rPr>
              <a:t>Red</a:t>
            </a:r>
            <a:r>
              <a:rPr sz="1200" b="1" spc="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200" b="1" spc="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FFFFFF"/>
                </a:solidFill>
                <a:latin typeface="Verdana"/>
                <a:cs typeface="Verdana"/>
              </a:rPr>
              <a:t>asociados:</a:t>
            </a:r>
            <a:r>
              <a:rPr sz="1200" b="1" spc="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Arial"/>
                <a:cs typeface="Arial"/>
              </a:rPr>
              <a:t>identifica</a:t>
            </a:r>
            <a:r>
              <a:rPr sz="1200" b="1" spc="4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60" dirty="0">
                <a:solidFill>
                  <a:srgbClr val="FFFFFF"/>
                </a:solidFill>
                <a:latin typeface="Arial"/>
                <a:cs typeface="Arial"/>
              </a:rPr>
              <a:t>las</a:t>
            </a:r>
            <a:r>
              <a:rPr sz="1200" b="1" spc="4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70" dirty="0">
                <a:solidFill>
                  <a:srgbClr val="FFFFFF"/>
                </a:solidFill>
                <a:latin typeface="Arial"/>
                <a:cs typeface="Arial"/>
              </a:rPr>
              <a:t>personas</a:t>
            </a:r>
            <a:r>
              <a:rPr sz="1200" b="1" spc="4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sz="1200" b="1" spc="4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Arial"/>
                <a:cs typeface="Arial"/>
              </a:rPr>
              <a:t>debe </a:t>
            </a:r>
            <a:r>
              <a:rPr sz="120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contrata</a:t>
            </a:r>
            <a:r>
              <a:rPr sz="1200" b="1" spc="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b="1" spc="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b="1" spc="13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contratad</a:t>
            </a:r>
            <a:r>
              <a:rPr sz="1200" b="1" spc="8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b="1" spc="125" dirty="0">
                <a:solidFill>
                  <a:srgbClr val="FFFFFF"/>
                </a:solidFill>
                <a:latin typeface="Arial"/>
                <a:cs typeface="Arial"/>
              </a:rPr>
              <a:t>par</a:t>
            </a:r>
            <a:r>
              <a:rPr sz="1200" b="1" spc="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b="1" spc="75" dirty="0">
                <a:solidFill>
                  <a:srgbClr val="FFFFFF"/>
                </a:solidFill>
                <a:latin typeface="Arial"/>
                <a:cs typeface="Arial"/>
              </a:rPr>
              <a:t>desarrolla</a:t>
            </a:r>
            <a:r>
              <a:rPr sz="1200" b="1" spc="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b="1" spc="65" dirty="0">
                <a:solidFill>
                  <a:srgbClr val="FFFFFF"/>
                </a:solidFill>
                <a:latin typeface="Arial"/>
                <a:cs typeface="Arial"/>
              </a:rPr>
              <a:t>las  </a:t>
            </a: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actividades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clave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50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70" dirty="0">
                <a:solidFill>
                  <a:srgbClr val="FFFFFF"/>
                </a:solidFill>
                <a:latin typeface="Arial"/>
                <a:cs typeface="Arial"/>
              </a:rPr>
              <a:t>servirán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apoyo</a:t>
            </a:r>
            <a:r>
              <a:rPr sz="1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110" dirty="0">
                <a:solidFill>
                  <a:srgbClr val="FFFFFF"/>
                </a:solidFill>
                <a:latin typeface="Arial"/>
                <a:cs typeface="Arial"/>
              </a:rPr>
              <a:t>garantía </a:t>
            </a:r>
            <a:r>
              <a:rPr sz="120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120" dirty="0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Arial"/>
                <a:cs typeface="Arial"/>
              </a:rPr>
              <a:t>establecer,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110" dirty="0">
                <a:solidFill>
                  <a:srgbClr val="FFFFFF"/>
                </a:solidFill>
                <a:latin typeface="Arial"/>
                <a:cs typeface="Arial"/>
              </a:rPr>
              <a:t>mantener</a:t>
            </a:r>
            <a:r>
              <a:rPr sz="1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70" dirty="0">
                <a:solidFill>
                  <a:srgbClr val="FFFFFF"/>
                </a:solidFill>
                <a:latin typeface="Arial"/>
                <a:cs typeface="Arial"/>
              </a:rPr>
              <a:t>desarrollar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50" dirty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sz="1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65" dirty="0">
                <a:solidFill>
                  <a:srgbClr val="FFFFFF"/>
                </a:solidFill>
                <a:latin typeface="Arial"/>
                <a:cs typeface="Arial"/>
              </a:rPr>
              <a:t>negocio.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2049" y="2901220"/>
            <a:ext cx="7650324" cy="45705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17</Words>
  <Application>Microsoft Office PowerPoint</Application>
  <PresentationFormat>Personalizado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M O D E L O D E N E G O C I 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INFOGRAFIA 05-22 [Recuperado]</dc:title>
  <dc:creator>Luis Mercado</dc:creator>
  <cp:lastModifiedBy>user</cp:lastModifiedBy>
  <cp:revision>3</cp:revision>
  <dcterms:created xsi:type="dcterms:W3CDTF">2022-09-22T16:11:18Z</dcterms:created>
  <dcterms:modified xsi:type="dcterms:W3CDTF">2022-10-31T01:46:58Z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2022-05-13T00:00:00Z</vt:filetime>
  </property>
  <property fmtid="{D5CDD505-2E9C-101B-9397-08002B2CF9AE}" pid="3" name="Creator">
    <vt:lpwstr>Adobe Illustrator CC 22.0 (Windows)</vt:lpwstr>
  </property>
  <property fmtid="{D5CDD505-2E9C-101B-9397-08002B2CF9AE}" pid="4" name="LastSaved">
    <vt:filetime>2022-09-22T00:00:00Z</vt:filetime>
  </property>
</Properties>
</file>