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Alata" panose="020B0604020202020204" charset="0"/>
      <p:regular r:id="rId4"/>
    </p:embeddedFont>
    <p:embeddedFont>
      <p:font typeface="Fredoka One" panose="02000000000000000000" pitchFamily="2" charset="0"/>
      <p:regular r:id="rId5"/>
    </p:embeddedFont>
    <p:embeddedFont>
      <p:font typeface="Modak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BF7EF-E0DC-4690-915E-42A9D92FF9AE}">
  <a:tblStyle styleId="{8D1BF7EF-E0DC-4690-915E-42A9D92FF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925fde2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925fde2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 userDrawn="1">
  <p:cSld name="MAIN_POINT_1_1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32"/>
          <p:cNvGrpSpPr/>
          <p:nvPr/>
        </p:nvGrpSpPr>
        <p:grpSpPr>
          <a:xfrm>
            <a:off x="975623" y="868637"/>
            <a:ext cx="7020761" cy="1560414"/>
            <a:chOff x="1021550" y="1583496"/>
            <a:chExt cx="7020761" cy="2451554"/>
          </a:xfrm>
        </p:grpSpPr>
        <p:sp>
          <p:nvSpPr>
            <p:cNvPr id="758" name="Google Shape;758;p3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2"/>
          <p:cNvSpPr/>
          <p:nvPr/>
        </p:nvSpPr>
        <p:spPr>
          <a:xfrm rot="5437877">
            <a:off x="4183373" y="641757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 rot="-5400000">
            <a:off x="6818008" y="1051782"/>
            <a:ext cx="756804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/>
          <p:nvPr/>
        </p:nvSpPr>
        <p:spPr>
          <a:xfrm rot="-5400000">
            <a:off x="6646477" y="1759846"/>
            <a:ext cx="339053" cy="1011106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 rot="-5400000">
            <a:off x="6377795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5400000">
            <a:off x="1569281" y="1051690"/>
            <a:ext cx="756804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5400000">
            <a:off x="3942250" y="-1221986"/>
            <a:ext cx="1259527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5400000">
            <a:off x="2136087" y="1737287"/>
            <a:ext cx="352201" cy="1043074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/>
          <p:nvPr/>
        </p:nvSpPr>
        <p:spPr>
          <a:xfrm rot="-5400000">
            <a:off x="1896710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2"/>
          <p:cNvSpPr/>
          <p:nvPr/>
        </p:nvSpPr>
        <p:spPr>
          <a:xfrm rot="5437877">
            <a:off x="4371060" y="609355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-25075" y="-22500"/>
            <a:ext cx="1261394" cy="16184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-25075" y="-22500"/>
            <a:ext cx="1497918" cy="1385924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2"/>
          <p:cNvGrpSpPr/>
          <p:nvPr/>
        </p:nvGrpSpPr>
        <p:grpSpPr>
          <a:xfrm rot="8999903">
            <a:off x="1160958" y="3767232"/>
            <a:ext cx="263669" cy="263589"/>
            <a:chOff x="4028549" y="3239505"/>
            <a:chExt cx="131381" cy="131321"/>
          </a:xfrm>
        </p:grpSpPr>
        <p:sp>
          <p:nvSpPr>
            <p:cNvPr id="774" name="Google Shape;774;p3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778" name="Google Shape;778;p3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2"/>
          <p:cNvSpPr txBox="1">
            <a:spLocks noGrp="1"/>
          </p:cNvSpPr>
          <p:nvPr>
            <p:ph type="subTitle" idx="1"/>
          </p:nvPr>
        </p:nvSpPr>
        <p:spPr>
          <a:xfrm>
            <a:off x="2288688" y="2425351"/>
            <a:ext cx="45666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3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32"/>
          <p:cNvGrpSpPr/>
          <p:nvPr/>
        </p:nvGrpSpPr>
        <p:grpSpPr>
          <a:xfrm>
            <a:off x="7592913" y="3381225"/>
            <a:ext cx="218131" cy="228540"/>
            <a:chOff x="1567788" y="4831150"/>
            <a:chExt cx="218131" cy="228540"/>
          </a:xfrm>
        </p:grpSpPr>
        <p:sp>
          <p:nvSpPr>
            <p:cNvPr id="785" name="Google Shape;785;p3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3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6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5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redoka One"/>
              <a:buNone/>
              <a:defRPr sz="28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01675"/>
            <a:ext cx="77175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ata"/>
              <a:buChar char="●"/>
              <a:defRPr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8" r:id="rId2"/>
    <p:sldLayoutId id="2147483679" r:id="rId3"/>
    <p:sldLayoutId id="2147483680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pos="449">
          <p15:clr>
            <a:srgbClr val="EA4335"/>
          </p15:clr>
        </p15:guide>
        <p15:guide id="6" pos="5311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dau092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0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!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1FF0A-366C-1D58-EF87-AB486EE45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703" y="2819361"/>
            <a:ext cx="4566600" cy="1184400"/>
          </a:xfrm>
        </p:spPr>
        <p:txBody>
          <a:bodyPr/>
          <a:lstStyle/>
          <a:p>
            <a:r>
              <a:rPr lang="es-CO" dirty="0"/>
              <a:t>Si tienes alguna duda comunícate al correo del administrador del sistema (</a:t>
            </a:r>
            <a:r>
              <a:rPr lang="es-CO" dirty="0">
                <a:hlinkClick r:id="rId3"/>
              </a:rPr>
              <a:t>wildau0924@gmail.com</a:t>
            </a:r>
            <a:r>
              <a:rPr lang="es-CO" dirty="0"/>
              <a:t>) </a:t>
            </a:r>
          </a:p>
          <a:p>
            <a:endParaRPr lang="es-CO" dirty="0"/>
          </a:p>
          <a:p>
            <a:r>
              <a:rPr lang="es-CO" dirty="0"/>
              <a:t>o consulta a su maestro asignado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 Notes - Teacher Appreciation Week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EEEEEE"/>
      </a:lt2>
      <a:accent1>
        <a:srgbClr val="FFAB40"/>
      </a:accent1>
      <a:accent2>
        <a:srgbClr val="FFCB65"/>
      </a:accent2>
      <a:accent3>
        <a:srgbClr val="F15232"/>
      </a:accent3>
      <a:accent4>
        <a:srgbClr val="C4341A"/>
      </a:accent4>
      <a:accent5>
        <a:srgbClr val="073763"/>
      </a:accent5>
      <a:accent6>
        <a:srgbClr val="569D9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Presentación en pantalla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Alata</vt:lpstr>
      <vt:lpstr>Arial</vt:lpstr>
      <vt:lpstr>Modak</vt:lpstr>
      <vt:lpstr>Fredoka One</vt:lpstr>
      <vt:lpstr>Personal Notes - Teacher Appreciation Week by Slidesgo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!</dc:title>
  <dc:creator>Wilmer</dc:creator>
  <cp:lastModifiedBy>Wilmer Dario Urango Narvaez</cp:lastModifiedBy>
  <cp:revision>1</cp:revision>
  <dcterms:modified xsi:type="dcterms:W3CDTF">2023-02-12T23:13:46Z</dcterms:modified>
</cp:coreProperties>
</file>