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890"/>
            <a:ext cx="1111859" cy="8612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891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696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890"/>
            <a:ext cx="519188" cy="86121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890"/>
            <a:ext cx="1241424" cy="86121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890"/>
            <a:ext cx="1106830" cy="86121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696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696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1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396"/>
            <a:ext cx="1079258" cy="88011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396"/>
            <a:ext cx="1079246" cy="880110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396"/>
            <a:ext cx="1079246" cy="880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664" y="409674"/>
            <a:ext cx="343307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1652" y="2697198"/>
            <a:ext cx="964565" cy="1366520"/>
            <a:chOff x="6791652" y="2697198"/>
            <a:chExt cx="964565" cy="1366520"/>
          </a:xfrm>
        </p:grpSpPr>
        <p:sp>
          <p:nvSpPr>
            <p:cNvPr id="3" name="object 3"/>
            <p:cNvSpPr/>
            <p:nvPr/>
          </p:nvSpPr>
          <p:spPr>
            <a:xfrm>
              <a:off x="6908204" y="2732619"/>
              <a:ext cx="847725" cy="1330960"/>
            </a:xfrm>
            <a:custGeom>
              <a:avLst/>
              <a:gdLst/>
              <a:ahLst/>
              <a:cxnLst/>
              <a:rect l="l" t="t" r="r" b="b"/>
              <a:pathLst>
                <a:path w="847725" h="1330960">
                  <a:moveTo>
                    <a:pt x="4986" y="1286059"/>
                  </a:moveTo>
                  <a:lnTo>
                    <a:pt x="4000" y="1286370"/>
                  </a:lnTo>
                  <a:lnTo>
                    <a:pt x="0" y="1330921"/>
                  </a:lnTo>
                  <a:lnTo>
                    <a:pt x="4986" y="1286059"/>
                  </a:lnTo>
                  <a:close/>
                </a:path>
                <a:path w="847725" h="1330960">
                  <a:moveTo>
                    <a:pt x="368922" y="0"/>
                  </a:moveTo>
                  <a:lnTo>
                    <a:pt x="320271" y="8989"/>
                  </a:lnTo>
                  <a:lnTo>
                    <a:pt x="277879" y="34736"/>
                  </a:lnTo>
                  <a:lnTo>
                    <a:pt x="248035" y="73468"/>
                  </a:lnTo>
                  <a:lnTo>
                    <a:pt x="237032" y="121411"/>
                  </a:lnTo>
                  <a:lnTo>
                    <a:pt x="246627" y="167912"/>
                  </a:lnTo>
                  <a:lnTo>
                    <a:pt x="270429" y="209921"/>
                  </a:lnTo>
                  <a:lnTo>
                    <a:pt x="302424" y="248649"/>
                  </a:lnTo>
                  <a:lnTo>
                    <a:pt x="336600" y="285305"/>
                  </a:lnTo>
                  <a:lnTo>
                    <a:pt x="368132" y="322009"/>
                  </a:lnTo>
                  <a:lnTo>
                    <a:pt x="397077" y="361015"/>
                  </a:lnTo>
                  <a:lnTo>
                    <a:pt x="423215" y="402070"/>
                  </a:lnTo>
                  <a:lnTo>
                    <a:pt x="446322" y="444916"/>
                  </a:lnTo>
                  <a:lnTo>
                    <a:pt x="466178" y="489300"/>
                  </a:lnTo>
                  <a:lnTo>
                    <a:pt x="482561" y="534966"/>
                  </a:lnTo>
                  <a:lnTo>
                    <a:pt x="495249" y="581659"/>
                  </a:lnTo>
                  <a:lnTo>
                    <a:pt x="504021" y="629124"/>
                  </a:lnTo>
                  <a:lnTo>
                    <a:pt x="508654" y="677105"/>
                  </a:lnTo>
                  <a:lnTo>
                    <a:pt x="508927" y="725347"/>
                  </a:lnTo>
                  <a:lnTo>
                    <a:pt x="504489" y="773424"/>
                  </a:lnTo>
                  <a:lnTo>
                    <a:pt x="495273" y="820743"/>
                  </a:lnTo>
                  <a:lnTo>
                    <a:pt x="481467" y="866785"/>
                  </a:lnTo>
                  <a:lnTo>
                    <a:pt x="463262" y="911034"/>
                  </a:lnTo>
                  <a:lnTo>
                    <a:pt x="440847" y="952973"/>
                  </a:lnTo>
                  <a:lnTo>
                    <a:pt x="414411" y="992083"/>
                  </a:lnTo>
                  <a:lnTo>
                    <a:pt x="384143" y="1027849"/>
                  </a:lnTo>
                  <a:lnTo>
                    <a:pt x="350234" y="1059752"/>
                  </a:lnTo>
                  <a:lnTo>
                    <a:pt x="312873" y="1087276"/>
                  </a:lnTo>
                  <a:lnTo>
                    <a:pt x="272249" y="1109903"/>
                  </a:lnTo>
                  <a:lnTo>
                    <a:pt x="228805" y="1127819"/>
                  </a:lnTo>
                  <a:lnTo>
                    <a:pt x="184343" y="1143327"/>
                  </a:lnTo>
                  <a:lnTo>
                    <a:pt x="140201" y="1159477"/>
                  </a:lnTo>
                  <a:lnTo>
                    <a:pt x="97713" y="1179321"/>
                  </a:lnTo>
                  <a:lnTo>
                    <a:pt x="58487" y="1206663"/>
                  </a:lnTo>
                  <a:lnTo>
                    <a:pt x="26173" y="1242158"/>
                  </a:lnTo>
                  <a:lnTo>
                    <a:pt x="5200" y="1284135"/>
                  </a:lnTo>
                  <a:lnTo>
                    <a:pt x="4986" y="1286059"/>
                  </a:lnTo>
                  <a:lnTo>
                    <a:pt x="336878" y="1181203"/>
                  </a:lnTo>
                  <a:lnTo>
                    <a:pt x="382804" y="1165998"/>
                  </a:lnTo>
                  <a:lnTo>
                    <a:pt x="428411" y="1149798"/>
                  </a:lnTo>
                  <a:lnTo>
                    <a:pt x="473379" y="1132195"/>
                  </a:lnTo>
                  <a:lnTo>
                    <a:pt x="517387" y="1112784"/>
                  </a:lnTo>
                  <a:lnTo>
                    <a:pt x="560114" y="1091159"/>
                  </a:lnTo>
                  <a:lnTo>
                    <a:pt x="601237" y="1066911"/>
                  </a:lnTo>
                  <a:lnTo>
                    <a:pt x="640437" y="1039636"/>
                  </a:lnTo>
                  <a:lnTo>
                    <a:pt x="677392" y="1008926"/>
                  </a:lnTo>
                  <a:lnTo>
                    <a:pt x="711723" y="974361"/>
                  </a:lnTo>
                  <a:lnTo>
                    <a:pt x="742631" y="936513"/>
                  </a:lnTo>
                  <a:lnTo>
                    <a:pt x="769928" y="895764"/>
                  </a:lnTo>
                  <a:lnTo>
                    <a:pt x="793430" y="852497"/>
                  </a:lnTo>
                  <a:lnTo>
                    <a:pt x="812950" y="807095"/>
                  </a:lnTo>
                  <a:lnTo>
                    <a:pt x="828302" y="759941"/>
                  </a:lnTo>
                  <a:lnTo>
                    <a:pt x="839299" y="711419"/>
                  </a:lnTo>
                  <a:lnTo>
                    <a:pt x="845756" y="661911"/>
                  </a:lnTo>
                  <a:lnTo>
                    <a:pt x="847537" y="611874"/>
                  </a:lnTo>
                  <a:lnTo>
                    <a:pt x="844703" y="561780"/>
                  </a:lnTo>
                  <a:lnTo>
                    <a:pt x="837372" y="512045"/>
                  </a:lnTo>
                  <a:lnTo>
                    <a:pt x="825665" y="463089"/>
                  </a:lnTo>
                  <a:lnTo>
                    <a:pt x="809699" y="415330"/>
                  </a:lnTo>
                  <a:lnTo>
                    <a:pt x="789595" y="369185"/>
                  </a:lnTo>
                  <a:lnTo>
                    <a:pt x="765473" y="325073"/>
                  </a:lnTo>
                  <a:lnTo>
                    <a:pt x="740902" y="288543"/>
                  </a:lnTo>
                  <a:lnTo>
                    <a:pt x="618845" y="288543"/>
                  </a:lnTo>
                  <a:lnTo>
                    <a:pt x="602454" y="239552"/>
                  </a:lnTo>
                  <a:lnTo>
                    <a:pt x="584234" y="191220"/>
                  </a:lnTo>
                  <a:lnTo>
                    <a:pt x="562581" y="144665"/>
                  </a:lnTo>
                  <a:lnTo>
                    <a:pt x="535889" y="101003"/>
                  </a:lnTo>
                  <a:lnTo>
                    <a:pt x="502385" y="61805"/>
                  </a:lnTo>
                  <a:lnTo>
                    <a:pt x="462378" y="29903"/>
                  </a:lnTo>
                  <a:lnTo>
                    <a:pt x="417385" y="8300"/>
                  </a:lnTo>
                  <a:lnTo>
                    <a:pt x="368922" y="0"/>
                  </a:lnTo>
                  <a:close/>
                </a:path>
                <a:path w="847725" h="1330960">
                  <a:moveTo>
                    <a:pt x="664984" y="230365"/>
                  </a:moveTo>
                  <a:lnTo>
                    <a:pt x="642937" y="234392"/>
                  </a:lnTo>
                  <a:lnTo>
                    <a:pt x="624922" y="248134"/>
                  </a:lnTo>
                  <a:lnTo>
                    <a:pt x="615403" y="267536"/>
                  </a:lnTo>
                  <a:lnTo>
                    <a:pt x="618845" y="288543"/>
                  </a:lnTo>
                  <a:lnTo>
                    <a:pt x="740902" y="288543"/>
                  </a:lnTo>
                  <a:lnTo>
                    <a:pt x="737450" y="283413"/>
                  </a:lnTo>
                  <a:lnTo>
                    <a:pt x="722524" y="264980"/>
                  </a:lnTo>
                  <a:lnTo>
                    <a:pt x="705542" y="248602"/>
                  </a:lnTo>
                  <a:lnTo>
                    <a:pt x="686398" y="236368"/>
                  </a:lnTo>
                  <a:lnTo>
                    <a:pt x="664984" y="230365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8204" y="2732619"/>
              <a:ext cx="847725" cy="1330960"/>
            </a:xfrm>
            <a:custGeom>
              <a:avLst/>
              <a:gdLst/>
              <a:ahLst/>
              <a:cxnLst/>
              <a:rect l="l" t="t" r="r" b="b"/>
              <a:pathLst>
                <a:path w="847725" h="1330960">
                  <a:moveTo>
                    <a:pt x="4986" y="1286059"/>
                  </a:moveTo>
                  <a:lnTo>
                    <a:pt x="4000" y="1286370"/>
                  </a:lnTo>
                  <a:lnTo>
                    <a:pt x="0" y="1330921"/>
                  </a:lnTo>
                  <a:lnTo>
                    <a:pt x="4986" y="1286059"/>
                  </a:lnTo>
                  <a:close/>
                </a:path>
                <a:path w="847725" h="1330960">
                  <a:moveTo>
                    <a:pt x="368922" y="0"/>
                  </a:moveTo>
                  <a:lnTo>
                    <a:pt x="320271" y="8989"/>
                  </a:lnTo>
                  <a:lnTo>
                    <a:pt x="277879" y="34736"/>
                  </a:lnTo>
                  <a:lnTo>
                    <a:pt x="248035" y="73468"/>
                  </a:lnTo>
                  <a:lnTo>
                    <a:pt x="237032" y="121411"/>
                  </a:lnTo>
                  <a:lnTo>
                    <a:pt x="246627" y="167912"/>
                  </a:lnTo>
                  <a:lnTo>
                    <a:pt x="270429" y="209921"/>
                  </a:lnTo>
                  <a:lnTo>
                    <a:pt x="302424" y="248649"/>
                  </a:lnTo>
                  <a:lnTo>
                    <a:pt x="336600" y="285305"/>
                  </a:lnTo>
                  <a:lnTo>
                    <a:pt x="368132" y="322009"/>
                  </a:lnTo>
                  <a:lnTo>
                    <a:pt x="397077" y="361015"/>
                  </a:lnTo>
                  <a:lnTo>
                    <a:pt x="423215" y="402070"/>
                  </a:lnTo>
                  <a:lnTo>
                    <a:pt x="446322" y="444916"/>
                  </a:lnTo>
                  <a:lnTo>
                    <a:pt x="466178" y="489300"/>
                  </a:lnTo>
                  <a:lnTo>
                    <a:pt x="482561" y="534966"/>
                  </a:lnTo>
                  <a:lnTo>
                    <a:pt x="495249" y="581659"/>
                  </a:lnTo>
                  <a:lnTo>
                    <a:pt x="504021" y="629124"/>
                  </a:lnTo>
                  <a:lnTo>
                    <a:pt x="508654" y="677105"/>
                  </a:lnTo>
                  <a:lnTo>
                    <a:pt x="508927" y="725347"/>
                  </a:lnTo>
                  <a:lnTo>
                    <a:pt x="504489" y="773424"/>
                  </a:lnTo>
                  <a:lnTo>
                    <a:pt x="495273" y="820743"/>
                  </a:lnTo>
                  <a:lnTo>
                    <a:pt x="481467" y="866785"/>
                  </a:lnTo>
                  <a:lnTo>
                    <a:pt x="463262" y="911034"/>
                  </a:lnTo>
                  <a:lnTo>
                    <a:pt x="440847" y="952973"/>
                  </a:lnTo>
                  <a:lnTo>
                    <a:pt x="414411" y="992083"/>
                  </a:lnTo>
                  <a:lnTo>
                    <a:pt x="384143" y="1027849"/>
                  </a:lnTo>
                  <a:lnTo>
                    <a:pt x="350234" y="1059752"/>
                  </a:lnTo>
                  <a:lnTo>
                    <a:pt x="312873" y="1087276"/>
                  </a:lnTo>
                  <a:lnTo>
                    <a:pt x="272249" y="1109903"/>
                  </a:lnTo>
                  <a:lnTo>
                    <a:pt x="228805" y="1127819"/>
                  </a:lnTo>
                  <a:lnTo>
                    <a:pt x="184343" y="1143327"/>
                  </a:lnTo>
                  <a:lnTo>
                    <a:pt x="140201" y="1159477"/>
                  </a:lnTo>
                  <a:lnTo>
                    <a:pt x="97713" y="1179321"/>
                  </a:lnTo>
                  <a:lnTo>
                    <a:pt x="58487" y="1206663"/>
                  </a:lnTo>
                  <a:lnTo>
                    <a:pt x="26173" y="1242158"/>
                  </a:lnTo>
                  <a:lnTo>
                    <a:pt x="5200" y="1284135"/>
                  </a:lnTo>
                  <a:lnTo>
                    <a:pt x="4986" y="1286059"/>
                  </a:lnTo>
                  <a:lnTo>
                    <a:pt x="336878" y="1181203"/>
                  </a:lnTo>
                  <a:lnTo>
                    <a:pt x="382804" y="1165998"/>
                  </a:lnTo>
                  <a:lnTo>
                    <a:pt x="428411" y="1149798"/>
                  </a:lnTo>
                  <a:lnTo>
                    <a:pt x="473379" y="1132195"/>
                  </a:lnTo>
                  <a:lnTo>
                    <a:pt x="517387" y="1112784"/>
                  </a:lnTo>
                  <a:lnTo>
                    <a:pt x="560114" y="1091159"/>
                  </a:lnTo>
                  <a:lnTo>
                    <a:pt x="601237" y="1066911"/>
                  </a:lnTo>
                  <a:lnTo>
                    <a:pt x="640437" y="1039636"/>
                  </a:lnTo>
                  <a:lnTo>
                    <a:pt x="677392" y="1008926"/>
                  </a:lnTo>
                  <a:lnTo>
                    <a:pt x="711723" y="974361"/>
                  </a:lnTo>
                  <a:lnTo>
                    <a:pt x="742631" y="936513"/>
                  </a:lnTo>
                  <a:lnTo>
                    <a:pt x="769928" y="895764"/>
                  </a:lnTo>
                  <a:lnTo>
                    <a:pt x="793430" y="852497"/>
                  </a:lnTo>
                  <a:lnTo>
                    <a:pt x="812950" y="807095"/>
                  </a:lnTo>
                  <a:lnTo>
                    <a:pt x="828302" y="759941"/>
                  </a:lnTo>
                  <a:lnTo>
                    <a:pt x="839299" y="711419"/>
                  </a:lnTo>
                  <a:lnTo>
                    <a:pt x="845756" y="661911"/>
                  </a:lnTo>
                  <a:lnTo>
                    <a:pt x="847537" y="611874"/>
                  </a:lnTo>
                  <a:lnTo>
                    <a:pt x="844703" y="561780"/>
                  </a:lnTo>
                  <a:lnTo>
                    <a:pt x="837372" y="512045"/>
                  </a:lnTo>
                  <a:lnTo>
                    <a:pt x="825665" y="463089"/>
                  </a:lnTo>
                  <a:lnTo>
                    <a:pt x="809699" y="415330"/>
                  </a:lnTo>
                  <a:lnTo>
                    <a:pt x="789595" y="369185"/>
                  </a:lnTo>
                  <a:lnTo>
                    <a:pt x="765473" y="325073"/>
                  </a:lnTo>
                  <a:lnTo>
                    <a:pt x="740902" y="288543"/>
                  </a:lnTo>
                  <a:lnTo>
                    <a:pt x="618845" y="288543"/>
                  </a:lnTo>
                  <a:lnTo>
                    <a:pt x="602454" y="239552"/>
                  </a:lnTo>
                  <a:lnTo>
                    <a:pt x="584234" y="191220"/>
                  </a:lnTo>
                  <a:lnTo>
                    <a:pt x="562581" y="144665"/>
                  </a:lnTo>
                  <a:lnTo>
                    <a:pt x="535889" y="101003"/>
                  </a:lnTo>
                  <a:lnTo>
                    <a:pt x="502385" y="61805"/>
                  </a:lnTo>
                  <a:lnTo>
                    <a:pt x="462378" y="29903"/>
                  </a:lnTo>
                  <a:lnTo>
                    <a:pt x="417385" y="8300"/>
                  </a:lnTo>
                  <a:lnTo>
                    <a:pt x="368922" y="0"/>
                  </a:lnTo>
                  <a:close/>
                </a:path>
                <a:path w="847725" h="1330960">
                  <a:moveTo>
                    <a:pt x="664984" y="230365"/>
                  </a:moveTo>
                  <a:lnTo>
                    <a:pt x="642937" y="234392"/>
                  </a:lnTo>
                  <a:lnTo>
                    <a:pt x="624922" y="248134"/>
                  </a:lnTo>
                  <a:lnTo>
                    <a:pt x="615403" y="267536"/>
                  </a:lnTo>
                  <a:lnTo>
                    <a:pt x="618845" y="288543"/>
                  </a:lnTo>
                  <a:lnTo>
                    <a:pt x="740902" y="288543"/>
                  </a:lnTo>
                  <a:lnTo>
                    <a:pt x="737450" y="283413"/>
                  </a:lnTo>
                  <a:lnTo>
                    <a:pt x="722524" y="264980"/>
                  </a:lnTo>
                  <a:lnTo>
                    <a:pt x="705542" y="248602"/>
                  </a:lnTo>
                  <a:lnTo>
                    <a:pt x="686398" y="236368"/>
                  </a:lnTo>
                  <a:lnTo>
                    <a:pt x="664984" y="230365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652" y="2697198"/>
              <a:ext cx="120220" cy="1197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935801" y="5722920"/>
            <a:ext cx="975994" cy="1282065"/>
            <a:chOff x="6935801" y="5722920"/>
            <a:chExt cx="975994" cy="1282065"/>
          </a:xfrm>
        </p:grpSpPr>
        <p:sp>
          <p:nvSpPr>
            <p:cNvPr id="7" name="object 7"/>
            <p:cNvSpPr/>
            <p:nvPr/>
          </p:nvSpPr>
          <p:spPr>
            <a:xfrm>
              <a:off x="6935801" y="5722920"/>
              <a:ext cx="975994" cy="1282065"/>
            </a:xfrm>
            <a:custGeom>
              <a:avLst/>
              <a:gdLst/>
              <a:ahLst/>
              <a:cxnLst/>
              <a:rect l="l" t="t" r="r" b="b"/>
              <a:pathLst>
                <a:path w="975995" h="1282065">
                  <a:moveTo>
                    <a:pt x="834311" y="0"/>
                  </a:moveTo>
                  <a:lnTo>
                    <a:pt x="783018" y="23866"/>
                  </a:lnTo>
                  <a:lnTo>
                    <a:pt x="747951" y="68704"/>
                  </a:lnTo>
                  <a:lnTo>
                    <a:pt x="729753" y="122874"/>
                  </a:lnTo>
                  <a:lnTo>
                    <a:pt x="720860" y="205535"/>
                  </a:lnTo>
                  <a:lnTo>
                    <a:pt x="719921" y="260051"/>
                  </a:lnTo>
                  <a:lnTo>
                    <a:pt x="719271" y="314601"/>
                  </a:lnTo>
                  <a:lnTo>
                    <a:pt x="715925" y="368969"/>
                  </a:lnTo>
                  <a:lnTo>
                    <a:pt x="706474" y="423212"/>
                  </a:lnTo>
                  <a:lnTo>
                    <a:pt x="688614" y="475194"/>
                  </a:lnTo>
                  <a:lnTo>
                    <a:pt x="661001" y="521415"/>
                  </a:lnTo>
                  <a:lnTo>
                    <a:pt x="622288" y="558377"/>
                  </a:lnTo>
                  <a:lnTo>
                    <a:pt x="583807" y="579052"/>
                  </a:lnTo>
                  <a:lnTo>
                    <a:pt x="541949" y="592937"/>
                  </a:lnTo>
                  <a:lnTo>
                    <a:pt x="498489" y="603546"/>
                  </a:lnTo>
                  <a:lnTo>
                    <a:pt x="455202" y="614394"/>
                  </a:lnTo>
                  <a:lnTo>
                    <a:pt x="413865" y="628993"/>
                  </a:lnTo>
                  <a:lnTo>
                    <a:pt x="376251" y="650859"/>
                  </a:lnTo>
                  <a:lnTo>
                    <a:pt x="339363" y="688289"/>
                  </a:lnTo>
                  <a:lnTo>
                    <a:pt x="310227" y="732840"/>
                  </a:lnTo>
                  <a:lnTo>
                    <a:pt x="283411" y="779768"/>
                  </a:lnTo>
                  <a:lnTo>
                    <a:pt x="253480" y="824328"/>
                  </a:lnTo>
                  <a:lnTo>
                    <a:pt x="222993" y="856970"/>
                  </a:lnTo>
                  <a:lnTo>
                    <a:pt x="188725" y="885817"/>
                  </a:lnTo>
                  <a:lnTo>
                    <a:pt x="152487" y="912637"/>
                  </a:lnTo>
                  <a:lnTo>
                    <a:pt x="116092" y="939199"/>
                  </a:lnTo>
                  <a:lnTo>
                    <a:pt x="80949" y="967798"/>
                  </a:lnTo>
                  <a:lnTo>
                    <a:pt x="49060" y="999909"/>
                  </a:lnTo>
                  <a:lnTo>
                    <a:pt x="23093" y="1036072"/>
                  </a:lnTo>
                  <a:lnTo>
                    <a:pt x="5716" y="1076829"/>
                  </a:lnTo>
                  <a:lnTo>
                    <a:pt x="0" y="1122832"/>
                  </a:lnTo>
                  <a:lnTo>
                    <a:pt x="7446" y="1168665"/>
                  </a:lnTo>
                  <a:lnTo>
                    <a:pt x="26976" y="1210794"/>
                  </a:lnTo>
                  <a:lnTo>
                    <a:pt x="57507" y="1245689"/>
                  </a:lnTo>
                  <a:lnTo>
                    <a:pt x="97034" y="1269900"/>
                  </a:lnTo>
                  <a:lnTo>
                    <a:pt x="141847" y="1282058"/>
                  </a:lnTo>
                  <a:lnTo>
                    <a:pt x="188280" y="1281686"/>
                  </a:lnTo>
                  <a:lnTo>
                    <a:pt x="232665" y="1268307"/>
                  </a:lnTo>
                  <a:lnTo>
                    <a:pt x="204115" y="1232506"/>
                  </a:lnTo>
                  <a:lnTo>
                    <a:pt x="190586" y="1186999"/>
                  </a:lnTo>
                  <a:lnTo>
                    <a:pt x="190917" y="1139599"/>
                  </a:lnTo>
                  <a:lnTo>
                    <a:pt x="203165" y="1092726"/>
                  </a:lnTo>
                  <a:lnTo>
                    <a:pt x="225387" y="1048801"/>
                  </a:lnTo>
                  <a:lnTo>
                    <a:pt x="255639" y="1010243"/>
                  </a:lnTo>
                  <a:lnTo>
                    <a:pt x="291536" y="977992"/>
                  </a:lnTo>
                  <a:lnTo>
                    <a:pt x="331254" y="950594"/>
                  </a:lnTo>
                  <a:lnTo>
                    <a:pt x="373689" y="926877"/>
                  </a:lnTo>
                  <a:lnTo>
                    <a:pt x="417741" y="905672"/>
                  </a:lnTo>
                  <a:lnTo>
                    <a:pt x="507071" y="865776"/>
                  </a:lnTo>
                  <a:lnTo>
                    <a:pt x="551863" y="844795"/>
                  </a:lnTo>
                  <a:lnTo>
                    <a:pt x="596233" y="822601"/>
                  </a:lnTo>
                  <a:lnTo>
                    <a:pt x="639732" y="798932"/>
                  </a:lnTo>
                  <a:lnTo>
                    <a:pt x="681912" y="773522"/>
                  </a:lnTo>
                  <a:lnTo>
                    <a:pt x="722323" y="746108"/>
                  </a:lnTo>
                  <a:lnTo>
                    <a:pt x="760517" y="716427"/>
                  </a:lnTo>
                  <a:lnTo>
                    <a:pt x="796045" y="684215"/>
                  </a:lnTo>
                  <a:lnTo>
                    <a:pt x="828458" y="649209"/>
                  </a:lnTo>
                  <a:lnTo>
                    <a:pt x="857307" y="611144"/>
                  </a:lnTo>
                  <a:lnTo>
                    <a:pt x="882143" y="569756"/>
                  </a:lnTo>
                  <a:lnTo>
                    <a:pt x="901105" y="528839"/>
                  </a:lnTo>
                  <a:lnTo>
                    <a:pt x="916651" y="486463"/>
                  </a:lnTo>
                  <a:lnTo>
                    <a:pt x="929894" y="443183"/>
                  </a:lnTo>
                  <a:lnTo>
                    <a:pt x="941947" y="399551"/>
                  </a:lnTo>
                  <a:lnTo>
                    <a:pt x="954657" y="350494"/>
                  </a:lnTo>
                  <a:lnTo>
                    <a:pt x="965590" y="300335"/>
                  </a:lnTo>
                  <a:lnTo>
                    <a:pt x="973207" y="249844"/>
                  </a:lnTo>
                  <a:lnTo>
                    <a:pt x="975966" y="199788"/>
                  </a:lnTo>
                  <a:lnTo>
                    <a:pt x="972328" y="150936"/>
                  </a:lnTo>
                  <a:lnTo>
                    <a:pt x="960753" y="104055"/>
                  </a:lnTo>
                  <a:lnTo>
                    <a:pt x="939699" y="59915"/>
                  </a:lnTo>
                  <a:lnTo>
                    <a:pt x="906846" y="21536"/>
                  </a:lnTo>
                  <a:lnTo>
                    <a:pt x="862458" y="149"/>
                  </a:lnTo>
                  <a:lnTo>
                    <a:pt x="834311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5801" y="5722920"/>
              <a:ext cx="975994" cy="1282065"/>
            </a:xfrm>
            <a:custGeom>
              <a:avLst/>
              <a:gdLst/>
              <a:ahLst/>
              <a:cxnLst/>
              <a:rect l="l" t="t" r="r" b="b"/>
              <a:pathLst>
                <a:path w="975995" h="1282065">
                  <a:moveTo>
                    <a:pt x="834311" y="0"/>
                  </a:moveTo>
                  <a:lnTo>
                    <a:pt x="783018" y="23866"/>
                  </a:lnTo>
                  <a:lnTo>
                    <a:pt x="747951" y="68704"/>
                  </a:lnTo>
                  <a:lnTo>
                    <a:pt x="729753" y="122874"/>
                  </a:lnTo>
                  <a:lnTo>
                    <a:pt x="720860" y="205535"/>
                  </a:lnTo>
                  <a:lnTo>
                    <a:pt x="719921" y="260051"/>
                  </a:lnTo>
                  <a:lnTo>
                    <a:pt x="719271" y="314601"/>
                  </a:lnTo>
                  <a:lnTo>
                    <a:pt x="715925" y="368969"/>
                  </a:lnTo>
                  <a:lnTo>
                    <a:pt x="706474" y="423212"/>
                  </a:lnTo>
                  <a:lnTo>
                    <a:pt x="688614" y="475194"/>
                  </a:lnTo>
                  <a:lnTo>
                    <a:pt x="661001" y="521415"/>
                  </a:lnTo>
                  <a:lnTo>
                    <a:pt x="622288" y="558377"/>
                  </a:lnTo>
                  <a:lnTo>
                    <a:pt x="583807" y="579052"/>
                  </a:lnTo>
                  <a:lnTo>
                    <a:pt x="541949" y="592937"/>
                  </a:lnTo>
                  <a:lnTo>
                    <a:pt x="498489" y="603546"/>
                  </a:lnTo>
                  <a:lnTo>
                    <a:pt x="455202" y="614394"/>
                  </a:lnTo>
                  <a:lnTo>
                    <a:pt x="413865" y="628993"/>
                  </a:lnTo>
                  <a:lnTo>
                    <a:pt x="376251" y="650859"/>
                  </a:lnTo>
                  <a:lnTo>
                    <a:pt x="339363" y="688289"/>
                  </a:lnTo>
                  <a:lnTo>
                    <a:pt x="310227" y="732840"/>
                  </a:lnTo>
                  <a:lnTo>
                    <a:pt x="283411" y="779768"/>
                  </a:lnTo>
                  <a:lnTo>
                    <a:pt x="253480" y="824328"/>
                  </a:lnTo>
                  <a:lnTo>
                    <a:pt x="222993" y="856970"/>
                  </a:lnTo>
                  <a:lnTo>
                    <a:pt x="188725" y="885817"/>
                  </a:lnTo>
                  <a:lnTo>
                    <a:pt x="152487" y="912637"/>
                  </a:lnTo>
                  <a:lnTo>
                    <a:pt x="116092" y="939199"/>
                  </a:lnTo>
                  <a:lnTo>
                    <a:pt x="80949" y="967798"/>
                  </a:lnTo>
                  <a:lnTo>
                    <a:pt x="49060" y="999909"/>
                  </a:lnTo>
                  <a:lnTo>
                    <a:pt x="23093" y="1036072"/>
                  </a:lnTo>
                  <a:lnTo>
                    <a:pt x="5716" y="1076829"/>
                  </a:lnTo>
                  <a:lnTo>
                    <a:pt x="0" y="1122832"/>
                  </a:lnTo>
                  <a:lnTo>
                    <a:pt x="7446" y="1168665"/>
                  </a:lnTo>
                  <a:lnTo>
                    <a:pt x="26976" y="1210794"/>
                  </a:lnTo>
                  <a:lnTo>
                    <a:pt x="57507" y="1245689"/>
                  </a:lnTo>
                  <a:lnTo>
                    <a:pt x="97034" y="1269900"/>
                  </a:lnTo>
                  <a:lnTo>
                    <a:pt x="141847" y="1282058"/>
                  </a:lnTo>
                  <a:lnTo>
                    <a:pt x="188280" y="1281686"/>
                  </a:lnTo>
                  <a:lnTo>
                    <a:pt x="232665" y="1268307"/>
                  </a:lnTo>
                  <a:lnTo>
                    <a:pt x="204115" y="1232506"/>
                  </a:lnTo>
                  <a:lnTo>
                    <a:pt x="190586" y="1186999"/>
                  </a:lnTo>
                  <a:lnTo>
                    <a:pt x="190917" y="1139599"/>
                  </a:lnTo>
                  <a:lnTo>
                    <a:pt x="203165" y="1092726"/>
                  </a:lnTo>
                  <a:lnTo>
                    <a:pt x="225387" y="1048801"/>
                  </a:lnTo>
                  <a:lnTo>
                    <a:pt x="255639" y="1010243"/>
                  </a:lnTo>
                  <a:lnTo>
                    <a:pt x="291536" y="977992"/>
                  </a:lnTo>
                  <a:lnTo>
                    <a:pt x="331254" y="950594"/>
                  </a:lnTo>
                  <a:lnTo>
                    <a:pt x="373689" y="926877"/>
                  </a:lnTo>
                  <a:lnTo>
                    <a:pt x="417741" y="905672"/>
                  </a:lnTo>
                  <a:lnTo>
                    <a:pt x="507071" y="865776"/>
                  </a:lnTo>
                  <a:lnTo>
                    <a:pt x="551863" y="844795"/>
                  </a:lnTo>
                  <a:lnTo>
                    <a:pt x="596233" y="822601"/>
                  </a:lnTo>
                  <a:lnTo>
                    <a:pt x="639732" y="798932"/>
                  </a:lnTo>
                  <a:lnTo>
                    <a:pt x="681912" y="773522"/>
                  </a:lnTo>
                  <a:lnTo>
                    <a:pt x="722323" y="746108"/>
                  </a:lnTo>
                  <a:lnTo>
                    <a:pt x="760517" y="716427"/>
                  </a:lnTo>
                  <a:lnTo>
                    <a:pt x="796045" y="684215"/>
                  </a:lnTo>
                  <a:lnTo>
                    <a:pt x="828458" y="649209"/>
                  </a:lnTo>
                  <a:lnTo>
                    <a:pt x="857307" y="611144"/>
                  </a:lnTo>
                  <a:lnTo>
                    <a:pt x="882143" y="569756"/>
                  </a:lnTo>
                  <a:lnTo>
                    <a:pt x="901105" y="528839"/>
                  </a:lnTo>
                  <a:lnTo>
                    <a:pt x="916651" y="486463"/>
                  </a:lnTo>
                  <a:lnTo>
                    <a:pt x="929894" y="443183"/>
                  </a:lnTo>
                  <a:lnTo>
                    <a:pt x="941947" y="399551"/>
                  </a:lnTo>
                  <a:lnTo>
                    <a:pt x="954657" y="350494"/>
                  </a:lnTo>
                  <a:lnTo>
                    <a:pt x="965590" y="300335"/>
                  </a:lnTo>
                  <a:lnTo>
                    <a:pt x="973207" y="249844"/>
                  </a:lnTo>
                  <a:lnTo>
                    <a:pt x="975966" y="199788"/>
                  </a:lnTo>
                  <a:lnTo>
                    <a:pt x="972328" y="150936"/>
                  </a:lnTo>
                  <a:lnTo>
                    <a:pt x="960753" y="104055"/>
                  </a:lnTo>
                  <a:lnTo>
                    <a:pt x="939699" y="59915"/>
                  </a:lnTo>
                  <a:lnTo>
                    <a:pt x="906846" y="21536"/>
                  </a:lnTo>
                  <a:lnTo>
                    <a:pt x="862458" y="149"/>
                  </a:lnTo>
                  <a:lnTo>
                    <a:pt x="834311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900" y="6774292"/>
            <a:ext cx="243855" cy="15251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19683" y="6281966"/>
            <a:ext cx="485140" cy="407034"/>
          </a:xfrm>
          <a:custGeom>
            <a:avLst/>
            <a:gdLst/>
            <a:ahLst/>
            <a:cxnLst/>
            <a:rect l="l" t="t" r="r" b="b"/>
            <a:pathLst>
              <a:path w="485140" h="407034">
                <a:moveTo>
                  <a:pt x="176479" y="250723"/>
                </a:moveTo>
                <a:lnTo>
                  <a:pt x="173405" y="199110"/>
                </a:lnTo>
                <a:lnTo>
                  <a:pt x="164604" y="148158"/>
                </a:lnTo>
                <a:lnTo>
                  <a:pt x="150241" y="98488"/>
                </a:lnTo>
                <a:lnTo>
                  <a:pt x="130429" y="50723"/>
                </a:lnTo>
                <a:lnTo>
                  <a:pt x="98933" y="8636"/>
                </a:lnTo>
                <a:lnTo>
                  <a:pt x="68884" y="0"/>
                </a:lnTo>
                <a:lnTo>
                  <a:pt x="54483" y="3022"/>
                </a:lnTo>
                <a:lnTo>
                  <a:pt x="20599" y="30911"/>
                </a:lnTo>
                <a:lnTo>
                  <a:pt x="4699" y="72415"/>
                </a:lnTo>
                <a:lnTo>
                  <a:pt x="0" y="121386"/>
                </a:lnTo>
                <a:lnTo>
                  <a:pt x="4318" y="170599"/>
                </a:lnTo>
                <a:lnTo>
                  <a:pt x="14630" y="219608"/>
                </a:lnTo>
                <a:lnTo>
                  <a:pt x="27901" y="267919"/>
                </a:lnTo>
                <a:lnTo>
                  <a:pt x="41948" y="309473"/>
                </a:lnTo>
                <a:lnTo>
                  <a:pt x="65608" y="345249"/>
                </a:lnTo>
                <a:lnTo>
                  <a:pt x="109258" y="364261"/>
                </a:lnTo>
                <a:lnTo>
                  <a:pt x="133883" y="360413"/>
                </a:lnTo>
                <a:lnTo>
                  <a:pt x="165722" y="322160"/>
                </a:lnTo>
                <a:lnTo>
                  <a:pt x="175666" y="275043"/>
                </a:lnTo>
                <a:lnTo>
                  <a:pt x="176479" y="250723"/>
                </a:lnTo>
                <a:close/>
              </a:path>
              <a:path w="485140" h="407034">
                <a:moveTo>
                  <a:pt x="218211" y="390766"/>
                </a:moveTo>
                <a:lnTo>
                  <a:pt x="216420" y="387832"/>
                </a:lnTo>
                <a:lnTo>
                  <a:pt x="214845" y="386537"/>
                </a:lnTo>
                <a:lnTo>
                  <a:pt x="218211" y="390766"/>
                </a:lnTo>
                <a:close/>
              </a:path>
              <a:path w="485140" h="407034">
                <a:moveTo>
                  <a:pt x="484720" y="151930"/>
                </a:moveTo>
                <a:lnTo>
                  <a:pt x="461048" y="114719"/>
                </a:lnTo>
                <a:lnTo>
                  <a:pt x="421881" y="106489"/>
                </a:lnTo>
                <a:lnTo>
                  <a:pt x="408546" y="108267"/>
                </a:lnTo>
                <a:lnTo>
                  <a:pt x="350748" y="128574"/>
                </a:lnTo>
                <a:lnTo>
                  <a:pt x="291744" y="163385"/>
                </a:lnTo>
                <a:lnTo>
                  <a:pt x="244094" y="205473"/>
                </a:lnTo>
                <a:lnTo>
                  <a:pt x="210350" y="253060"/>
                </a:lnTo>
                <a:lnTo>
                  <a:pt x="194157" y="308914"/>
                </a:lnTo>
                <a:lnTo>
                  <a:pt x="195224" y="338226"/>
                </a:lnTo>
                <a:lnTo>
                  <a:pt x="203111" y="366128"/>
                </a:lnTo>
                <a:lnTo>
                  <a:pt x="216420" y="387832"/>
                </a:lnTo>
                <a:lnTo>
                  <a:pt x="231914" y="400697"/>
                </a:lnTo>
                <a:lnTo>
                  <a:pt x="253898" y="407022"/>
                </a:lnTo>
                <a:lnTo>
                  <a:pt x="278980" y="406234"/>
                </a:lnTo>
                <a:lnTo>
                  <a:pt x="330225" y="386232"/>
                </a:lnTo>
                <a:lnTo>
                  <a:pt x="372135" y="348437"/>
                </a:lnTo>
                <a:lnTo>
                  <a:pt x="411187" y="298208"/>
                </a:lnTo>
                <a:lnTo>
                  <a:pt x="449783" y="239433"/>
                </a:lnTo>
                <a:lnTo>
                  <a:pt x="476389" y="190627"/>
                </a:lnTo>
                <a:lnTo>
                  <a:pt x="484720" y="15193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3071" y="6414668"/>
            <a:ext cx="390525" cy="709930"/>
          </a:xfrm>
          <a:custGeom>
            <a:avLst/>
            <a:gdLst/>
            <a:ahLst/>
            <a:cxnLst/>
            <a:rect l="l" t="t" r="r" b="b"/>
            <a:pathLst>
              <a:path w="390525" h="709929">
                <a:moveTo>
                  <a:pt x="390423" y="50571"/>
                </a:moveTo>
                <a:lnTo>
                  <a:pt x="390194" y="50215"/>
                </a:lnTo>
                <a:lnTo>
                  <a:pt x="383971" y="54216"/>
                </a:lnTo>
                <a:lnTo>
                  <a:pt x="360387" y="70586"/>
                </a:lnTo>
                <a:lnTo>
                  <a:pt x="357162" y="73660"/>
                </a:lnTo>
                <a:lnTo>
                  <a:pt x="341972" y="86766"/>
                </a:lnTo>
                <a:lnTo>
                  <a:pt x="303796" y="128308"/>
                </a:lnTo>
                <a:lnTo>
                  <a:pt x="277355" y="164884"/>
                </a:lnTo>
                <a:lnTo>
                  <a:pt x="251891" y="207733"/>
                </a:lnTo>
                <a:lnTo>
                  <a:pt x="228815" y="256019"/>
                </a:lnTo>
                <a:lnTo>
                  <a:pt x="204939" y="318135"/>
                </a:lnTo>
                <a:lnTo>
                  <a:pt x="188429" y="375678"/>
                </a:lnTo>
                <a:lnTo>
                  <a:pt x="179412" y="416966"/>
                </a:lnTo>
                <a:lnTo>
                  <a:pt x="171780" y="467575"/>
                </a:lnTo>
                <a:lnTo>
                  <a:pt x="170103" y="486295"/>
                </a:lnTo>
                <a:lnTo>
                  <a:pt x="167513" y="443801"/>
                </a:lnTo>
                <a:lnTo>
                  <a:pt x="163283" y="391274"/>
                </a:lnTo>
                <a:lnTo>
                  <a:pt x="157772" y="335991"/>
                </a:lnTo>
                <a:lnTo>
                  <a:pt x="151091" y="280822"/>
                </a:lnTo>
                <a:lnTo>
                  <a:pt x="143675" y="228625"/>
                </a:lnTo>
                <a:lnTo>
                  <a:pt x="135737" y="180111"/>
                </a:lnTo>
                <a:lnTo>
                  <a:pt x="127533" y="135966"/>
                </a:lnTo>
                <a:lnTo>
                  <a:pt x="119278" y="96901"/>
                </a:lnTo>
                <a:lnTo>
                  <a:pt x="103378" y="32283"/>
                </a:lnTo>
                <a:lnTo>
                  <a:pt x="93421" y="0"/>
                </a:lnTo>
                <a:lnTo>
                  <a:pt x="93002" y="114"/>
                </a:lnTo>
                <a:lnTo>
                  <a:pt x="100761" y="32956"/>
                </a:lnTo>
                <a:lnTo>
                  <a:pt x="112776" y="86728"/>
                </a:lnTo>
                <a:lnTo>
                  <a:pt x="123164" y="141782"/>
                </a:lnTo>
                <a:lnTo>
                  <a:pt x="131038" y="191947"/>
                </a:lnTo>
                <a:lnTo>
                  <a:pt x="138480" y="245897"/>
                </a:lnTo>
                <a:lnTo>
                  <a:pt x="145376" y="301205"/>
                </a:lnTo>
                <a:lnTo>
                  <a:pt x="151599" y="355473"/>
                </a:lnTo>
                <a:lnTo>
                  <a:pt x="158407" y="421081"/>
                </a:lnTo>
                <a:lnTo>
                  <a:pt x="163449" y="478586"/>
                </a:lnTo>
                <a:lnTo>
                  <a:pt x="166865" y="530085"/>
                </a:lnTo>
                <a:lnTo>
                  <a:pt x="168732" y="577697"/>
                </a:lnTo>
                <a:lnTo>
                  <a:pt x="169557" y="619429"/>
                </a:lnTo>
                <a:lnTo>
                  <a:pt x="169608" y="636739"/>
                </a:lnTo>
                <a:lnTo>
                  <a:pt x="168287" y="624547"/>
                </a:lnTo>
                <a:lnTo>
                  <a:pt x="166077" y="608749"/>
                </a:lnTo>
                <a:lnTo>
                  <a:pt x="154190" y="556818"/>
                </a:lnTo>
                <a:lnTo>
                  <a:pt x="141389" y="519938"/>
                </a:lnTo>
                <a:lnTo>
                  <a:pt x="124383" y="484644"/>
                </a:lnTo>
                <a:lnTo>
                  <a:pt x="92316" y="441744"/>
                </a:lnTo>
                <a:lnTo>
                  <a:pt x="55473" y="415975"/>
                </a:lnTo>
                <a:lnTo>
                  <a:pt x="15227" y="405511"/>
                </a:lnTo>
                <a:lnTo>
                  <a:pt x="5372" y="405244"/>
                </a:lnTo>
                <a:lnTo>
                  <a:pt x="0" y="405320"/>
                </a:lnTo>
                <a:lnTo>
                  <a:pt x="12" y="406171"/>
                </a:lnTo>
                <a:lnTo>
                  <a:pt x="14960" y="407911"/>
                </a:lnTo>
                <a:lnTo>
                  <a:pt x="22847" y="409295"/>
                </a:lnTo>
                <a:lnTo>
                  <a:pt x="65227" y="426504"/>
                </a:lnTo>
                <a:lnTo>
                  <a:pt x="99390" y="458025"/>
                </a:lnTo>
                <a:lnTo>
                  <a:pt x="127774" y="504431"/>
                </a:lnTo>
                <a:lnTo>
                  <a:pt x="142430" y="540550"/>
                </a:lnTo>
                <a:lnTo>
                  <a:pt x="157492" y="593242"/>
                </a:lnTo>
                <a:lnTo>
                  <a:pt x="166725" y="653389"/>
                </a:lnTo>
                <a:lnTo>
                  <a:pt x="172377" y="709447"/>
                </a:lnTo>
                <a:lnTo>
                  <a:pt x="172808" y="709422"/>
                </a:lnTo>
                <a:lnTo>
                  <a:pt x="173228" y="709396"/>
                </a:lnTo>
                <a:lnTo>
                  <a:pt x="173342" y="703999"/>
                </a:lnTo>
                <a:lnTo>
                  <a:pt x="172504" y="676490"/>
                </a:lnTo>
                <a:lnTo>
                  <a:pt x="171462" y="659320"/>
                </a:lnTo>
                <a:lnTo>
                  <a:pt x="172046" y="651014"/>
                </a:lnTo>
                <a:lnTo>
                  <a:pt x="173024" y="619442"/>
                </a:lnTo>
                <a:lnTo>
                  <a:pt x="173228" y="599719"/>
                </a:lnTo>
                <a:lnTo>
                  <a:pt x="173126" y="577608"/>
                </a:lnTo>
                <a:lnTo>
                  <a:pt x="172364" y="537705"/>
                </a:lnTo>
                <a:lnTo>
                  <a:pt x="170980" y="504380"/>
                </a:lnTo>
                <a:lnTo>
                  <a:pt x="172123" y="492125"/>
                </a:lnTo>
                <a:lnTo>
                  <a:pt x="177520" y="453021"/>
                </a:lnTo>
                <a:lnTo>
                  <a:pt x="188493" y="398106"/>
                </a:lnTo>
                <a:lnTo>
                  <a:pt x="199936" y="354863"/>
                </a:lnTo>
                <a:lnTo>
                  <a:pt x="214236" y="309981"/>
                </a:lnTo>
                <a:lnTo>
                  <a:pt x="234505" y="258483"/>
                </a:lnTo>
                <a:lnTo>
                  <a:pt x="257251" y="210578"/>
                </a:lnTo>
                <a:lnTo>
                  <a:pt x="282143" y="167995"/>
                </a:lnTo>
                <a:lnTo>
                  <a:pt x="307835" y="131495"/>
                </a:lnTo>
                <a:lnTo>
                  <a:pt x="332943" y="101841"/>
                </a:lnTo>
                <a:lnTo>
                  <a:pt x="374294" y="63690"/>
                </a:lnTo>
                <a:lnTo>
                  <a:pt x="386448" y="54267"/>
                </a:lnTo>
                <a:lnTo>
                  <a:pt x="390423" y="5057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973200" y="7129335"/>
            <a:ext cx="387350" cy="375920"/>
            <a:chOff x="973200" y="7129335"/>
            <a:chExt cx="387350" cy="375920"/>
          </a:xfrm>
        </p:grpSpPr>
        <p:sp>
          <p:nvSpPr>
            <p:cNvPr id="13" name="object 13"/>
            <p:cNvSpPr/>
            <p:nvPr/>
          </p:nvSpPr>
          <p:spPr>
            <a:xfrm>
              <a:off x="973201" y="7129335"/>
              <a:ext cx="387350" cy="316230"/>
            </a:xfrm>
            <a:custGeom>
              <a:avLst/>
              <a:gdLst/>
              <a:ahLst/>
              <a:cxnLst/>
              <a:rect l="l" t="t" r="r" b="b"/>
              <a:pathLst>
                <a:path w="387350" h="316229">
                  <a:moveTo>
                    <a:pt x="387159" y="0"/>
                  </a:moveTo>
                  <a:lnTo>
                    <a:pt x="0" y="0"/>
                  </a:lnTo>
                  <a:lnTo>
                    <a:pt x="0" y="89344"/>
                  </a:lnTo>
                  <a:lnTo>
                    <a:pt x="34734" y="89344"/>
                  </a:lnTo>
                  <a:lnTo>
                    <a:pt x="51282" y="316014"/>
                  </a:lnTo>
                  <a:lnTo>
                    <a:pt x="342480" y="316014"/>
                  </a:lnTo>
                  <a:lnTo>
                    <a:pt x="359029" y="89344"/>
                  </a:lnTo>
                  <a:lnTo>
                    <a:pt x="387159" y="89344"/>
                  </a:lnTo>
                  <a:lnTo>
                    <a:pt x="38715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9604" y="7436674"/>
              <a:ext cx="381000" cy="24765"/>
            </a:xfrm>
            <a:custGeom>
              <a:avLst/>
              <a:gdLst/>
              <a:ahLst/>
              <a:cxnLst/>
              <a:rect l="l" t="t" r="r" b="b"/>
              <a:pathLst>
                <a:path w="381000" h="24765">
                  <a:moveTo>
                    <a:pt x="380758" y="0"/>
                  </a:moveTo>
                  <a:lnTo>
                    <a:pt x="0" y="0"/>
                  </a:lnTo>
                  <a:lnTo>
                    <a:pt x="0" y="24765"/>
                  </a:lnTo>
                  <a:lnTo>
                    <a:pt x="380758" y="24765"/>
                  </a:lnTo>
                  <a:lnTo>
                    <a:pt x="38075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3467" y="7461444"/>
              <a:ext cx="349250" cy="43815"/>
            </a:xfrm>
            <a:custGeom>
              <a:avLst/>
              <a:gdLst/>
              <a:ahLst/>
              <a:cxnLst/>
              <a:rect l="l" t="t" r="r" b="b"/>
              <a:pathLst>
                <a:path w="349250" h="43815">
                  <a:moveTo>
                    <a:pt x="348703" y="0"/>
                  </a:moveTo>
                  <a:lnTo>
                    <a:pt x="0" y="0"/>
                  </a:lnTo>
                  <a:lnTo>
                    <a:pt x="20802" y="43586"/>
                  </a:lnTo>
                  <a:lnTo>
                    <a:pt x="330873" y="43586"/>
                  </a:lnTo>
                  <a:lnTo>
                    <a:pt x="348703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1674" y="7215923"/>
              <a:ext cx="329565" cy="249554"/>
            </a:xfrm>
            <a:custGeom>
              <a:avLst/>
              <a:gdLst/>
              <a:ahLst/>
              <a:cxnLst/>
              <a:rect l="l" t="t" r="r" b="b"/>
              <a:pathLst>
                <a:path w="329565" h="249554">
                  <a:moveTo>
                    <a:pt x="316636" y="0"/>
                  </a:moveTo>
                  <a:lnTo>
                    <a:pt x="13716" y="0"/>
                  </a:lnTo>
                  <a:lnTo>
                    <a:pt x="13716" y="1270"/>
                  </a:lnTo>
                  <a:lnTo>
                    <a:pt x="13716" y="2540"/>
                  </a:lnTo>
                  <a:lnTo>
                    <a:pt x="316636" y="2540"/>
                  </a:lnTo>
                  <a:lnTo>
                    <a:pt x="316636" y="1270"/>
                  </a:lnTo>
                  <a:lnTo>
                    <a:pt x="316636" y="0"/>
                  </a:lnTo>
                  <a:close/>
                </a:path>
                <a:path w="329565" h="249554">
                  <a:moveTo>
                    <a:pt x="325729" y="70180"/>
                  </a:moveTo>
                  <a:lnTo>
                    <a:pt x="303555" y="104178"/>
                  </a:lnTo>
                  <a:lnTo>
                    <a:pt x="256273" y="48755"/>
                  </a:lnTo>
                  <a:lnTo>
                    <a:pt x="253415" y="45402"/>
                  </a:lnTo>
                  <a:lnTo>
                    <a:pt x="212217" y="102933"/>
                  </a:lnTo>
                  <a:lnTo>
                    <a:pt x="169354" y="48996"/>
                  </a:lnTo>
                  <a:lnTo>
                    <a:pt x="166192" y="45008"/>
                  </a:lnTo>
                  <a:lnTo>
                    <a:pt x="161658" y="50393"/>
                  </a:lnTo>
                  <a:lnTo>
                    <a:pt x="117652" y="103009"/>
                  </a:lnTo>
                  <a:lnTo>
                    <a:pt x="78727" y="48717"/>
                  </a:lnTo>
                  <a:lnTo>
                    <a:pt x="76301" y="45326"/>
                  </a:lnTo>
                  <a:lnTo>
                    <a:pt x="35001" y="104279"/>
                  </a:lnTo>
                  <a:lnTo>
                    <a:pt x="18161" y="84074"/>
                  </a:lnTo>
                  <a:lnTo>
                    <a:pt x="13436" y="78613"/>
                  </a:lnTo>
                  <a:lnTo>
                    <a:pt x="12344" y="77393"/>
                  </a:lnTo>
                  <a:lnTo>
                    <a:pt x="11747" y="76796"/>
                  </a:lnTo>
                  <a:lnTo>
                    <a:pt x="11620" y="76898"/>
                  </a:lnTo>
                  <a:lnTo>
                    <a:pt x="12077" y="77609"/>
                  </a:lnTo>
                  <a:lnTo>
                    <a:pt x="13042" y="78930"/>
                  </a:lnTo>
                  <a:lnTo>
                    <a:pt x="17386" y="84696"/>
                  </a:lnTo>
                  <a:lnTo>
                    <a:pt x="35102" y="107365"/>
                  </a:lnTo>
                  <a:lnTo>
                    <a:pt x="36601" y="105283"/>
                  </a:lnTo>
                  <a:lnTo>
                    <a:pt x="76301" y="50393"/>
                  </a:lnTo>
                  <a:lnTo>
                    <a:pt x="117436" y="108635"/>
                  </a:lnTo>
                  <a:lnTo>
                    <a:pt x="120637" y="104825"/>
                  </a:lnTo>
                  <a:lnTo>
                    <a:pt x="166103" y="50723"/>
                  </a:lnTo>
                  <a:lnTo>
                    <a:pt x="212369" y="108724"/>
                  </a:lnTo>
                  <a:lnTo>
                    <a:pt x="215125" y="104813"/>
                  </a:lnTo>
                  <a:lnTo>
                    <a:pt x="253644" y="50317"/>
                  </a:lnTo>
                  <a:lnTo>
                    <a:pt x="303822" y="107492"/>
                  </a:lnTo>
                  <a:lnTo>
                    <a:pt x="305117" y="105308"/>
                  </a:lnTo>
                  <a:lnTo>
                    <a:pt x="320344" y="79743"/>
                  </a:lnTo>
                  <a:lnTo>
                    <a:pt x="324408" y="72656"/>
                  </a:lnTo>
                  <a:lnTo>
                    <a:pt x="325386" y="70853"/>
                  </a:lnTo>
                  <a:lnTo>
                    <a:pt x="325729" y="70180"/>
                  </a:lnTo>
                  <a:close/>
                </a:path>
                <a:path w="329565" h="249554">
                  <a:moveTo>
                    <a:pt x="329222" y="246697"/>
                  </a:moveTo>
                  <a:lnTo>
                    <a:pt x="0" y="246697"/>
                  </a:lnTo>
                  <a:lnTo>
                    <a:pt x="0" y="247967"/>
                  </a:lnTo>
                  <a:lnTo>
                    <a:pt x="0" y="249237"/>
                  </a:lnTo>
                  <a:lnTo>
                    <a:pt x="329222" y="249237"/>
                  </a:lnTo>
                  <a:lnTo>
                    <a:pt x="329222" y="247967"/>
                  </a:lnTo>
                  <a:lnTo>
                    <a:pt x="329222" y="24669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23009" y="4009482"/>
            <a:ext cx="398145" cy="99060"/>
          </a:xfrm>
          <a:custGeom>
            <a:avLst/>
            <a:gdLst/>
            <a:ahLst/>
            <a:cxnLst/>
            <a:rect l="l" t="t" r="r" b="b"/>
            <a:pathLst>
              <a:path w="398145" h="99060">
                <a:moveTo>
                  <a:pt x="245262" y="0"/>
                </a:moveTo>
                <a:lnTo>
                  <a:pt x="231895" y="957"/>
                </a:lnTo>
                <a:lnTo>
                  <a:pt x="218623" y="4770"/>
                </a:lnTo>
                <a:lnTo>
                  <a:pt x="205968" y="10363"/>
                </a:lnTo>
                <a:lnTo>
                  <a:pt x="193795" y="16708"/>
                </a:lnTo>
                <a:lnTo>
                  <a:pt x="181479" y="22792"/>
                </a:lnTo>
                <a:lnTo>
                  <a:pt x="168806" y="27564"/>
                </a:lnTo>
                <a:lnTo>
                  <a:pt x="155562" y="29972"/>
                </a:lnTo>
                <a:lnTo>
                  <a:pt x="143552" y="29760"/>
                </a:lnTo>
                <a:lnTo>
                  <a:pt x="131475" y="28891"/>
                </a:lnTo>
                <a:lnTo>
                  <a:pt x="119766" y="29277"/>
                </a:lnTo>
                <a:lnTo>
                  <a:pt x="108864" y="32830"/>
                </a:lnTo>
                <a:lnTo>
                  <a:pt x="101933" y="38109"/>
                </a:lnTo>
                <a:lnTo>
                  <a:pt x="95991" y="44652"/>
                </a:lnTo>
                <a:lnTo>
                  <a:pt x="90199" y="51430"/>
                </a:lnTo>
                <a:lnTo>
                  <a:pt x="83718" y="57417"/>
                </a:lnTo>
                <a:lnTo>
                  <a:pt x="76289" y="61603"/>
                </a:lnTo>
                <a:lnTo>
                  <a:pt x="68122" y="64197"/>
                </a:lnTo>
                <a:lnTo>
                  <a:pt x="59536" y="65627"/>
                </a:lnTo>
                <a:lnTo>
                  <a:pt x="33523" y="67531"/>
                </a:lnTo>
                <a:lnTo>
                  <a:pt x="25063" y="69061"/>
                </a:lnTo>
                <a:lnTo>
                  <a:pt x="0" y="99047"/>
                </a:lnTo>
                <a:lnTo>
                  <a:pt x="397700" y="95123"/>
                </a:lnTo>
                <a:lnTo>
                  <a:pt x="364482" y="57220"/>
                </a:lnTo>
                <a:lnTo>
                  <a:pt x="329187" y="52543"/>
                </a:lnTo>
                <a:lnTo>
                  <a:pt x="320825" y="51939"/>
                </a:lnTo>
                <a:lnTo>
                  <a:pt x="312712" y="50063"/>
                </a:lnTo>
                <a:lnTo>
                  <a:pt x="297662" y="40657"/>
                </a:lnTo>
                <a:lnTo>
                  <a:pt x="285248" y="27056"/>
                </a:lnTo>
                <a:lnTo>
                  <a:pt x="272939" y="13186"/>
                </a:lnTo>
                <a:lnTo>
                  <a:pt x="258203" y="2972"/>
                </a:lnTo>
                <a:lnTo>
                  <a:pt x="245262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208" y="5048058"/>
            <a:ext cx="97637" cy="9763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36091" y="3894447"/>
            <a:ext cx="3601720" cy="2271395"/>
            <a:chOff x="536091" y="3894447"/>
            <a:chExt cx="3601720" cy="227139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2971" y="4288172"/>
              <a:ext cx="97637" cy="976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091" y="3894447"/>
              <a:ext cx="3601256" cy="227129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19831" y="5260618"/>
            <a:ext cx="3460750" cy="2279650"/>
            <a:chOff x="619831" y="5260618"/>
            <a:chExt cx="3460750" cy="227965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6891" y="6386616"/>
              <a:ext cx="562734" cy="11142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9831" y="7500825"/>
              <a:ext cx="3460750" cy="0"/>
            </a:xfrm>
            <a:custGeom>
              <a:avLst/>
              <a:gdLst/>
              <a:ahLst/>
              <a:cxnLst/>
              <a:rect l="l" t="t" r="r" b="b"/>
              <a:pathLst>
                <a:path w="3460750">
                  <a:moveTo>
                    <a:pt x="3460521" y="0"/>
                  </a:moveTo>
                  <a:lnTo>
                    <a:pt x="0" y="0"/>
                  </a:lnTo>
                  <a:lnTo>
                    <a:pt x="346052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4761" y="5260618"/>
              <a:ext cx="1766185" cy="227917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560354" y="2557828"/>
            <a:ext cx="4789805" cy="4677410"/>
            <a:chOff x="4560354" y="2557828"/>
            <a:chExt cx="4789805" cy="4677410"/>
          </a:xfrm>
        </p:grpSpPr>
        <p:sp>
          <p:nvSpPr>
            <p:cNvPr id="27" name="object 27"/>
            <p:cNvSpPr/>
            <p:nvPr/>
          </p:nvSpPr>
          <p:spPr>
            <a:xfrm>
              <a:off x="4560354" y="4368438"/>
              <a:ext cx="745490" cy="698500"/>
            </a:xfrm>
            <a:custGeom>
              <a:avLst/>
              <a:gdLst/>
              <a:ahLst/>
              <a:cxnLst/>
              <a:rect l="l" t="t" r="r" b="b"/>
              <a:pathLst>
                <a:path w="745489" h="698500">
                  <a:moveTo>
                    <a:pt x="385978" y="0"/>
                  </a:moveTo>
                  <a:lnTo>
                    <a:pt x="37833" y="27368"/>
                  </a:lnTo>
                  <a:lnTo>
                    <a:pt x="2133" y="65074"/>
                  </a:lnTo>
                  <a:lnTo>
                    <a:pt x="0" y="79502"/>
                  </a:lnTo>
                  <a:lnTo>
                    <a:pt x="1212" y="86691"/>
                  </a:lnTo>
                  <a:lnTo>
                    <a:pt x="307428" y="674357"/>
                  </a:lnTo>
                  <a:lnTo>
                    <a:pt x="350443" y="697661"/>
                  </a:lnTo>
                  <a:lnTo>
                    <a:pt x="354457" y="698042"/>
                  </a:lnTo>
                  <a:lnTo>
                    <a:pt x="712800" y="669874"/>
                  </a:lnTo>
                  <a:lnTo>
                    <a:pt x="745083" y="636866"/>
                  </a:lnTo>
                  <a:lnTo>
                    <a:pt x="745451" y="630428"/>
                  </a:lnTo>
                  <a:lnTo>
                    <a:pt x="744029" y="624014"/>
                  </a:lnTo>
                  <a:lnTo>
                    <a:pt x="419658" y="18415"/>
                  </a:lnTo>
                  <a:lnTo>
                    <a:pt x="38597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90250" y="4381425"/>
              <a:ext cx="687070" cy="631190"/>
            </a:xfrm>
            <a:custGeom>
              <a:avLst/>
              <a:gdLst/>
              <a:ahLst/>
              <a:cxnLst/>
              <a:rect l="l" t="t" r="r" b="b"/>
              <a:pathLst>
                <a:path w="687070" h="631189">
                  <a:moveTo>
                    <a:pt x="367309" y="0"/>
                  </a:moveTo>
                  <a:lnTo>
                    <a:pt x="0" y="28854"/>
                  </a:lnTo>
                  <a:lnTo>
                    <a:pt x="321983" y="630770"/>
                  </a:lnTo>
                  <a:lnTo>
                    <a:pt x="686816" y="602094"/>
                  </a:lnTo>
                  <a:lnTo>
                    <a:pt x="367309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6486" y="4862603"/>
              <a:ext cx="108247" cy="1082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2190" y="4840807"/>
              <a:ext cx="107892" cy="1078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6816" y="4543573"/>
              <a:ext cx="207500" cy="19325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57595" y="4782629"/>
              <a:ext cx="289560" cy="25400"/>
            </a:xfrm>
            <a:custGeom>
              <a:avLst/>
              <a:gdLst/>
              <a:ahLst/>
              <a:cxnLst/>
              <a:rect l="l" t="t" r="r" b="b"/>
              <a:pathLst>
                <a:path w="289560" h="25400">
                  <a:moveTo>
                    <a:pt x="277918" y="0"/>
                  </a:moveTo>
                  <a:lnTo>
                    <a:pt x="200689" y="3341"/>
                  </a:lnTo>
                  <a:lnTo>
                    <a:pt x="144335" y="7365"/>
                  </a:lnTo>
                  <a:lnTo>
                    <a:pt x="88025" y="12194"/>
                  </a:lnTo>
                  <a:lnTo>
                    <a:pt x="42106" y="16901"/>
                  </a:lnTo>
                  <a:lnTo>
                    <a:pt x="0" y="23837"/>
                  </a:lnTo>
                  <a:lnTo>
                    <a:pt x="11531" y="24930"/>
                  </a:lnTo>
                  <a:lnTo>
                    <a:pt x="88762" y="21592"/>
                  </a:lnTo>
                  <a:lnTo>
                    <a:pt x="145135" y="17563"/>
                  </a:lnTo>
                  <a:lnTo>
                    <a:pt x="201432" y="12739"/>
                  </a:lnTo>
                  <a:lnTo>
                    <a:pt x="247346" y="8031"/>
                  </a:lnTo>
                  <a:lnTo>
                    <a:pt x="289445" y="1091"/>
                  </a:lnTo>
                  <a:lnTo>
                    <a:pt x="27791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9025" y="2557828"/>
              <a:ext cx="4331046" cy="4676796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4635789" y="7500223"/>
            <a:ext cx="4497070" cy="0"/>
          </a:xfrm>
          <a:custGeom>
            <a:avLst/>
            <a:gdLst/>
            <a:ahLst/>
            <a:cxnLst/>
            <a:rect l="l" t="t" r="r" b="b"/>
            <a:pathLst>
              <a:path w="4497070">
                <a:moveTo>
                  <a:pt x="4496663" y="0"/>
                </a:moveTo>
                <a:lnTo>
                  <a:pt x="0" y="0"/>
                </a:lnTo>
                <a:lnTo>
                  <a:pt x="4496663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9361" y="277977"/>
            <a:ext cx="8454821" cy="69677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</a:t>
            </a:r>
            <a:r>
              <a:rPr spc="-229" dirty="0"/>
              <a:t> </a:t>
            </a:r>
            <a:r>
              <a:rPr spc="295" dirty="0"/>
              <a:t>M</a:t>
            </a:r>
            <a:r>
              <a:rPr spc="-229" dirty="0"/>
              <a:t> 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350" dirty="0"/>
              <a:t>L</a:t>
            </a:r>
          </a:p>
        </p:txBody>
      </p:sp>
      <p:grpSp>
        <p:nvGrpSpPr>
          <p:cNvPr id="37" name="object 37"/>
          <p:cNvGrpSpPr/>
          <p:nvPr/>
        </p:nvGrpSpPr>
        <p:grpSpPr>
          <a:xfrm>
            <a:off x="1008888" y="1120394"/>
            <a:ext cx="7532370" cy="1156335"/>
            <a:chOff x="1008888" y="1120394"/>
            <a:chExt cx="7532370" cy="1156335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1731" y="1120394"/>
              <a:ext cx="6929081" cy="115599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888" y="1226312"/>
              <a:ext cx="1042415" cy="1045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1651" y="1291082"/>
              <a:ext cx="889317" cy="88931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213495" y="1470440"/>
            <a:ext cx="54610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295" dirty="0">
                <a:solidFill>
                  <a:srgbClr val="A4DB20"/>
                </a:solidFill>
                <a:latin typeface="Arial"/>
                <a:cs typeface="Arial"/>
              </a:rPr>
              <a:t>06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41907" y="1585429"/>
            <a:ext cx="485775" cy="302895"/>
            <a:chOff x="1241907" y="1585429"/>
            <a:chExt cx="485775" cy="302895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1907" y="1585429"/>
              <a:ext cx="233972" cy="2988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3725" y="1585836"/>
              <a:ext cx="213436" cy="30203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108200" y="1244215"/>
            <a:ext cx="6134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MX" sz="1200" b="1" spc="10" dirty="0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b="1" spc="10" dirty="0" smtClean="0">
                <a:solidFill>
                  <a:srgbClr val="FF0000"/>
                </a:solidFill>
                <a:latin typeface="Tahoma"/>
                <a:cs typeface="Tahoma"/>
              </a:rPr>
              <a:t>l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Emprendimiento Empresarial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Escolar 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(EEE)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corresponde 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un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proceso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educativo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intencionalmente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orientado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b="1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 creación,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liderazgo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fortalecimiento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actividades,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procesos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proyectos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pedagógicos,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económicamente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productivos.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56253" y="4150983"/>
            <a:ext cx="1534160" cy="1483995"/>
            <a:chOff x="6256253" y="4150983"/>
            <a:chExt cx="1534160" cy="1483995"/>
          </a:xfrm>
        </p:grpSpPr>
        <p:sp>
          <p:nvSpPr>
            <p:cNvPr id="47" name="object 47"/>
            <p:cNvSpPr/>
            <p:nvPr/>
          </p:nvSpPr>
          <p:spPr>
            <a:xfrm>
              <a:off x="6256253" y="4150983"/>
              <a:ext cx="1534160" cy="1483995"/>
            </a:xfrm>
            <a:custGeom>
              <a:avLst/>
              <a:gdLst/>
              <a:ahLst/>
              <a:cxnLst/>
              <a:rect l="l" t="t" r="r" b="b"/>
              <a:pathLst>
                <a:path w="1534159" h="1483995">
                  <a:moveTo>
                    <a:pt x="137166" y="0"/>
                  </a:moveTo>
                  <a:lnTo>
                    <a:pt x="77043" y="16000"/>
                  </a:lnTo>
                  <a:lnTo>
                    <a:pt x="35752" y="61763"/>
                  </a:lnTo>
                  <a:lnTo>
                    <a:pt x="12463" y="120356"/>
                  </a:lnTo>
                  <a:lnTo>
                    <a:pt x="3015" y="169030"/>
                  </a:lnTo>
                  <a:lnTo>
                    <a:pt x="0" y="218144"/>
                  </a:lnTo>
                  <a:lnTo>
                    <a:pt x="3019" y="267256"/>
                  </a:lnTo>
                  <a:lnTo>
                    <a:pt x="11675" y="315927"/>
                  </a:lnTo>
                  <a:lnTo>
                    <a:pt x="25570" y="363715"/>
                  </a:lnTo>
                  <a:lnTo>
                    <a:pt x="44305" y="410179"/>
                  </a:lnTo>
                  <a:lnTo>
                    <a:pt x="67481" y="454877"/>
                  </a:lnTo>
                  <a:lnTo>
                    <a:pt x="94702" y="497370"/>
                  </a:lnTo>
                  <a:lnTo>
                    <a:pt x="125568" y="537216"/>
                  </a:lnTo>
                  <a:lnTo>
                    <a:pt x="159682" y="573974"/>
                  </a:lnTo>
                  <a:lnTo>
                    <a:pt x="196467" y="607557"/>
                  </a:lnTo>
                  <a:lnTo>
                    <a:pt x="235454" y="638288"/>
                  </a:lnTo>
                  <a:lnTo>
                    <a:pt x="276403" y="666345"/>
                  </a:lnTo>
                  <a:lnTo>
                    <a:pt x="319077" y="691906"/>
                  </a:lnTo>
                  <a:lnTo>
                    <a:pt x="363236" y="715149"/>
                  </a:lnTo>
                  <a:lnTo>
                    <a:pt x="408641" y="736251"/>
                  </a:lnTo>
                  <a:lnTo>
                    <a:pt x="455053" y="755390"/>
                  </a:lnTo>
                  <a:lnTo>
                    <a:pt x="502234" y="772743"/>
                  </a:lnTo>
                  <a:lnTo>
                    <a:pt x="549945" y="788488"/>
                  </a:lnTo>
                  <a:lnTo>
                    <a:pt x="597946" y="802803"/>
                  </a:lnTo>
                  <a:lnTo>
                    <a:pt x="644469" y="815550"/>
                  </a:lnTo>
                  <a:lnTo>
                    <a:pt x="691266" y="827691"/>
                  </a:lnTo>
                  <a:lnTo>
                    <a:pt x="785083" y="851542"/>
                  </a:lnTo>
                  <a:lnTo>
                    <a:pt x="831804" y="863947"/>
                  </a:lnTo>
                  <a:lnTo>
                    <a:pt x="878201" y="877134"/>
                  </a:lnTo>
                  <a:lnTo>
                    <a:pt x="924125" y="891449"/>
                  </a:lnTo>
                  <a:lnTo>
                    <a:pt x="969425" y="907240"/>
                  </a:lnTo>
                  <a:lnTo>
                    <a:pt x="1013952" y="924854"/>
                  </a:lnTo>
                  <a:lnTo>
                    <a:pt x="1057558" y="944638"/>
                  </a:lnTo>
                  <a:lnTo>
                    <a:pt x="1100091" y="966938"/>
                  </a:lnTo>
                  <a:lnTo>
                    <a:pt x="1141194" y="992020"/>
                  </a:lnTo>
                  <a:lnTo>
                    <a:pt x="1180252" y="1019839"/>
                  </a:lnTo>
                  <a:lnTo>
                    <a:pt x="1216744" y="1050273"/>
                  </a:lnTo>
                  <a:lnTo>
                    <a:pt x="1250150" y="1083199"/>
                  </a:lnTo>
                  <a:lnTo>
                    <a:pt x="1279948" y="1118497"/>
                  </a:lnTo>
                  <a:lnTo>
                    <a:pt x="1305618" y="1156045"/>
                  </a:lnTo>
                  <a:lnTo>
                    <a:pt x="1326638" y="1195721"/>
                  </a:lnTo>
                  <a:lnTo>
                    <a:pt x="1342489" y="1237403"/>
                  </a:lnTo>
                  <a:lnTo>
                    <a:pt x="1352649" y="1280971"/>
                  </a:lnTo>
                  <a:lnTo>
                    <a:pt x="1356597" y="1326302"/>
                  </a:lnTo>
                  <a:lnTo>
                    <a:pt x="1353812" y="1373274"/>
                  </a:lnTo>
                  <a:lnTo>
                    <a:pt x="1354462" y="1411322"/>
                  </a:lnTo>
                  <a:lnTo>
                    <a:pt x="1365213" y="1439589"/>
                  </a:lnTo>
                  <a:lnTo>
                    <a:pt x="1384066" y="1460162"/>
                  </a:lnTo>
                  <a:lnTo>
                    <a:pt x="1409019" y="1475128"/>
                  </a:lnTo>
                  <a:lnTo>
                    <a:pt x="1435518" y="1483539"/>
                  </a:lnTo>
                  <a:lnTo>
                    <a:pt x="1460176" y="1482963"/>
                  </a:lnTo>
                  <a:lnTo>
                    <a:pt x="1502961" y="1454402"/>
                  </a:lnTo>
                  <a:lnTo>
                    <a:pt x="1527669" y="1397153"/>
                  </a:lnTo>
                  <a:lnTo>
                    <a:pt x="1533593" y="1333219"/>
                  </a:lnTo>
                  <a:lnTo>
                    <a:pt x="1530201" y="1285638"/>
                  </a:lnTo>
                  <a:lnTo>
                    <a:pt x="1519966" y="1239209"/>
                  </a:lnTo>
                  <a:lnTo>
                    <a:pt x="1503601" y="1194233"/>
                  </a:lnTo>
                  <a:lnTo>
                    <a:pt x="1481819" y="1151007"/>
                  </a:lnTo>
                  <a:lnTo>
                    <a:pt x="1455331" y="1109834"/>
                  </a:lnTo>
                  <a:lnTo>
                    <a:pt x="1424850" y="1071011"/>
                  </a:lnTo>
                  <a:lnTo>
                    <a:pt x="1391089" y="1034840"/>
                  </a:lnTo>
                  <a:lnTo>
                    <a:pt x="1354760" y="1001620"/>
                  </a:lnTo>
                  <a:lnTo>
                    <a:pt x="1316576" y="971650"/>
                  </a:lnTo>
                  <a:lnTo>
                    <a:pt x="1276824" y="944889"/>
                  </a:lnTo>
                  <a:lnTo>
                    <a:pt x="1235466" y="920929"/>
                  </a:lnTo>
                  <a:lnTo>
                    <a:pt x="1192715" y="899500"/>
                  </a:lnTo>
                  <a:lnTo>
                    <a:pt x="1148782" y="880337"/>
                  </a:lnTo>
                  <a:lnTo>
                    <a:pt x="1103877" y="863171"/>
                  </a:lnTo>
                  <a:lnTo>
                    <a:pt x="1058212" y="847736"/>
                  </a:lnTo>
                  <a:lnTo>
                    <a:pt x="1011999" y="833764"/>
                  </a:lnTo>
                  <a:lnTo>
                    <a:pt x="965449" y="820988"/>
                  </a:lnTo>
                  <a:lnTo>
                    <a:pt x="918773" y="809140"/>
                  </a:lnTo>
                  <a:lnTo>
                    <a:pt x="778296" y="775695"/>
                  </a:lnTo>
                  <a:lnTo>
                    <a:pt x="731568" y="764146"/>
                  </a:lnTo>
                  <a:lnTo>
                    <a:pt x="685080" y="751878"/>
                  </a:lnTo>
                  <a:lnTo>
                    <a:pt x="638948" y="738577"/>
                  </a:lnTo>
                  <a:lnTo>
                    <a:pt x="593287" y="723933"/>
                  </a:lnTo>
                  <a:lnTo>
                    <a:pt x="548212" y="707634"/>
                  </a:lnTo>
                  <a:lnTo>
                    <a:pt x="503839" y="689367"/>
                  </a:lnTo>
                  <a:lnTo>
                    <a:pt x="461762" y="668890"/>
                  </a:lnTo>
                  <a:lnTo>
                    <a:pt x="421045" y="644594"/>
                  </a:lnTo>
                  <a:lnTo>
                    <a:pt x="383267" y="616446"/>
                  </a:lnTo>
                  <a:lnTo>
                    <a:pt x="350005" y="584418"/>
                  </a:lnTo>
                  <a:lnTo>
                    <a:pt x="322837" y="548478"/>
                  </a:lnTo>
                  <a:lnTo>
                    <a:pt x="303341" y="508596"/>
                  </a:lnTo>
                  <a:lnTo>
                    <a:pt x="293095" y="464742"/>
                  </a:lnTo>
                  <a:lnTo>
                    <a:pt x="291118" y="422632"/>
                  </a:lnTo>
                  <a:lnTo>
                    <a:pt x="289420" y="380184"/>
                  </a:lnTo>
                  <a:lnTo>
                    <a:pt x="280867" y="341514"/>
                  </a:lnTo>
                  <a:lnTo>
                    <a:pt x="258323" y="310742"/>
                  </a:lnTo>
                  <a:lnTo>
                    <a:pt x="245518" y="302396"/>
                  </a:lnTo>
                  <a:lnTo>
                    <a:pt x="218141" y="288387"/>
                  </a:lnTo>
                  <a:lnTo>
                    <a:pt x="205643" y="279677"/>
                  </a:lnTo>
                  <a:lnTo>
                    <a:pt x="186514" y="250932"/>
                  </a:lnTo>
                  <a:lnTo>
                    <a:pt x="182885" y="216129"/>
                  </a:lnTo>
                  <a:lnTo>
                    <a:pt x="188854" y="177408"/>
                  </a:lnTo>
                  <a:lnTo>
                    <a:pt x="198520" y="136907"/>
                  </a:lnTo>
                  <a:lnTo>
                    <a:pt x="205979" y="96764"/>
                  </a:lnTo>
                  <a:lnTo>
                    <a:pt x="205330" y="59119"/>
                  </a:lnTo>
                  <a:lnTo>
                    <a:pt x="190670" y="26109"/>
                  </a:lnTo>
                  <a:lnTo>
                    <a:pt x="166874" y="7401"/>
                  </a:lnTo>
                  <a:lnTo>
                    <a:pt x="137166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56253" y="4150983"/>
              <a:ext cx="1534160" cy="1483995"/>
            </a:xfrm>
            <a:custGeom>
              <a:avLst/>
              <a:gdLst/>
              <a:ahLst/>
              <a:cxnLst/>
              <a:rect l="l" t="t" r="r" b="b"/>
              <a:pathLst>
                <a:path w="1534159" h="1483995">
                  <a:moveTo>
                    <a:pt x="137166" y="0"/>
                  </a:moveTo>
                  <a:lnTo>
                    <a:pt x="77043" y="16000"/>
                  </a:lnTo>
                  <a:lnTo>
                    <a:pt x="35752" y="61763"/>
                  </a:lnTo>
                  <a:lnTo>
                    <a:pt x="12463" y="120356"/>
                  </a:lnTo>
                  <a:lnTo>
                    <a:pt x="3015" y="169030"/>
                  </a:lnTo>
                  <a:lnTo>
                    <a:pt x="0" y="218144"/>
                  </a:lnTo>
                  <a:lnTo>
                    <a:pt x="3019" y="267256"/>
                  </a:lnTo>
                  <a:lnTo>
                    <a:pt x="11675" y="315927"/>
                  </a:lnTo>
                  <a:lnTo>
                    <a:pt x="25570" y="363715"/>
                  </a:lnTo>
                  <a:lnTo>
                    <a:pt x="44305" y="410179"/>
                  </a:lnTo>
                  <a:lnTo>
                    <a:pt x="67481" y="454877"/>
                  </a:lnTo>
                  <a:lnTo>
                    <a:pt x="94702" y="497370"/>
                  </a:lnTo>
                  <a:lnTo>
                    <a:pt x="125568" y="537216"/>
                  </a:lnTo>
                  <a:lnTo>
                    <a:pt x="159682" y="573974"/>
                  </a:lnTo>
                  <a:lnTo>
                    <a:pt x="196467" y="607557"/>
                  </a:lnTo>
                  <a:lnTo>
                    <a:pt x="235454" y="638288"/>
                  </a:lnTo>
                  <a:lnTo>
                    <a:pt x="276403" y="666345"/>
                  </a:lnTo>
                  <a:lnTo>
                    <a:pt x="319077" y="691906"/>
                  </a:lnTo>
                  <a:lnTo>
                    <a:pt x="363236" y="715149"/>
                  </a:lnTo>
                  <a:lnTo>
                    <a:pt x="408641" y="736251"/>
                  </a:lnTo>
                  <a:lnTo>
                    <a:pt x="455053" y="755390"/>
                  </a:lnTo>
                  <a:lnTo>
                    <a:pt x="502234" y="772743"/>
                  </a:lnTo>
                  <a:lnTo>
                    <a:pt x="549945" y="788488"/>
                  </a:lnTo>
                  <a:lnTo>
                    <a:pt x="597946" y="802803"/>
                  </a:lnTo>
                  <a:lnTo>
                    <a:pt x="644469" y="815550"/>
                  </a:lnTo>
                  <a:lnTo>
                    <a:pt x="691266" y="827691"/>
                  </a:lnTo>
                  <a:lnTo>
                    <a:pt x="785083" y="851542"/>
                  </a:lnTo>
                  <a:lnTo>
                    <a:pt x="831804" y="863947"/>
                  </a:lnTo>
                  <a:lnTo>
                    <a:pt x="878201" y="877134"/>
                  </a:lnTo>
                  <a:lnTo>
                    <a:pt x="924125" y="891449"/>
                  </a:lnTo>
                  <a:lnTo>
                    <a:pt x="969425" y="907240"/>
                  </a:lnTo>
                  <a:lnTo>
                    <a:pt x="1013952" y="924854"/>
                  </a:lnTo>
                  <a:lnTo>
                    <a:pt x="1057558" y="944638"/>
                  </a:lnTo>
                  <a:lnTo>
                    <a:pt x="1100091" y="966938"/>
                  </a:lnTo>
                  <a:lnTo>
                    <a:pt x="1141194" y="992020"/>
                  </a:lnTo>
                  <a:lnTo>
                    <a:pt x="1180252" y="1019839"/>
                  </a:lnTo>
                  <a:lnTo>
                    <a:pt x="1216744" y="1050273"/>
                  </a:lnTo>
                  <a:lnTo>
                    <a:pt x="1250150" y="1083199"/>
                  </a:lnTo>
                  <a:lnTo>
                    <a:pt x="1279948" y="1118497"/>
                  </a:lnTo>
                  <a:lnTo>
                    <a:pt x="1305618" y="1156045"/>
                  </a:lnTo>
                  <a:lnTo>
                    <a:pt x="1326638" y="1195721"/>
                  </a:lnTo>
                  <a:lnTo>
                    <a:pt x="1342489" y="1237403"/>
                  </a:lnTo>
                  <a:lnTo>
                    <a:pt x="1352649" y="1280971"/>
                  </a:lnTo>
                  <a:lnTo>
                    <a:pt x="1356597" y="1326302"/>
                  </a:lnTo>
                  <a:lnTo>
                    <a:pt x="1353812" y="1373274"/>
                  </a:lnTo>
                  <a:lnTo>
                    <a:pt x="1354462" y="1411322"/>
                  </a:lnTo>
                  <a:lnTo>
                    <a:pt x="1365213" y="1439589"/>
                  </a:lnTo>
                  <a:lnTo>
                    <a:pt x="1384066" y="1460162"/>
                  </a:lnTo>
                  <a:lnTo>
                    <a:pt x="1409019" y="1475128"/>
                  </a:lnTo>
                  <a:lnTo>
                    <a:pt x="1435518" y="1483539"/>
                  </a:lnTo>
                  <a:lnTo>
                    <a:pt x="1460176" y="1482963"/>
                  </a:lnTo>
                  <a:lnTo>
                    <a:pt x="1502961" y="1454402"/>
                  </a:lnTo>
                  <a:lnTo>
                    <a:pt x="1527669" y="1397153"/>
                  </a:lnTo>
                  <a:lnTo>
                    <a:pt x="1533593" y="1333219"/>
                  </a:lnTo>
                  <a:lnTo>
                    <a:pt x="1530201" y="1285638"/>
                  </a:lnTo>
                  <a:lnTo>
                    <a:pt x="1519966" y="1239209"/>
                  </a:lnTo>
                  <a:lnTo>
                    <a:pt x="1503601" y="1194233"/>
                  </a:lnTo>
                  <a:lnTo>
                    <a:pt x="1481819" y="1151007"/>
                  </a:lnTo>
                  <a:lnTo>
                    <a:pt x="1455331" y="1109834"/>
                  </a:lnTo>
                  <a:lnTo>
                    <a:pt x="1424850" y="1071011"/>
                  </a:lnTo>
                  <a:lnTo>
                    <a:pt x="1391089" y="1034840"/>
                  </a:lnTo>
                  <a:lnTo>
                    <a:pt x="1354760" y="1001620"/>
                  </a:lnTo>
                  <a:lnTo>
                    <a:pt x="1316576" y="971650"/>
                  </a:lnTo>
                  <a:lnTo>
                    <a:pt x="1276824" y="944889"/>
                  </a:lnTo>
                  <a:lnTo>
                    <a:pt x="1235466" y="920929"/>
                  </a:lnTo>
                  <a:lnTo>
                    <a:pt x="1192715" y="899500"/>
                  </a:lnTo>
                  <a:lnTo>
                    <a:pt x="1148782" y="880337"/>
                  </a:lnTo>
                  <a:lnTo>
                    <a:pt x="1103877" y="863171"/>
                  </a:lnTo>
                  <a:lnTo>
                    <a:pt x="1058212" y="847736"/>
                  </a:lnTo>
                  <a:lnTo>
                    <a:pt x="1011999" y="833764"/>
                  </a:lnTo>
                  <a:lnTo>
                    <a:pt x="965449" y="820988"/>
                  </a:lnTo>
                  <a:lnTo>
                    <a:pt x="918773" y="809140"/>
                  </a:lnTo>
                  <a:lnTo>
                    <a:pt x="778296" y="775695"/>
                  </a:lnTo>
                  <a:lnTo>
                    <a:pt x="731568" y="764146"/>
                  </a:lnTo>
                  <a:lnTo>
                    <a:pt x="685080" y="751878"/>
                  </a:lnTo>
                  <a:lnTo>
                    <a:pt x="638948" y="738577"/>
                  </a:lnTo>
                  <a:lnTo>
                    <a:pt x="593287" y="723933"/>
                  </a:lnTo>
                  <a:lnTo>
                    <a:pt x="548212" y="707634"/>
                  </a:lnTo>
                  <a:lnTo>
                    <a:pt x="503839" y="689367"/>
                  </a:lnTo>
                  <a:lnTo>
                    <a:pt x="461762" y="668890"/>
                  </a:lnTo>
                  <a:lnTo>
                    <a:pt x="421045" y="644594"/>
                  </a:lnTo>
                  <a:lnTo>
                    <a:pt x="383267" y="616446"/>
                  </a:lnTo>
                  <a:lnTo>
                    <a:pt x="350005" y="584418"/>
                  </a:lnTo>
                  <a:lnTo>
                    <a:pt x="322837" y="548478"/>
                  </a:lnTo>
                  <a:lnTo>
                    <a:pt x="303341" y="508596"/>
                  </a:lnTo>
                  <a:lnTo>
                    <a:pt x="293095" y="464742"/>
                  </a:lnTo>
                  <a:lnTo>
                    <a:pt x="291118" y="422632"/>
                  </a:lnTo>
                  <a:lnTo>
                    <a:pt x="289420" y="380184"/>
                  </a:lnTo>
                  <a:lnTo>
                    <a:pt x="280867" y="341514"/>
                  </a:lnTo>
                  <a:lnTo>
                    <a:pt x="258323" y="310742"/>
                  </a:lnTo>
                  <a:lnTo>
                    <a:pt x="245518" y="302396"/>
                  </a:lnTo>
                  <a:lnTo>
                    <a:pt x="218141" y="288387"/>
                  </a:lnTo>
                  <a:lnTo>
                    <a:pt x="205643" y="279677"/>
                  </a:lnTo>
                  <a:lnTo>
                    <a:pt x="186514" y="250932"/>
                  </a:lnTo>
                  <a:lnTo>
                    <a:pt x="182885" y="216129"/>
                  </a:lnTo>
                  <a:lnTo>
                    <a:pt x="188854" y="177408"/>
                  </a:lnTo>
                  <a:lnTo>
                    <a:pt x="198520" y="136907"/>
                  </a:lnTo>
                  <a:lnTo>
                    <a:pt x="205979" y="96764"/>
                  </a:lnTo>
                  <a:lnTo>
                    <a:pt x="205330" y="59119"/>
                  </a:lnTo>
                  <a:lnTo>
                    <a:pt x="190670" y="26109"/>
                  </a:lnTo>
                  <a:lnTo>
                    <a:pt x="166874" y="7401"/>
                  </a:lnTo>
                  <a:lnTo>
                    <a:pt x="13716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278191" y="5605600"/>
            <a:ext cx="441325" cy="631825"/>
            <a:chOff x="5278191" y="5605600"/>
            <a:chExt cx="441325" cy="631825"/>
          </a:xfrm>
        </p:grpSpPr>
        <p:sp>
          <p:nvSpPr>
            <p:cNvPr id="50" name="object 50"/>
            <p:cNvSpPr/>
            <p:nvPr/>
          </p:nvSpPr>
          <p:spPr>
            <a:xfrm>
              <a:off x="5278191" y="5605600"/>
              <a:ext cx="441325" cy="530860"/>
            </a:xfrm>
            <a:custGeom>
              <a:avLst/>
              <a:gdLst/>
              <a:ahLst/>
              <a:cxnLst/>
              <a:rect l="l" t="t" r="r" b="b"/>
              <a:pathLst>
                <a:path w="441325" h="530860">
                  <a:moveTo>
                    <a:pt x="337088" y="0"/>
                  </a:moveTo>
                  <a:lnTo>
                    <a:pt x="273875" y="18473"/>
                  </a:lnTo>
                  <a:lnTo>
                    <a:pt x="236129" y="56622"/>
                  </a:lnTo>
                  <a:lnTo>
                    <a:pt x="219152" y="77868"/>
                  </a:lnTo>
                  <a:lnTo>
                    <a:pt x="200736" y="97696"/>
                  </a:lnTo>
                  <a:lnTo>
                    <a:pt x="176859" y="116206"/>
                  </a:lnTo>
                  <a:lnTo>
                    <a:pt x="150775" y="131745"/>
                  </a:lnTo>
                  <a:lnTo>
                    <a:pt x="123999" y="146416"/>
                  </a:lnTo>
                  <a:lnTo>
                    <a:pt x="98043" y="162326"/>
                  </a:lnTo>
                  <a:lnTo>
                    <a:pt x="57975" y="197903"/>
                  </a:lnTo>
                  <a:lnTo>
                    <a:pt x="27343" y="241912"/>
                  </a:lnTo>
                  <a:lnTo>
                    <a:pt x="7550" y="291744"/>
                  </a:lnTo>
                  <a:lnTo>
                    <a:pt x="0" y="344787"/>
                  </a:lnTo>
                  <a:lnTo>
                    <a:pt x="5651" y="398067"/>
                  </a:lnTo>
                  <a:lnTo>
                    <a:pt x="23653" y="448575"/>
                  </a:lnTo>
                  <a:lnTo>
                    <a:pt x="52695" y="493648"/>
                  </a:lnTo>
                  <a:lnTo>
                    <a:pt x="91465" y="530626"/>
                  </a:lnTo>
                  <a:lnTo>
                    <a:pt x="121983" y="519387"/>
                  </a:lnTo>
                  <a:lnTo>
                    <a:pt x="160866" y="528880"/>
                  </a:lnTo>
                  <a:lnTo>
                    <a:pt x="200915" y="529518"/>
                  </a:lnTo>
                  <a:lnTo>
                    <a:pt x="240157" y="521483"/>
                  </a:lnTo>
                  <a:lnTo>
                    <a:pt x="276618" y="504959"/>
                  </a:lnTo>
                  <a:lnTo>
                    <a:pt x="308294" y="480482"/>
                  </a:lnTo>
                  <a:lnTo>
                    <a:pt x="333768" y="449570"/>
                  </a:lnTo>
                  <a:lnTo>
                    <a:pt x="351956" y="413878"/>
                  </a:lnTo>
                  <a:lnTo>
                    <a:pt x="361772" y="375064"/>
                  </a:lnTo>
                  <a:lnTo>
                    <a:pt x="363768" y="342320"/>
                  </a:lnTo>
                  <a:lnTo>
                    <a:pt x="363743" y="309338"/>
                  </a:lnTo>
                  <a:lnTo>
                    <a:pt x="365533" y="276809"/>
                  </a:lnTo>
                  <a:lnTo>
                    <a:pt x="372973" y="245422"/>
                  </a:lnTo>
                  <a:lnTo>
                    <a:pt x="386799" y="218586"/>
                  </a:lnTo>
                  <a:lnTo>
                    <a:pt x="421667" y="168561"/>
                  </a:lnTo>
                  <a:lnTo>
                    <a:pt x="435114" y="141574"/>
                  </a:lnTo>
                  <a:lnTo>
                    <a:pt x="440902" y="108783"/>
                  </a:lnTo>
                  <a:lnTo>
                    <a:pt x="436281" y="75728"/>
                  </a:lnTo>
                  <a:lnTo>
                    <a:pt x="422161" y="45487"/>
                  </a:lnTo>
                  <a:lnTo>
                    <a:pt x="399453" y="21140"/>
                  </a:lnTo>
                  <a:lnTo>
                    <a:pt x="369982" y="5652"/>
                  </a:lnTo>
                  <a:lnTo>
                    <a:pt x="337088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78191" y="5605600"/>
              <a:ext cx="441325" cy="530860"/>
            </a:xfrm>
            <a:custGeom>
              <a:avLst/>
              <a:gdLst/>
              <a:ahLst/>
              <a:cxnLst/>
              <a:rect l="l" t="t" r="r" b="b"/>
              <a:pathLst>
                <a:path w="441325" h="530860">
                  <a:moveTo>
                    <a:pt x="337088" y="0"/>
                  </a:moveTo>
                  <a:lnTo>
                    <a:pt x="273875" y="18473"/>
                  </a:lnTo>
                  <a:lnTo>
                    <a:pt x="236129" y="56622"/>
                  </a:lnTo>
                  <a:lnTo>
                    <a:pt x="219152" y="77868"/>
                  </a:lnTo>
                  <a:lnTo>
                    <a:pt x="200736" y="97696"/>
                  </a:lnTo>
                  <a:lnTo>
                    <a:pt x="176859" y="116206"/>
                  </a:lnTo>
                  <a:lnTo>
                    <a:pt x="150775" y="131745"/>
                  </a:lnTo>
                  <a:lnTo>
                    <a:pt x="123999" y="146416"/>
                  </a:lnTo>
                  <a:lnTo>
                    <a:pt x="98043" y="162326"/>
                  </a:lnTo>
                  <a:lnTo>
                    <a:pt x="57975" y="197903"/>
                  </a:lnTo>
                  <a:lnTo>
                    <a:pt x="27343" y="241912"/>
                  </a:lnTo>
                  <a:lnTo>
                    <a:pt x="7550" y="291744"/>
                  </a:lnTo>
                  <a:lnTo>
                    <a:pt x="0" y="344787"/>
                  </a:lnTo>
                  <a:lnTo>
                    <a:pt x="5651" y="398067"/>
                  </a:lnTo>
                  <a:lnTo>
                    <a:pt x="23653" y="448575"/>
                  </a:lnTo>
                  <a:lnTo>
                    <a:pt x="52695" y="493648"/>
                  </a:lnTo>
                  <a:lnTo>
                    <a:pt x="91465" y="530626"/>
                  </a:lnTo>
                  <a:lnTo>
                    <a:pt x="121983" y="519387"/>
                  </a:lnTo>
                  <a:lnTo>
                    <a:pt x="160866" y="528880"/>
                  </a:lnTo>
                  <a:lnTo>
                    <a:pt x="200915" y="529518"/>
                  </a:lnTo>
                  <a:lnTo>
                    <a:pt x="240157" y="521483"/>
                  </a:lnTo>
                  <a:lnTo>
                    <a:pt x="276618" y="504959"/>
                  </a:lnTo>
                  <a:lnTo>
                    <a:pt x="308294" y="480482"/>
                  </a:lnTo>
                  <a:lnTo>
                    <a:pt x="333768" y="449570"/>
                  </a:lnTo>
                  <a:lnTo>
                    <a:pt x="351956" y="413878"/>
                  </a:lnTo>
                  <a:lnTo>
                    <a:pt x="361772" y="375064"/>
                  </a:lnTo>
                  <a:lnTo>
                    <a:pt x="363768" y="342320"/>
                  </a:lnTo>
                  <a:lnTo>
                    <a:pt x="363743" y="309338"/>
                  </a:lnTo>
                  <a:lnTo>
                    <a:pt x="365533" y="276809"/>
                  </a:lnTo>
                  <a:lnTo>
                    <a:pt x="372973" y="245422"/>
                  </a:lnTo>
                  <a:lnTo>
                    <a:pt x="386799" y="218586"/>
                  </a:lnTo>
                  <a:lnTo>
                    <a:pt x="421667" y="168561"/>
                  </a:lnTo>
                  <a:lnTo>
                    <a:pt x="435114" y="141574"/>
                  </a:lnTo>
                  <a:lnTo>
                    <a:pt x="440902" y="108783"/>
                  </a:lnTo>
                  <a:lnTo>
                    <a:pt x="436281" y="75728"/>
                  </a:lnTo>
                  <a:lnTo>
                    <a:pt x="422161" y="45487"/>
                  </a:lnTo>
                  <a:lnTo>
                    <a:pt x="399453" y="21140"/>
                  </a:lnTo>
                  <a:lnTo>
                    <a:pt x="369982" y="5652"/>
                  </a:lnTo>
                  <a:lnTo>
                    <a:pt x="33708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73834" y="5903326"/>
              <a:ext cx="133985" cy="334645"/>
            </a:xfrm>
            <a:custGeom>
              <a:avLst/>
              <a:gdLst/>
              <a:ahLst/>
              <a:cxnLst/>
              <a:rect l="l" t="t" r="r" b="b"/>
              <a:pathLst>
                <a:path w="133985" h="334645">
                  <a:moveTo>
                    <a:pt x="133502" y="0"/>
                  </a:moveTo>
                  <a:lnTo>
                    <a:pt x="0" y="0"/>
                  </a:lnTo>
                  <a:lnTo>
                    <a:pt x="0" y="267271"/>
                  </a:lnTo>
                  <a:lnTo>
                    <a:pt x="5245" y="293255"/>
                  </a:lnTo>
                  <a:lnTo>
                    <a:pt x="19550" y="314472"/>
                  </a:lnTo>
                  <a:lnTo>
                    <a:pt x="40767" y="328777"/>
                  </a:lnTo>
                  <a:lnTo>
                    <a:pt x="66751" y="334022"/>
                  </a:lnTo>
                  <a:lnTo>
                    <a:pt x="92734" y="328777"/>
                  </a:lnTo>
                  <a:lnTo>
                    <a:pt x="113952" y="314472"/>
                  </a:lnTo>
                  <a:lnTo>
                    <a:pt x="128257" y="293255"/>
                  </a:lnTo>
                  <a:lnTo>
                    <a:pt x="133502" y="267271"/>
                  </a:lnTo>
                  <a:lnTo>
                    <a:pt x="133502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73829" y="5780888"/>
              <a:ext cx="133502" cy="386793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7974316" y="6245447"/>
            <a:ext cx="1142365" cy="822960"/>
            <a:chOff x="7974316" y="6245447"/>
            <a:chExt cx="1142365" cy="822960"/>
          </a:xfrm>
        </p:grpSpPr>
        <p:sp>
          <p:nvSpPr>
            <p:cNvPr id="55" name="object 55"/>
            <p:cNvSpPr/>
            <p:nvPr/>
          </p:nvSpPr>
          <p:spPr>
            <a:xfrm>
              <a:off x="8300695" y="6738518"/>
              <a:ext cx="798195" cy="330200"/>
            </a:xfrm>
            <a:custGeom>
              <a:avLst/>
              <a:gdLst/>
              <a:ahLst/>
              <a:cxnLst/>
              <a:rect l="l" t="t" r="r" b="b"/>
              <a:pathLst>
                <a:path w="798195" h="330200">
                  <a:moveTo>
                    <a:pt x="410210" y="207987"/>
                  </a:moveTo>
                  <a:lnTo>
                    <a:pt x="311404" y="130454"/>
                  </a:lnTo>
                  <a:lnTo>
                    <a:pt x="235737" y="110070"/>
                  </a:lnTo>
                  <a:lnTo>
                    <a:pt x="144754" y="151765"/>
                  </a:lnTo>
                  <a:lnTo>
                    <a:pt x="0" y="260426"/>
                  </a:lnTo>
                  <a:lnTo>
                    <a:pt x="43180" y="329603"/>
                  </a:lnTo>
                  <a:lnTo>
                    <a:pt x="152552" y="232333"/>
                  </a:lnTo>
                  <a:lnTo>
                    <a:pt x="227241" y="187248"/>
                  </a:lnTo>
                  <a:lnTo>
                    <a:pt x="301663" y="182930"/>
                  </a:lnTo>
                  <a:lnTo>
                    <a:pt x="410210" y="207987"/>
                  </a:lnTo>
                  <a:close/>
                </a:path>
                <a:path w="798195" h="330200">
                  <a:moveTo>
                    <a:pt x="797839" y="102781"/>
                  </a:moveTo>
                  <a:lnTo>
                    <a:pt x="780580" y="71539"/>
                  </a:lnTo>
                  <a:lnTo>
                    <a:pt x="580783" y="7226"/>
                  </a:lnTo>
                  <a:lnTo>
                    <a:pt x="475602" y="0"/>
                  </a:lnTo>
                  <a:lnTo>
                    <a:pt x="430314" y="62661"/>
                  </a:lnTo>
                  <a:lnTo>
                    <a:pt x="410210" y="207987"/>
                  </a:lnTo>
                  <a:lnTo>
                    <a:pt x="491490" y="123609"/>
                  </a:lnTo>
                  <a:lnTo>
                    <a:pt x="553339" y="83680"/>
                  </a:lnTo>
                  <a:lnTo>
                    <a:pt x="626999" y="77558"/>
                  </a:lnTo>
                  <a:lnTo>
                    <a:pt x="743762" y="94627"/>
                  </a:lnTo>
                  <a:lnTo>
                    <a:pt x="797839" y="102781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76856" y="6422535"/>
              <a:ext cx="734060" cy="609600"/>
            </a:xfrm>
            <a:custGeom>
              <a:avLst/>
              <a:gdLst/>
              <a:ahLst/>
              <a:cxnLst/>
              <a:rect l="l" t="t" r="r" b="b"/>
              <a:pathLst>
                <a:path w="734059" h="609600">
                  <a:moveTo>
                    <a:pt x="189337" y="0"/>
                  </a:moveTo>
                  <a:lnTo>
                    <a:pt x="106957" y="23439"/>
                  </a:lnTo>
                  <a:lnTo>
                    <a:pt x="0" y="78284"/>
                  </a:lnTo>
                  <a:lnTo>
                    <a:pt x="282130" y="609487"/>
                  </a:lnTo>
                  <a:lnTo>
                    <a:pt x="419100" y="482935"/>
                  </a:lnTo>
                  <a:lnTo>
                    <a:pt x="511833" y="431842"/>
                  </a:lnTo>
                  <a:lnTo>
                    <a:pt x="602697" y="448192"/>
                  </a:lnTo>
                  <a:lnTo>
                    <a:pt x="734060" y="523965"/>
                  </a:lnTo>
                  <a:lnTo>
                    <a:pt x="448589" y="28767"/>
                  </a:lnTo>
                  <a:lnTo>
                    <a:pt x="289196" y="3323"/>
                  </a:lnTo>
                  <a:lnTo>
                    <a:pt x="18933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74316" y="6438643"/>
              <a:ext cx="739775" cy="596900"/>
            </a:xfrm>
            <a:custGeom>
              <a:avLst/>
              <a:gdLst/>
              <a:ahLst/>
              <a:cxnLst/>
              <a:rect l="l" t="t" r="r" b="b"/>
              <a:pathLst>
                <a:path w="739775" h="596900">
                  <a:moveTo>
                    <a:pt x="294950" y="0"/>
                  </a:moveTo>
                  <a:lnTo>
                    <a:pt x="222502" y="2618"/>
                  </a:lnTo>
                  <a:lnTo>
                    <a:pt x="182054" y="6791"/>
                  </a:lnTo>
                  <a:lnTo>
                    <a:pt x="139206" y="13741"/>
                  </a:lnTo>
                  <a:lnTo>
                    <a:pt x="94294" y="24235"/>
                  </a:lnTo>
                  <a:lnTo>
                    <a:pt x="48119" y="39367"/>
                  </a:lnTo>
                  <a:lnTo>
                    <a:pt x="1485" y="60233"/>
                  </a:lnTo>
                  <a:lnTo>
                    <a:pt x="0" y="62163"/>
                  </a:lnTo>
                  <a:lnTo>
                    <a:pt x="586" y="63223"/>
                  </a:lnTo>
                  <a:lnTo>
                    <a:pt x="282397" y="594840"/>
                  </a:lnTo>
                  <a:lnTo>
                    <a:pt x="282727" y="595259"/>
                  </a:lnTo>
                  <a:lnTo>
                    <a:pt x="283768" y="596325"/>
                  </a:lnTo>
                  <a:lnTo>
                    <a:pt x="285470" y="596351"/>
                  </a:lnTo>
                  <a:lnTo>
                    <a:pt x="288861" y="593150"/>
                  </a:lnTo>
                  <a:lnTo>
                    <a:pt x="290151" y="592109"/>
                  </a:lnTo>
                  <a:lnTo>
                    <a:pt x="287058" y="592109"/>
                  </a:lnTo>
                  <a:lnTo>
                    <a:pt x="282803" y="591436"/>
                  </a:lnTo>
                  <a:lnTo>
                    <a:pt x="285414" y="589021"/>
                  </a:lnTo>
                  <a:lnTo>
                    <a:pt x="6090" y="64132"/>
                  </a:lnTo>
                  <a:lnTo>
                    <a:pt x="3594" y="64132"/>
                  </a:lnTo>
                  <a:lnTo>
                    <a:pt x="4495" y="61135"/>
                  </a:lnTo>
                  <a:lnTo>
                    <a:pt x="10228" y="61135"/>
                  </a:lnTo>
                  <a:lnTo>
                    <a:pt x="49650" y="43325"/>
                  </a:lnTo>
                  <a:lnTo>
                    <a:pt x="95373" y="28129"/>
                  </a:lnTo>
                  <a:lnTo>
                    <a:pt x="139939" y="17489"/>
                  </a:lnTo>
                  <a:lnTo>
                    <a:pt x="182524" y="10347"/>
                  </a:lnTo>
                  <a:lnTo>
                    <a:pt x="222767" y="5951"/>
                  </a:lnTo>
                  <a:lnTo>
                    <a:pt x="294963" y="2820"/>
                  </a:lnTo>
                  <a:lnTo>
                    <a:pt x="368980" y="2820"/>
                  </a:lnTo>
                  <a:lnTo>
                    <a:pt x="354879" y="1811"/>
                  </a:lnTo>
                  <a:lnTo>
                    <a:pt x="326555" y="505"/>
                  </a:lnTo>
                  <a:lnTo>
                    <a:pt x="294950" y="0"/>
                  </a:lnTo>
                  <a:close/>
                </a:path>
                <a:path w="739775" h="596900">
                  <a:moveTo>
                    <a:pt x="285414" y="589021"/>
                  </a:moveTo>
                  <a:lnTo>
                    <a:pt x="282803" y="591436"/>
                  </a:lnTo>
                  <a:lnTo>
                    <a:pt x="287058" y="592109"/>
                  </a:lnTo>
                  <a:lnTo>
                    <a:pt x="285414" y="589021"/>
                  </a:lnTo>
                  <a:close/>
                </a:path>
                <a:path w="739775" h="596900">
                  <a:moveTo>
                    <a:pt x="572770" y="460816"/>
                  </a:moveTo>
                  <a:lnTo>
                    <a:pt x="527091" y="465513"/>
                  </a:lnTo>
                  <a:lnTo>
                    <a:pt x="481541" y="476222"/>
                  </a:lnTo>
                  <a:lnTo>
                    <a:pt x="422122" y="498934"/>
                  </a:lnTo>
                  <a:lnTo>
                    <a:pt x="365019" y="529775"/>
                  </a:lnTo>
                  <a:lnTo>
                    <a:pt x="310855" y="567626"/>
                  </a:lnTo>
                  <a:lnTo>
                    <a:pt x="285414" y="589021"/>
                  </a:lnTo>
                  <a:lnTo>
                    <a:pt x="287058" y="592109"/>
                  </a:lnTo>
                  <a:lnTo>
                    <a:pt x="290151" y="592109"/>
                  </a:lnTo>
                  <a:lnTo>
                    <a:pt x="329956" y="559969"/>
                  </a:lnTo>
                  <a:lnTo>
                    <a:pt x="373349" y="530900"/>
                  </a:lnTo>
                  <a:lnTo>
                    <a:pt x="418603" y="506457"/>
                  </a:lnTo>
                  <a:lnTo>
                    <a:pt x="465280" y="487154"/>
                  </a:lnTo>
                  <a:lnTo>
                    <a:pt x="512940" y="473504"/>
                  </a:lnTo>
                  <a:lnTo>
                    <a:pt x="557974" y="466881"/>
                  </a:lnTo>
                  <a:lnTo>
                    <a:pt x="572922" y="465960"/>
                  </a:lnTo>
                  <a:lnTo>
                    <a:pt x="636225" y="465960"/>
                  </a:lnTo>
                  <a:lnTo>
                    <a:pt x="632345" y="465058"/>
                  </a:lnTo>
                  <a:lnTo>
                    <a:pt x="617705" y="462977"/>
                  </a:lnTo>
                  <a:lnTo>
                    <a:pt x="602876" y="461585"/>
                  </a:lnTo>
                  <a:lnTo>
                    <a:pt x="587888" y="460868"/>
                  </a:lnTo>
                  <a:lnTo>
                    <a:pt x="572770" y="460816"/>
                  </a:lnTo>
                  <a:close/>
                </a:path>
                <a:path w="739775" h="596900">
                  <a:moveTo>
                    <a:pt x="636225" y="465960"/>
                  </a:moveTo>
                  <a:lnTo>
                    <a:pt x="572922" y="465960"/>
                  </a:lnTo>
                  <a:lnTo>
                    <a:pt x="587789" y="465988"/>
                  </a:lnTo>
                  <a:lnTo>
                    <a:pt x="602521" y="466668"/>
                  </a:lnTo>
                  <a:lnTo>
                    <a:pt x="659429" y="476462"/>
                  </a:lnTo>
                  <a:lnTo>
                    <a:pt x="711518" y="496672"/>
                  </a:lnTo>
                  <a:lnTo>
                    <a:pt x="736053" y="510334"/>
                  </a:lnTo>
                  <a:lnTo>
                    <a:pt x="737006" y="510385"/>
                  </a:lnTo>
                  <a:lnTo>
                    <a:pt x="738936" y="509267"/>
                  </a:lnTo>
                  <a:lnTo>
                    <a:pt x="738994" y="509051"/>
                  </a:lnTo>
                  <a:lnTo>
                    <a:pt x="734517" y="509051"/>
                  </a:lnTo>
                  <a:lnTo>
                    <a:pt x="730227" y="501566"/>
                  </a:lnTo>
                  <a:lnTo>
                    <a:pt x="713709" y="492344"/>
                  </a:lnTo>
                  <a:lnTo>
                    <a:pt x="687959" y="480860"/>
                  </a:lnTo>
                  <a:lnTo>
                    <a:pt x="660779" y="471667"/>
                  </a:lnTo>
                  <a:lnTo>
                    <a:pt x="636225" y="465960"/>
                  </a:lnTo>
                  <a:close/>
                </a:path>
                <a:path w="739775" h="596900">
                  <a:moveTo>
                    <a:pt x="730227" y="501566"/>
                  </a:moveTo>
                  <a:lnTo>
                    <a:pt x="734517" y="509051"/>
                  </a:lnTo>
                  <a:lnTo>
                    <a:pt x="737857" y="505825"/>
                  </a:lnTo>
                  <a:lnTo>
                    <a:pt x="730227" y="501566"/>
                  </a:lnTo>
                  <a:close/>
                </a:path>
                <a:path w="739775" h="596900">
                  <a:moveTo>
                    <a:pt x="451167" y="12608"/>
                  </a:moveTo>
                  <a:lnTo>
                    <a:pt x="452348" y="15135"/>
                  </a:lnTo>
                  <a:lnTo>
                    <a:pt x="471347" y="49108"/>
                  </a:lnTo>
                  <a:lnTo>
                    <a:pt x="529082" y="150568"/>
                  </a:lnTo>
                  <a:lnTo>
                    <a:pt x="730227" y="501566"/>
                  </a:lnTo>
                  <a:lnTo>
                    <a:pt x="737857" y="505825"/>
                  </a:lnTo>
                  <a:lnTo>
                    <a:pt x="734517" y="509051"/>
                  </a:lnTo>
                  <a:lnTo>
                    <a:pt x="738994" y="509051"/>
                  </a:lnTo>
                  <a:lnTo>
                    <a:pt x="739330" y="507806"/>
                  </a:lnTo>
                  <a:lnTo>
                    <a:pt x="530974" y="148460"/>
                  </a:lnTo>
                  <a:lnTo>
                    <a:pt x="472236" y="47901"/>
                  </a:lnTo>
                  <a:lnTo>
                    <a:pt x="456641" y="21511"/>
                  </a:lnTo>
                  <a:lnTo>
                    <a:pt x="451662" y="13332"/>
                  </a:lnTo>
                  <a:lnTo>
                    <a:pt x="451167" y="12608"/>
                  </a:lnTo>
                  <a:close/>
                </a:path>
                <a:path w="739775" h="596900">
                  <a:moveTo>
                    <a:pt x="4495" y="61135"/>
                  </a:moveTo>
                  <a:lnTo>
                    <a:pt x="3594" y="64132"/>
                  </a:lnTo>
                  <a:lnTo>
                    <a:pt x="5606" y="63223"/>
                  </a:lnTo>
                  <a:lnTo>
                    <a:pt x="4495" y="61135"/>
                  </a:lnTo>
                  <a:close/>
                </a:path>
                <a:path w="739775" h="596900">
                  <a:moveTo>
                    <a:pt x="5606" y="63223"/>
                  </a:moveTo>
                  <a:lnTo>
                    <a:pt x="3594" y="64132"/>
                  </a:lnTo>
                  <a:lnTo>
                    <a:pt x="6090" y="64132"/>
                  </a:lnTo>
                  <a:lnTo>
                    <a:pt x="5606" y="63223"/>
                  </a:lnTo>
                  <a:close/>
                </a:path>
                <a:path w="739775" h="596900">
                  <a:moveTo>
                    <a:pt x="10228" y="61135"/>
                  </a:moveTo>
                  <a:lnTo>
                    <a:pt x="4495" y="61135"/>
                  </a:lnTo>
                  <a:lnTo>
                    <a:pt x="5618" y="63218"/>
                  </a:lnTo>
                  <a:lnTo>
                    <a:pt x="10228" y="61135"/>
                  </a:lnTo>
                  <a:close/>
                </a:path>
                <a:path w="739775" h="596900">
                  <a:moveTo>
                    <a:pt x="451092" y="12708"/>
                  </a:moveTo>
                  <a:close/>
                </a:path>
                <a:path w="739775" h="596900">
                  <a:moveTo>
                    <a:pt x="368980" y="2820"/>
                  </a:moveTo>
                  <a:lnTo>
                    <a:pt x="294963" y="2820"/>
                  </a:lnTo>
                  <a:lnTo>
                    <a:pt x="326491" y="3045"/>
                  </a:lnTo>
                  <a:lnTo>
                    <a:pt x="354761" y="4061"/>
                  </a:lnTo>
                  <a:lnTo>
                    <a:pt x="379636" y="5542"/>
                  </a:lnTo>
                  <a:lnTo>
                    <a:pt x="400999" y="7254"/>
                  </a:lnTo>
                  <a:lnTo>
                    <a:pt x="429323" y="10030"/>
                  </a:lnTo>
                  <a:lnTo>
                    <a:pt x="437516" y="11071"/>
                  </a:lnTo>
                  <a:lnTo>
                    <a:pt x="449008" y="12494"/>
                  </a:lnTo>
                  <a:lnTo>
                    <a:pt x="451092" y="12708"/>
                  </a:lnTo>
                  <a:lnTo>
                    <a:pt x="450494" y="12456"/>
                  </a:lnTo>
                  <a:lnTo>
                    <a:pt x="401160" y="5614"/>
                  </a:lnTo>
                  <a:lnTo>
                    <a:pt x="379787" y="3593"/>
                  </a:lnTo>
                  <a:lnTo>
                    <a:pt x="368980" y="282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28923" y="6257974"/>
              <a:ext cx="685165" cy="688975"/>
            </a:xfrm>
            <a:custGeom>
              <a:avLst/>
              <a:gdLst/>
              <a:ahLst/>
              <a:cxnLst/>
              <a:rect l="l" t="t" r="r" b="b"/>
              <a:pathLst>
                <a:path w="685165" h="688975">
                  <a:moveTo>
                    <a:pt x="215861" y="0"/>
                  </a:moveTo>
                  <a:lnTo>
                    <a:pt x="128900" y="56849"/>
                  </a:lnTo>
                  <a:lnTo>
                    <a:pt x="0" y="193333"/>
                  </a:lnTo>
                  <a:lnTo>
                    <a:pt x="285470" y="688519"/>
                  </a:lnTo>
                  <a:lnTo>
                    <a:pt x="324474" y="573421"/>
                  </a:lnTo>
                  <a:lnTo>
                    <a:pt x="379045" y="521401"/>
                  </a:lnTo>
                  <a:lnTo>
                    <a:pt x="486597" y="520171"/>
                  </a:lnTo>
                  <a:lnTo>
                    <a:pt x="684542" y="557442"/>
                  </a:lnTo>
                  <a:lnTo>
                    <a:pt x="422351" y="84329"/>
                  </a:lnTo>
                  <a:lnTo>
                    <a:pt x="300480" y="12566"/>
                  </a:lnTo>
                  <a:lnTo>
                    <a:pt x="21586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26505" y="6305905"/>
              <a:ext cx="690245" cy="643890"/>
            </a:xfrm>
            <a:custGeom>
              <a:avLst/>
              <a:gdLst/>
              <a:ahLst/>
              <a:cxnLst/>
              <a:rect l="l" t="t" r="r" b="b"/>
              <a:pathLst>
                <a:path w="690245" h="643890">
                  <a:moveTo>
                    <a:pt x="268531" y="0"/>
                  </a:moveTo>
                  <a:lnTo>
                    <a:pt x="194733" y="12809"/>
                  </a:lnTo>
                  <a:lnTo>
                    <a:pt x="155388" y="27603"/>
                  </a:lnTo>
                  <a:lnTo>
                    <a:pt x="115606" y="48256"/>
                  </a:lnTo>
                  <a:lnTo>
                    <a:pt x="76250" y="74783"/>
                  </a:lnTo>
                  <a:lnTo>
                    <a:pt x="37800" y="106788"/>
                  </a:lnTo>
                  <a:lnTo>
                    <a:pt x="740" y="143871"/>
                  </a:lnTo>
                  <a:lnTo>
                    <a:pt x="0" y="145765"/>
                  </a:lnTo>
                  <a:lnTo>
                    <a:pt x="285855" y="642473"/>
                  </a:lnTo>
                  <a:lnTo>
                    <a:pt x="286363" y="642918"/>
                  </a:lnTo>
                  <a:lnTo>
                    <a:pt x="288395" y="643629"/>
                  </a:lnTo>
                  <a:lnTo>
                    <a:pt x="289932" y="642893"/>
                  </a:lnTo>
                  <a:lnTo>
                    <a:pt x="290427" y="641483"/>
                  </a:lnTo>
                  <a:lnTo>
                    <a:pt x="291100" y="639845"/>
                  </a:lnTo>
                  <a:lnTo>
                    <a:pt x="285297" y="639845"/>
                  </a:lnTo>
                  <a:lnTo>
                    <a:pt x="287485" y="634505"/>
                  </a:lnTo>
                  <a:lnTo>
                    <a:pt x="5918" y="146919"/>
                  </a:lnTo>
                  <a:lnTo>
                    <a:pt x="4106" y="146919"/>
                  </a:lnTo>
                  <a:lnTo>
                    <a:pt x="4385" y="144265"/>
                  </a:lnTo>
                  <a:lnTo>
                    <a:pt x="6740" y="144265"/>
                  </a:lnTo>
                  <a:lnTo>
                    <a:pt x="40758" y="109991"/>
                  </a:lnTo>
                  <a:lnTo>
                    <a:pt x="78753" y="78101"/>
                  </a:lnTo>
                  <a:lnTo>
                    <a:pt x="117620" y="51636"/>
                  </a:lnTo>
                  <a:lnTo>
                    <a:pt x="156887" y="30981"/>
                  </a:lnTo>
                  <a:lnTo>
                    <a:pt x="195738" y="16113"/>
                  </a:lnTo>
                  <a:lnTo>
                    <a:pt x="233285" y="7048"/>
                  </a:lnTo>
                  <a:lnTo>
                    <a:pt x="325293" y="2851"/>
                  </a:lnTo>
                  <a:lnTo>
                    <a:pt x="301260" y="222"/>
                  </a:lnTo>
                  <a:lnTo>
                    <a:pt x="268531" y="0"/>
                  </a:lnTo>
                  <a:close/>
                </a:path>
                <a:path w="690245" h="643890">
                  <a:moveTo>
                    <a:pt x="287485" y="634505"/>
                  </a:moveTo>
                  <a:lnTo>
                    <a:pt x="285297" y="639845"/>
                  </a:lnTo>
                  <a:lnTo>
                    <a:pt x="290224" y="639248"/>
                  </a:lnTo>
                  <a:lnTo>
                    <a:pt x="287485" y="634505"/>
                  </a:lnTo>
                  <a:close/>
                </a:path>
                <a:path w="690245" h="643890">
                  <a:moveTo>
                    <a:pt x="562486" y="492619"/>
                  </a:moveTo>
                  <a:lnTo>
                    <a:pt x="527638" y="493045"/>
                  </a:lnTo>
                  <a:lnTo>
                    <a:pt x="520609" y="493431"/>
                  </a:lnTo>
                  <a:lnTo>
                    <a:pt x="513573" y="494160"/>
                  </a:lnTo>
                  <a:lnTo>
                    <a:pt x="506517" y="495017"/>
                  </a:lnTo>
                  <a:lnTo>
                    <a:pt x="485195" y="497390"/>
                  </a:lnTo>
                  <a:lnTo>
                    <a:pt x="442586" y="506431"/>
                  </a:lnTo>
                  <a:lnTo>
                    <a:pt x="401043" y="522070"/>
                  </a:lnTo>
                  <a:lnTo>
                    <a:pt x="394339" y="525421"/>
                  </a:lnTo>
                  <a:lnTo>
                    <a:pt x="387570" y="528669"/>
                  </a:lnTo>
                  <a:lnTo>
                    <a:pt x="382960" y="530663"/>
                  </a:lnTo>
                  <a:lnTo>
                    <a:pt x="378686" y="533368"/>
                  </a:lnTo>
                  <a:lnTo>
                    <a:pt x="374501" y="536149"/>
                  </a:lnTo>
                  <a:lnTo>
                    <a:pt x="361725" y="544315"/>
                  </a:lnTo>
                  <a:lnTo>
                    <a:pt x="355548" y="548747"/>
                  </a:lnTo>
                  <a:lnTo>
                    <a:pt x="349573" y="553494"/>
                  </a:lnTo>
                  <a:lnTo>
                    <a:pt x="337773" y="563264"/>
                  </a:lnTo>
                  <a:lnTo>
                    <a:pt x="332377" y="568748"/>
                  </a:lnTo>
                  <a:lnTo>
                    <a:pt x="326903" y="574186"/>
                  </a:lnTo>
                  <a:lnTo>
                    <a:pt x="298712" y="611200"/>
                  </a:lnTo>
                  <a:lnTo>
                    <a:pt x="287485" y="634505"/>
                  </a:lnTo>
                  <a:lnTo>
                    <a:pt x="290224" y="639248"/>
                  </a:lnTo>
                  <a:lnTo>
                    <a:pt x="285297" y="639845"/>
                  </a:lnTo>
                  <a:lnTo>
                    <a:pt x="291100" y="639845"/>
                  </a:lnTo>
                  <a:lnTo>
                    <a:pt x="296219" y="627377"/>
                  </a:lnTo>
                  <a:lnTo>
                    <a:pt x="303348" y="613956"/>
                  </a:lnTo>
                  <a:lnTo>
                    <a:pt x="330801" y="577876"/>
                  </a:lnTo>
                  <a:lnTo>
                    <a:pt x="336137" y="572572"/>
                  </a:lnTo>
                  <a:lnTo>
                    <a:pt x="341392" y="567213"/>
                  </a:lnTo>
                  <a:lnTo>
                    <a:pt x="352922" y="557674"/>
                  </a:lnTo>
                  <a:lnTo>
                    <a:pt x="358754" y="553031"/>
                  </a:lnTo>
                  <a:lnTo>
                    <a:pt x="364786" y="548697"/>
                  </a:lnTo>
                  <a:lnTo>
                    <a:pt x="377270" y="540696"/>
                  </a:lnTo>
                  <a:lnTo>
                    <a:pt x="381385" y="537965"/>
                  </a:lnTo>
                  <a:lnTo>
                    <a:pt x="385538" y="535324"/>
                  </a:lnTo>
                  <a:lnTo>
                    <a:pt x="390085" y="533355"/>
                  </a:lnTo>
                  <a:lnTo>
                    <a:pt x="396691" y="530184"/>
                  </a:lnTo>
                  <a:lnTo>
                    <a:pt x="444034" y="511486"/>
                  </a:lnTo>
                  <a:lnTo>
                    <a:pt x="485998" y="502519"/>
                  </a:lnTo>
                  <a:lnTo>
                    <a:pt x="507052" y="500147"/>
                  </a:lnTo>
                  <a:lnTo>
                    <a:pt x="514019" y="499287"/>
                  </a:lnTo>
                  <a:lnTo>
                    <a:pt x="520969" y="498551"/>
                  </a:lnTo>
                  <a:lnTo>
                    <a:pt x="527917" y="498151"/>
                  </a:lnTo>
                  <a:lnTo>
                    <a:pt x="562405" y="497680"/>
                  </a:lnTo>
                  <a:lnTo>
                    <a:pt x="630551" y="497665"/>
                  </a:lnTo>
                  <a:lnTo>
                    <a:pt x="629891" y="497553"/>
                  </a:lnTo>
                  <a:lnTo>
                    <a:pt x="623309" y="496774"/>
                  </a:lnTo>
                  <a:lnTo>
                    <a:pt x="576228" y="492860"/>
                  </a:lnTo>
                  <a:lnTo>
                    <a:pt x="569376" y="492623"/>
                  </a:lnTo>
                  <a:lnTo>
                    <a:pt x="562486" y="492619"/>
                  </a:lnTo>
                  <a:close/>
                </a:path>
                <a:path w="690245" h="643890">
                  <a:moveTo>
                    <a:pt x="630551" y="497665"/>
                  </a:moveTo>
                  <a:lnTo>
                    <a:pt x="569227" y="497665"/>
                  </a:lnTo>
                  <a:lnTo>
                    <a:pt x="576016" y="497883"/>
                  </a:lnTo>
                  <a:lnTo>
                    <a:pt x="582769" y="498455"/>
                  </a:lnTo>
                  <a:lnTo>
                    <a:pt x="622728" y="501662"/>
                  </a:lnTo>
                  <a:lnTo>
                    <a:pt x="629265" y="502418"/>
                  </a:lnTo>
                  <a:lnTo>
                    <a:pt x="687086" y="511943"/>
                  </a:lnTo>
                  <a:lnTo>
                    <a:pt x="687633" y="511867"/>
                  </a:lnTo>
                  <a:lnTo>
                    <a:pt x="689258" y="510952"/>
                  </a:lnTo>
                  <a:lnTo>
                    <a:pt x="689343" y="510660"/>
                  </a:lnTo>
                  <a:lnTo>
                    <a:pt x="684877" y="510660"/>
                  </a:lnTo>
                  <a:lnTo>
                    <a:pt x="682507" y="506358"/>
                  </a:lnTo>
                  <a:lnTo>
                    <a:pt x="630551" y="497665"/>
                  </a:lnTo>
                  <a:close/>
                </a:path>
                <a:path w="690245" h="643890">
                  <a:moveTo>
                    <a:pt x="682507" y="506358"/>
                  </a:moveTo>
                  <a:lnTo>
                    <a:pt x="684877" y="510660"/>
                  </a:lnTo>
                  <a:lnTo>
                    <a:pt x="687429" y="507180"/>
                  </a:lnTo>
                  <a:lnTo>
                    <a:pt x="682507" y="506358"/>
                  </a:lnTo>
                  <a:close/>
                </a:path>
                <a:path w="690245" h="643890">
                  <a:moveTo>
                    <a:pt x="424806" y="36353"/>
                  </a:moveTo>
                  <a:lnTo>
                    <a:pt x="425085" y="37230"/>
                  </a:lnTo>
                  <a:lnTo>
                    <a:pt x="443170" y="71088"/>
                  </a:lnTo>
                  <a:lnTo>
                    <a:pt x="496053" y="167900"/>
                  </a:lnTo>
                  <a:lnTo>
                    <a:pt x="682507" y="506358"/>
                  </a:lnTo>
                  <a:lnTo>
                    <a:pt x="687429" y="507180"/>
                  </a:lnTo>
                  <a:lnTo>
                    <a:pt x="684877" y="510660"/>
                  </a:lnTo>
                  <a:lnTo>
                    <a:pt x="689343" y="510660"/>
                  </a:lnTo>
                  <a:lnTo>
                    <a:pt x="689677" y="509504"/>
                  </a:lnTo>
                  <a:lnTo>
                    <a:pt x="498237" y="166109"/>
                  </a:lnTo>
                  <a:lnTo>
                    <a:pt x="444262" y="70097"/>
                  </a:lnTo>
                  <a:lnTo>
                    <a:pt x="429886" y="44875"/>
                  </a:lnTo>
                  <a:lnTo>
                    <a:pt x="425276" y="37052"/>
                  </a:lnTo>
                  <a:lnTo>
                    <a:pt x="424806" y="36353"/>
                  </a:lnTo>
                  <a:close/>
                </a:path>
                <a:path w="690245" h="643890">
                  <a:moveTo>
                    <a:pt x="4385" y="144265"/>
                  </a:moveTo>
                  <a:lnTo>
                    <a:pt x="4106" y="146919"/>
                  </a:lnTo>
                  <a:lnTo>
                    <a:pt x="5251" y="145765"/>
                  </a:lnTo>
                  <a:lnTo>
                    <a:pt x="4385" y="144265"/>
                  </a:lnTo>
                  <a:close/>
                </a:path>
                <a:path w="690245" h="643890">
                  <a:moveTo>
                    <a:pt x="5251" y="145765"/>
                  </a:moveTo>
                  <a:lnTo>
                    <a:pt x="4106" y="146919"/>
                  </a:lnTo>
                  <a:lnTo>
                    <a:pt x="5918" y="146919"/>
                  </a:lnTo>
                  <a:lnTo>
                    <a:pt x="5251" y="145765"/>
                  </a:lnTo>
                  <a:close/>
                </a:path>
                <a:path w="690245" h="643890">
                  <a:moveTo>
                    <a:pt x="6740" y="144265"/>
                  </a:moveTo>
                  <a:lnTo>
                    <a:pt x="4385" y="144265"/>
                  </a:lnTo>
                  <a:lnTo>
                    <a:pt x="5251" y="145765"/>
                  </a:lnTo>
                  <a:lnTo>
                    <a:pt x="6740" y="144265"/>
                  </a:lnTo>
                  <a:close/>
                </a:path>
                <a:path w="690245" h="643890">
                  <a:moveTo>
                    <a:pt x="424722" y="36438"/>
                  </a:moveTo>
                  <a:close/>
                </a:path>
                <a:path w="690245" h="643890">
                  <a:moveTo>
                    <a:pt x="325293" y="2851"/>
                  </a:moveTo>
                  <a:lnTo>
                    <a:pt x="301121" y="2851"/>
                  </a:lnTo>
                  <a:lnTo>
                    <a:pt x="330112" y="5723"/>
                  </a:lnTo>
                  <a:lnTo>
                    <a:pt x="355335" y="10521"/>
                  </a:lnTo>
                  <a:lnTo>
                    <a:pt x="394072" y="22421"/>
                  </a:lnTo>
                  <a:lnTo>
                    <a:pt x="424044" y="36112"/>
                  </a:lnTo>
                  <a:lnTo>
                    <a:pt x="424722" y="36438"/>
                  </a:lnTo>
                  <a:lnTo>
                    <a:pt x="377216" y="14750"/>
                  </a:lnTo>
                  <a:lnTo>
                    <a:pt x="330468" y="3417"/>
                  </a:lnTo>
                  <a:lnTo>
                    <a:pt x="325293" y="285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53157" y="6245485"/>
              <a:ext cx="659130" cy="698500"/>
            </a:xfrm>
            <a:custGeom>
              <a:avLst/>
              <a:gdLst/>
              <a:ahLst/>
              <a:cxnLst/>
              <a:rect l="l" t="t" r="r" b="b"/>
              <a:pathLst>
                <a:path w="659129" h="698500">
                  <a:moveTo>
                    <a:pt x="0" y="0"/>
                  </a:moveTo>
                  <a:lnTo>
                    <a:pt x="305523" y="588251"/>
                  </a:lnTo>
                  <a:lnTo>
                    <a:pt x="450705" y="583864"/>
                  </a:lnTo>
                  <a:lnTo>
                    <a:pt x="535909" y="593874"/>
                  </a:lnTo>
                  <a:lnTo>
                    <a:pt x="594265" y="628606"/>
                  </a:lnTo>
                  <a:lnTo>
                    <a:pt x="658901" y="698385"/>
                  </a:lnTo>
                  <a:lnTo>
                    <a:pt x="375767" y="205816"/>
                  </a:lnTo>
                  <a:lnTo>
                    <a:pt x="276505" y="86828"/>
                  </a:lnTo>
                  <a:lnTo>
                    <a:pt x="204276" y="25727"/>
                  </a:lnTo>
                  <a:lnTo>
                    <a:pt x="123850" y="3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53100" y="6245447"/>
              <a:ext cx="662305" cy="701675"/>
            </a:xfrm>
            <a:custGeom>
              <a:avLst/>
              <a:gdLst/>
              <a:ahLst/>
              <a:cxnLst/>
              <a:rect l="l" t="t" r="r" b="b"/>
              <a:pathLst>
                <a:path w="662304" h="701675">
                  <a:moveTo>
                    <a:pt x="407722" y="590816"/>
                  </a:moveTo>
                  <a:lnTo>
                    <a:pt x="305688" y="590816"/>
                  </a:lnTo>
                  <a:lnTo>
                    <a:pt x="348007" y="591159"/>
                  </a:lnTo>
                  <a:lnTo>
                    <a:pt x="391252" y="593998"/>
                  </a:lnTo>
                  <a:lnTo>
                    <a:pt x="435130" y="599532"/>
                  </a:lnTo>
                  <a:lnTo>
                    <a:pt x="479348" y="607961"/>
                  </a:lnTo>
                  <a:lnTo>
                    <a:pt x="523481" y="619952"/>
                  </a:lnTo>
                  <a:lnTo>
                    <a:pt x="566737" y="636600"/>
                  </a:lnTo>
                  <a:lnTo>
                    <a:pt x="608041" y="658780"/>
                  </a:lnTo>
                  <a:lnTo>
                    <a:pt x="644944" y="688276"/>
                  </a:lnTo>
                  <a:lnTo>
                    <a:pt x="657910" y="701179"/>
                  </a:lnTo>
                  <a:lnTo>
                    <a:pt x="659231" y="701382"/>
                  </a:lnTo>
                  <a:lnTo>
                    <a:pt x="661606" y="700011"/>
                  </a:lnTo>
                  <a:lnTo>
                    <a:pt x="661671" y="699770"/>
                  </a:lnTo>
                  <a:lnTo>
                    <a:pt x="656628" y="699770"/>
                  </a:lnTo>
                  <a:lnTo>
                    <a:pt x="646921" y="682849"/>
                  </a:lnTo>
                  <a:lnTo>
                    <a:pt x="610965" y="654253"/>
                  </a:lnTo>
                  <a:lnTo>
                    <a:pt x="568947" y="631698"/>
                  </a:lnTo>
                  <a:lnTo>
                    <a:pt x="525119" y="614864"/>
                  </a:lnTo>
                  <a:lnTo>
                    <a:pt x="480529" y="602792"/>
                  </a:lnTo>
                  <a:lnTo>
                    <a:pt x="435924" y="594338"/>
                  </a:lnTo>
                  <a:lnTo>
                    <a:pt x="407722" y="590816"/>
                  </a:lnTo>
                  <a:close/>
                </a:path>
                <a:path w="662304" h="701675">
                  <a:moveTo>
                    <a:pt x="646921" y="682849"/>
                  </a:moveTo>
                  <a:lnTo>
                    <a:pt x="656628" y="699770"/>
                  </a:lnTo>
                  <a:lnTo>
                    <a:pt x="660996" y="696658"/>
                  </a:lnTo>
                  <a:lnTo>
                    <a:pt x="648716" y="684428"/>
                  </a:lnTo>
                  <a:lnTo>
                    <a:pt x="646921" y="682849"/>
                  </a:lnTo>
                  <a:close/>
                </a:path>
                <a:path w="662304" h="701675">
                  <a:moveTo>
                    <a:pt x="379021" y="206959"/>
                  </a:moveTo>
                  <a:lnTo>
                    <a:pt x="373913" y="206959"/>
                  </a:lnTo>
                  <a:lnTo>
                    <a:pt x="374103" y="207238"/>
                  </a:lnTo>
                  <a:lnTo>
                    <a:pt x="646921" y="682849"/>
                  </a:lnTo>
                  <a:lnTo>
                    <a:pt x="648716" y="684428"/>
                  </a:lnTo>
                  <a:lnTo>
                    <a:pt x="660996" y="696658"/>
                  </a:lnTo>
                  <a:lnTo>
                    <a:pt x="656628" y="699770"/>
                  </a:lnTo>
                  <a:lnTo>
                    <a:pt x="661671" y="699770"/>
                  </a:lnTo>
                  <a:lnTo>
                    <a:pt x="662051" y="698373"/>
                  </a:lnTo>
                  <a:lnTo>
                    <a:pt x="379021" y="206959"/>
                  </a:lnTo>
                  <a:close/>
                </a:path>
                <a:path w="662304" h="701675">
                  <a:moveTo>
                    <a:pt x="0" y="0"/>
                  </a:moveTo>
                  <a:lnTo>
                    <a:pt x="21907" y="43141"/>
                  </a:lnTo>
                  <a:lnTo>
                    <a:pt x="106238" y="207238"/>
                  </a:lnTo>
                  <a:lnTo>
                    <a:pt x="303771" y="590270"/>
                  </a:lnTo>
                  <a:lnTo>
                    <a:pt x="304634" y="590829"/>
                  </a:lnTo>
                  <a:lnTo>
                    <a:pt x="305688" y="590816"/>
                  </a:lnTo>
                  <a:lnTo>
                    <a:pt x="407722" y="590816"/>
                  </a:lnTo>
                  <a:lnTo>
                    <a:pt x="391742" y="588821"/>
                  </a:lnTo>
                  <a:lnTo>
                    <a:pt x="365358" y="587133"/>
                  </a:lnTo>
                  <a:lnTo>
                    <a:pt x="307809" y="587133"/>
                  </a:lnTo>
                  <a:lnTo>
                    <a:pt x="305460" y="585774"/>
                  </a:lnTo>
                  <a:lnTo>
                    <a:pt x="307099" y="585774"/>
                  </a:lnTo>
                  <a:lnTo>
                    <a:pt x="108952" y="206959"/>
                  </a:lnTo>
                  <a:lnTo>
                    <a:pt x="23367" y="43903"/>
                  </a:lnTo>
                  <a:lnTo>
                    <a:pt x="6210" y="11404"/>
                  </a:lnTo>
                  <a:lnTo>
                    <a:pt x="1489" y="2565"/>
                  </a:lnTo>
                  <a:lnTo>
                    <a:pt x="114" y="76"/>
                  </a:lnTo>
                  <a:close/>
                </a:path>
                <a:path w="662304" h="701675">
                  <a:moveTo>
                    <a:pt x="305460" y="585774"/>
                  </a:moveTo>
                  <a:lnTo>
                    <a:pt x="307809" y="587133"/>
                  </a:lnTo>
                  <a:lnTo>
                    <a:pt x="307104" y="585784"/>
                  </a:lnTo>
                  <a:lnTo>
                    <a:pt x="305460" y="585774"/>
                  </a:lnTo>
                  <a:close/>
                </a:path>
                <a:path w="662304" h="701675">
                  <a:moveTo>
                    <a:pt x="307104" y="585784"/>
                  </a:moveTo>
                  <a:lnTo>
                    <a:pt x="307809" y="587133"/>
                  </a:lnTo>
                  <a:lnTo>
                    <a:pt x="365358" y="587133"/>
                  </a:lnTo>
                  <a:lnTo>
                    <a:pt x="348186" y="586035"/>
                  </a:lnTo>
                  <a:lnTo>
                    <a:pt x="307104" y="585784"/>
                  </a:lnTo>
                  <a:close/>
                </a:path>
                <a:path w="662304" h="701675">
                  <a:moveTo>
                    <a:pt x="307099" y="585774"/>
                  </a:moveTo>
                  <a:lnTo>
                    <a:pt x="305460" y="585774"/>
                  </a:lnTo>
                  <a:lnTo>
                    <a:pt x="307104" y="585784"/>
                  </a:lnTo>
                  <a:close/>
                </a:path>
                <a:path w="662304" h="701675">
                  <a:moveTo>
                    <a:pt x="374023" y="207150"/>
                  </a:moveTo>
                  <a:close/>
                </a:path>
                <a:path w="662304" h="701675">
                  <a:moveTo>
                    <a:pt x="373913" y="206959"/>
                  </a:moveTo>
                  <a:lnTo>
                    <a:pt x="374023" y="207150"/>
                  </a:lnTo>
                  <a:lnTo>
                    <a:pt x="373913" y="206959"/>
                  </a:lnTo>
                  <a:close/>
                </a:path>
                <a:path w="662304" h="701675">
                  <a:moveTo>
                    <a:pt x="63" y="38"/>
                  </a:moveTo>
                  <a:lnTo>
                    <a:pt x="31470" y="2565"/>
                  </a:lnTo>
                  <a:lnTo>
                    <a:pt x="33972" y="2794"/>
                  </a:lnTo>
                  <a:lnTo>
                    <a:pt x="36626" y="2857"/>
                  </a:lnTo>
                  <a:lnTo>
                    <a:pt x="39446" y="3213"/>
                  </a:lnTo>
                  <a:lnTo>
                    <a:pt x="68579" y="8509"/>
                  </a:lnTo>
                  <a:lnTo>
                    <a:pt x="75971" y="9486"/>
                  </a:lnTo>
                  <a:lnTo>
                    <a:pt x="83565" y="12077"/>
                  </a:lnTo>
                  <a:lnTo>
                    <a:pt x="91782" y="14351"/>
                  </a:lnTo>
                  <a:lnTo>
                    <a:pt x="98012" y="16174"/>
                  </a:lnTo>
                  <a:lnTo>
                    <a:pt x="145998" y="33260"/>
                  </a:lnTo>
                  <a:lnTo>
                    <a:pt x="207651" y="65166"/>
                  </a:lnTo>
                  <a:lnTo>
                    <a:pt x="240372" y="86245"/>
                  </a:lnTo>
                  <a:lnTo>
                    <a:pt x="273716" y="111056"/>
                  </a:lnTo>
                  <a:lnTo>
                    <a:pt x="307552" y="139355"/>
                  </a:lnTo>
                  <a:lnTo>
                    <a:pt x="341231" y="171347"/>
                  </a:lnTo>
                  <a:lnTo>
                    <a:pt x="374023" y="207150"/>
                  </a:lnTo>
                  <a:lnTo>
                    <a:pt x="373913" y="206959"/>
                  </a:lnTo>
                  <a:lnTo>
                    <a:pt x="379021" y="206959"/>
                  </a:lnTo>
                  <a:lnTo>
                    <a:pt x="377748" y="204749"/>
                  </a:lnTo>
                  <a:lnTo>
                    <a:pt x="332865" y="157303"/>
                  </a:lnTo>
                  <a:lnTo>
                    <a:pt x="287504" y="116993"/>
                  </a:lnTo>
                  <a:lnTo>
                    <a:pt x="242428" y="83319"/>
                  </a:lnTo>
                  <a:lnTo>
                    <a:pt x="198605" y="56065"/>
                  </a:lnTo>
                  <a:lnTo>
                    <a:pt x="157000" y="35011"/>
                  </a:lnTo>
                  <a:lnTo>
                    <a:pt x="118514" y="19915"/>
                  </a:lnTo>
                  <a:lnTo>
                    <a:pt x="98661" y="13950"/>
                  </a:lnTo>
                  <a:lnTo>
                    <a:pt x="92367" y="12192"/>
                  </a:lnTo>
                  <a:lnTo>
                    <a:pt x="84073" y="9982"/>
                  </a:lnTo>
                  <a:lnTo>
                    <a:pt x="76415" y="7480"/>
                  </a:lnTo>
                  <a:lnTo>
                    <a:pt x="68973" y="6604"/>
                  </a:lnTo>
                  <a:lnTo>
                    <a:pt x="39623" y="1727"/>
                  </a:lnTo>
                  <a:lnTo>
                    <a:pt x="36753" y="1422"/>
                  </a:lnTo>
                  <a:lnTo>
                    <a:pt x="33959" y="1397"/>
                  </a:lnTo>
                  <a:lnTo>
                    <a:pt x="31356" y="1244"/>
                  </a:lnTo>
                  <a:lnTo>
                    <a:pt x="2578" y="76"/>
                  </a:lnTo>
                  <a:lnTo>
                    <a:pt x="63" y="3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999758" y="3379575"/>
            <a:ext cx="357505" cy="357505"/>
            <a:chOff x="7999758" y="3379575"/>
            <a:chExt cx="357505" cy="357505"/>
          </a:xfrm>
        </p:grpSpPr>
        <p:sp>
          <p:nvSpPr>
            <p:cNvPr id="63" name="object 63"/>
            <p:cNvSpPr/>
            <p:nvPr/>
          </p:nvSpPr>
          <p:spPr>
            <a:xfrm>
              <a:off x="7999758" y="3379575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82905" y="0"/>
                  </a:moveTo>
                  <a:lnTo>
                    <a:pt x="135255" y="5256"/>
                  </a:lnTo>
                  <a:lnTo>
                    <a:pt x="92147" y="22256"/>
                  </a:lnTo>
                  <a:lnTo>
                    <a:pt x="55324" y="49336"/>
                  </a:lnTo>
                  <a:lnTo>
                    <a:pt x="26529" y="84834"/>
                  </a:lnTo>
                  <a:lnTo>
                    <a:pt x="7507" y="127087"/>
                  </a:lnTo>
                  <a:lnTo>
                    <a:pt x="0" y="174434"/>
                  </a:lnTo>
                  <a:lnTo>
                    <a:pt x="5252" y="222084"/>
                  </a:lnTo>
                  <a:lnTo>
                    <a:pt x="22250" y="265192"/>
                  </a:lnTo>
                  <a:lnTo>
                    <a:pt x="49331" y="302015"/>
                  </a:lnTo>
                  <a:lnTo>
                    <a:pt x="84831" y="330810"/>
                  </a:lnTo>
                  <a:lnTo>
                    <a:pt x="127086" y="349832"/>
                  </a:lnTo>
                  <a:lnTo>
                    <a:pt x="174434" y="357339"/>
                  </a:lnTo>
                  <a:lnTo>
                    <a:pt x="222084" y="352083"/>
                  </a:lnTo>
                  <a:lnTo>
                    <a:pt x="265192" y="335086"/>
                  </a:lnTo>
                  <a:lnTo>
                    <a:pt x="302015" y="308008"/>
                  </a:lnTo>
                  <a:lnTo>
                    <a:pt x="330810" y="272511"/>
                  </a:lnTo>
                  <a:lnTo>
                    <a:pt x="349832" y="230256"/>
                  </a:lnTo>
                  <a:lnTo>
                    <a:pt x="357339" y="182905"/>
                  </a:lnTo>
                  <a:lnTo>
                    <a:pt x="352087" y="135255"/>
                  </a:lnTo>
                  <a:lnTo>
                    <a:pt x="335089" y="92147"/>
                  </a:lnTo>
                  <a:lnTo>
                    <a:pt x="308008" y="55324"/>
                  </a:lnTo>
                  <a:lnTo>
                    <a:pt x="272508" y="26529"/>
                  </a:lnTo>
                  <a:lnTo>
                    <a:pt x="230253" y="7507"/>
                  </a:lnTo>
                  <a:lnTo>
                    <a:pt x="182905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36661" y="3461359"/>
              <a:ext cx="92710" cy="161290"/>
            </a:xfrm>
            <a:custGeom>
              <a:avLst/>
              <a:gdLst/>
              <a:ahLst/>
              <a:cxnLst/>
              <a:rect l="l" t="t" r="r" b="b"/>
              <a:pathLst>
                <a:path w="92709" h="161289">
                  <a:moveTo>
                    <a:pt x="41732" y="151511"/>
                  </a:moveTo>
                  <a:lnTo>
                    <a:pt x="38989" y="148640"/>
                  </a:lnTo>
                  <a:lnTo>
                    <a:pt x="35547" y="148564"/>
                  </a:lnTo>
                  <a:lnTo>
                    <a:pt x="32092" y="148488"/>
                  </a:lnTo>
                  <a:lnTo>
                    <a:pt x="29222" y="151206"/>
                  </a:lnTo>
                  <a:lnTo>
                    <a:pt x="29057" y="158115"/>
                  </a:lnTo>
                  <a:lnTo>
                    <a:pt x="31800" y="160985"/>
                  </a:lnTo>
                  <a:lnTo>
                    <a:pt x="38696" y="161150"/>
                  </a:lnTo>
                  <a:lnTo>
                    <a:pt x="41567" y="158419"/>
                  </a:lnTo>
                  <a:lnTo>
                    <a:pt x="41732" y="151511"/>
                  </a:lnTo>
                  <a:close/>
                </a:path>
                <a:path w="92709" h="161289">
                  <a:moveTo>
                    <a:pt x="58280" y="29832"/>
                  </a:moveTo>
                  <a:lnTo>
                    <a:pt x="56261" y="18427"/>
                  </a:lnTo>
                  <a:lnTo>
                    <a:pt x="50228" y="9017"/>
                  </a:lnTo>
                  <a:lnTo>
                    <a:pt x="41122" y="2552"/>
                  </a:lnTo>
                  <a:lnTo>
                    <a:pt x="29832" y="0"/>
                  </a:lnTo>
                  <a:lnTo>
                    <a:pt x="18440" y="2006"/>
                  </a:lnTo>
                  <a:lnTo>
                    <a:pt x="9029" y="8026"/>
                  </a:lnTo>
                  <a:lnTo>
                    <a:pt x="2565" y="17145"/>
                  </a:lnTo>
                  <a:lnTo>
                    <a:pt x="0" y="28448"/>
                  </a:lnTo>
                  <a:lnTo>
                    <a:pt x="2019" y="39839"/>
                  </a:lnTo>
                  <a:lnTo>
                    <a:pt x="8051" y="49250"/>
                  </a:lnTo>
                  <a:lnTo>
                    <a:pt x="17157" y="55714"/>
                  </a:lnTo>
                  <a:lnTo>
                    <a:pt x="28448" y="58280"/>
                  </a:lnTo>
                  <a:lnTo>
                    <a:pt x="39839" y="56248"/>
                  </a:lnTo>
                  <a:lnTo>
                    <a:pt x="49250" y="50228"/>
                  </a:lnTo>
                  <a:lnTo>
                    <a:pt x="55727" y="41109"/>
                  </a:lnTo>
                  <a:lnTo>
                    <a:pt x="58280" y="29832"/>
                  </a:lnTo>
                  <a:close/>
                </a:path>
                <a:path w="92709" h="161289">
                  <a:moveTo>
                    <a:pt x="92417" y="87934"/>
                  </a:moveTo>
                  <a:lnTo>
                    <a:pt x="85013" y="80162"/>
                  </a:lnTo>
                  <a:lnTo>
                    <a:pt x="66281" y="79717"/>
                  </a:lnTo>
                  <a:lnTo>
                    <a:pt x="58521" y="87134"/>
                  </a:lnTo>
                  <a:lnTo>
                    <a:pt x="58293" y="96494"/>
                  </a:lnTo>
                  <a:lnTo>
                    <a:pt x="58077" y="105854"/>
                  </a:lnTo>
                  <a:lnTo>
                    <a:pt x="65481" y="113626"/>
                  </a:lnTo>
                  <a:lnTo>
                    <a:pt x="84213" y="114071"/>
                  </a:lnTo>
                  <a:lnTo>
                    <a:pt x="91973" y="106654"/>
                  </a:lnTo>
                  <a:lnTo>
                    <a:pt x="92417" y="87934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45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E M P R E S A R I A 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09-22</dc:title>
  <dc:creator>Luis Mercado</dc:creator>
  <cp:lastModifiedBy>user</cp:lastModifiedBy>
  <cp:revision>3</cp:revision>
  <dcterms:created xsi:type="dcterms:W3CDTF">2022-09-22T16:05:55Z</dcterms:created>
  <dcterms:modified xsi:type="dcterms:W3CDTF">2022-10-31T00:38:49Z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