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4" r:id="rId7"/>
    <p:sldId id="258" r:id="rId8"/>
    <p:sldId id="266" r:id="rId9"/>
    <p:sldId id="276" r:id="rId10"/>
    <p:sldId id="262" r:id="rId11"/>
    <p:sldId id="271" r:id="rId12"/>
    <p:sldId id="272" r:id="rId13"/>
    <p:sldId id="270" r:id="rId14"/>
    <p:sldId id="273" r:id="rId15"/>
    <p:sldId id="275" r:id="rId16"/>
    <p:sldId id="277"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16/09/2022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16/09/2022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16/09/2022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16/09/2022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16/09/2022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16/09/2022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16/09/2022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16/09/2022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16/09/2022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16/09/2022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16/09/2022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16/09/2022</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6766" y="960406"/>
            <a:ext cx="8470468" cy="646331"/>
          </a:xfrm>
          <a:prstGeom prst="rect">
            <a:avLst/>
          </a:prstGeom>
          <a:noFill/>
        </p:spPr>
        <p:txBody>
          <a:bodyPr wrap="square" rtlCol="0">
            <a:spAutoFit/>
          </a:bodyPr>
          <a:lstStyle/>
          <a:p>
            <a:pPr algn="just"/>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Creación de variable dicotómica (Resultado) que establece si un estudiante gano (1) o perdió (0) una asignatura</a:t>
            </a:r>
          </a:p>
        </p:txBody>
      </p:sp>
      <p:sp>
        <p:nvSpPr>
          <p:cNvPr id="5" name="CuadroTexto 4"/>
          <p:cNvSpPr txBox="1"/>
          <p:nvPr/>
        </p:nvSpPr>
        <p:spPr>
          <a:xfrm>
            <a:off x="275967" y="346101"/>
            <a:ext cx="8112659" cy="830997"/>
          </a:xfrm>
          <a:prstGeom prst="rect">
            <a:avLst/>
          </a:prstGeom>
          <a:noFill/>
        </p:spPr>
        <p:txBody>
          <a:bodyPr wrap="square" rtlCol="0">
            <a:spAutoFit/>
          </a:bodyPr>
          <a:lstStyle/>
          <a:p>
            <a:r>
              <a:rPr lang="es-MX" sz="2400" b="1" dirty="0">
                <a:solidFill>
                  <a:schemeClr val="accent5">
                    <a:lumMod val="75000"/>
                  </a:schemeClr>
                </a:solidFill>
                <a:latin typeface="Helvetica" panose="020B0604020202030204" pitchFamily="34" charset="0"/>
              </a:rPr>
              <a:t>LECTURA Y PREPROCESAMIENTO DE LOS DATOS</a:t>
            </a:r>
          </a:p>
          <a:p>
            <a:endParaRPr lang="es-ES" sz="2400" b="1" dirty="0">
              <a:solidFill>
                <a:schemeClr val="accent5">
                  <a:lumMod val="75000"/>
                </a:schemeClr>
              </a:solidFill>
              <a:latin typeface="Helvetica" panose="020B0604020202030204" pitchFamily="34" charset="0"/>
            </a:endParaRPr>
          </a:p>
        </p:txBody>
      </p:sp>
      <p:pic>
        <p:nvPicPr>
          <p:cNvPr id="7" name="Imagen 6">
            <a:extLst>
              <a:ext uri="{FF2B5EF4-FFF2-40B4-BE49-F238E27FC236}">
                <a16:creationId xmlns:a16="http://schemas.microsoft.com/office/drawing/2014/main" id="{8FFA8A06-5E97-40E3-8EBB-F174D68F04A6}"/>
              </a:ext>
            </a:extLst>
          </p:cNvPr>
          <p:cNvPicPr/>
          <p:nvPr/>
        </p:nvPicPr>
        <p:blipFill>
          <a:blip r:embed="rId2">
            <a:extLst>
              <a:ext uri="{28A0092B-C50C-407E-A947-70E740481C1C}">
                <a14:useLocalDpi xmlns:a14="http://schemas.microsoft.com/office/drawing/2010/main" val="0"/>
              </a:ext>
            </a:extLst>
          </a:blip>
          <a:stretch>
            <a:fillRect/>
          </a:stretch>
        </p:blipFill>
        <p:spPr>
          <a:xfrm>
            <a:off x="2670953" y="1606736"/>
            <a:ext cx="4723759" cy="4038689"/>
          </a:xfrm>
          <a:prstGeom prst="rect">
            <a:avLst/>
          </a:prstGeom>
        </p:spPr>
      </p:pic>
    </p:spTree>
    <p:extLst>
      <p:ext uri="{BB962C8B-B14F-4D97-AF65-F5344CB8AC3E}">
        <p14:creationId xmlns:p14="http://schemas.microsoft.com/office/powerpoint/2010/main" val="295276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6766" y="1410980"/>
            <a:ext cx="8470468" cy="1282402"/>
          </a:xfrm>
          <a:prstGeom prst="rect">
            <a:avLst/>
          </a:prstGeom>
          <a:noFill/>
        </p:spPr>
        <p:txBody>
          <a:bodyPr wrap="square" rtlCol="0">
            <a:spAutoFit/>
          </a:bodyPr>
          <a:lstStyle/>
          <a:p>
            <a:pPr algn="just">
              <a:lnSpc>
                <a:spcPct val="150000"/>
              </a:lnSpc>
            </a:pP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Luego de la exploración de los datos, se llega a la conclusión que debe segmentarse esa data extrayendo los registros correspondientes a un solo programa, toda vez que el modelo analizara un programa a la vez</a:t>
            </a:r>
          </a:p>
        </p:txBody>
      </p:sp>
      <p:sp>
        <p:nvSpPr>
          <p:cNvPr id="5" name="CuadroTexto 4"/>
          <p:cNvSpPr txBox="1"/>
          <p:nvPr/>
        </p:nvSpPr>
        <p:spPr>
          <a:xfrm>
            <a:off x="275967" y="346101"/>
            <a:ext cx="8112659" cy="1200329"/>
          </a:xfrm>
          <a:prstGeom prst="rect">
            <a:avLst/>
          </a:prstGeom>
          <a:noFill/>
        </p:spPr>
        <p:txBody>
          <a:bodyPr wrap="square" rtlCol="0">
            <a:spAutoFit/>
          </a:bodyPr>
          <a:lstStyle/>
          <a:p>
            <a:pPr algn="ctr"/>
            <a:r>
              <a:rPr lang="es-MX" sz="2400" b="1" dirty="0">
                <a:solidFill>
                  <a:schemeClr val="accent5">
                    <a:lumMod val="75000"/>
                  </a:schemeClr>
                </a:solidFill>
                <a:latin typeface="Helvetica" panose="020B0604020202030204" pitchFamily="34" charset="0"/>
              </a:rPr>
              <a:t>CONCLUSIONES DE LA EXPLORACIÓN DE LOS DATOS</a:t>
            </a:r>
          </a:p>
          <a:p>
            <a:endParaRPr lang="es-ES" sz="24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299297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0"/>
              </a:schemeClr>
            </a:gs>
            <a:gs pos="79000">
              <a:srgbClr val="F7F6F6"/>
            </a:gs>
            <a:gs pos="59000">
              <a:schemeClr val="lt1"/>
            </a:gs>
            <a:gs pos="100000">
              <a:schemeClr val="lt2"/>
            </a:gs>
          </a:gsLst>
          <a:lin ang="16200038" scaled="0"/>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BFFC62A-0B91-41C6-9A44-59281AC1A0DF}"/>
              </a:ext>
            </a:extLst>
          </p:cNvPr>
          <p:cNvSpPr txBox="1"/>
          <p:nvPr/>
        </p:nvSpPr>
        <p:spPr>
          <a:xfrm>
            <a:off x="1112108" y="1060174"/>
            <a:ext cx="6759683" cy="830997"/>
          </a:xfrm>
          <a:prstGeom prst="rect">
            <a:avLst/>
          </a:prstGeom>
          <a:noFill/>
        </p:spPr>
        <p:txBody>
          <a:bodyPr wrap="square" rtlCol="0">
            <a:spAutoFit/>
          </a:bodyPr>
          <a:lstStyle/>
          <a:p>
            <a:pPr algn="ctr"/>
            <a:r>
              <a:rPr lang="es-ES" sz="4800" b="1" dirty="0">
                <a:solidFill>
                  <a:schemeClr val="accent5">
                    <a:lumMod val="75000"/>
                  </a:schemeClr>
                </a:solidFill>
                <a:latin typeface="Helvetica" panose="020B0604020202030204" pitchFamily="34" charset="0"/>
              </a:rPr>
              <a:t>CONCLUSIONES</a:t>
            </a:r>
          </a:p>
        </p:txBody>
      </p:sp>
    </p:spTree>
    <p:extLst>
      <p:ext uri="{BB962C8B-B14F-4D97-AF65-F5344CB8AC3E}">
        <p14:creationId xmlns:p14="http://schemas.microsoft.com/office/powerpoint/2010/main" val="87805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6766" y="1410980"/>
            <a:ext cx="8470468" cy="2944396"/>
          </a:xfrm>
          <a:prstGeom prst="rect">
            <a:avLst/>
          </a:prstGeom>
          <a:noFill/>
        </p:spPr>
        <p:txBody>
          <a:bodyPr wrap="square" rtlCol="0">
            <a:spAutoFit/>
          </a:bodyPr>
          <a:lstStyle/>
          <a:p>
            <a:pPr algn="just">
              <a:lnSpc>
                <a:spcPct val="150000"/>
              </a:lnSpc>
            </a:pP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Luego de aplicar los 4 modelos se observa que el mejor resultado lo obtiene la regresión logística con penalización L1 Y C=0.1, sin embargo cada resaltar que los 4 modelos arrojan resultados parecidos. De acuerdo a lo anterior podemos concluir que las predicciones se realizan con una precisión del 89%</a:t>
            </a:r>
          </a:p>
          <a:p>
            <a:pPr algn="just">
              <a:lnSpc>
                <a:spcPct val="150000"/>
              </a:lnSpc>
            </a:pPr>
            <a:endPar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También se puede concluir que se debe mejorar la fuente de datos, con variables menos subjetivas.</a:t>
            </a:r>
          </a:p>
        </p:txBody>
      </p:sp>
      <p:sp>
        <p:nvSpPr>
          <p:cNvPr id="5" name="CuadroTexto 4"/>
          <p:cNvSpPr txBox="1"/>
          <p:nvPr/>
        </p:nvSpPr>
        <p:spPr>
          <a:xfrm>
            <a:off x="275967" y="346101"/>
            <a:ext cx="8112659" cy="830997"/>
          </a:xfrm>
          <a:prstGeom prst="rect">
            <a:avLst/>
          </a:prstGeom>
          <a:noFill/>
        </p:spPr>
        <p:txBody>
          <a:bodyPr wrap="square" rtlCol="0">
            <a:spAutoFit/>
          </a:bodyPr>
          <a:lstStyle/>
          <a:p>
            <a:pPr algn="ctr"/>
            <a:r>
              <a:rPr lang="es-MX" sz="2400" b="1" dirty="0">
                <a:solidFill>
                  <a:schemeClr val="accent5">
                    <a:lumMod val="75000"/>
                  </a:schemeClr>
                </a:solidFill>
                <a:latin typeface="Helvetica" panose="020B0604020202030204" pitchFamily="34" charset="0"/>
              </a:rPr>
              <a:t>CONCLUSIONES</a:t>
            </a:r>
          </a:p>
          <a:p>
            <a:endParaRPr lang="es-ES" sz="24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83038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68071" y="624106"/>
            <a:ext cx="7807858" cy="1569660"/>
          </a:xfrm>
          <a:prstGeom prst="rect">
            <a:avLst/>
          </a:prstGeom>
          <a:noFill/>
        </p:spPr>
        <p:txBody>
          <a:bodyPr wrap="square" rtlCol="0">
            <a:spAutoFit/>
          </a:bodyPr>
          <a:lstStyle/>
          <a:p>
            <a:pPr algn="ctr"/>
            <a:r>
              <a:rPr lang="es-MX" sz="3200" b="1" dirty="0">
                <a:solidFill>
                  <a:schemeClr val="accent5">
                    <a:lumMod val="75000"/>
                  </a:schemeClr>
                </a:solidFill>
                <a:latin typeface="Helvetica" panose="020B0604020202030204" pitchFamily="34" charset="0"/>
              </a:rPr>
              <a:t>PREDICCIÓN DE ÉXITO DE UN ESTUDIANTE EN LAS ASIGNATURAS DE UN PROGRAMA UNIVERSITARIO</a:t>
            </a:r>
            <a:endParaRPr lang="es-ES" sz="3200" b="1" dirty="0">
              <a:solidFill>
                <a:schemeClr val="accent5">
                  <a:lumMod val="75000"/>
                </a:schemeClr>
              </a:solidFill>
              <a:latin typeface="Helvetica" panose="020B0604020202030204" pitchFamily="34" charset="0"/>
            </a:endParaRPr>
          </a:p>
        </p:txBody>
      </p:sp>
      <p:grpSp>
        <p:nvGrpSpPr>
          <p:cNvPr id="112" name="Google Shape;2778;p47">
            <a:extLst>
              <a:ext uri="{FF2B5EF4-FFF2-40B4-BE49-F238E27FC236}">
                <a16:creationId xmlns:a16="http://schemas.microsoft.com/office/drawing/2014/main" id="{FD3BF355-0DC5-4E9A-9352-A250D721EBD1}"/>
              </a:ext>
            </a:extLst>
          </p:cNvPr>
          <p:cNvGrpSpPr/>
          <p:nvPr/>
        </p:nvGrpSpPr>
        <p:grpSpPr>
          <a:xfrm>
            <a:off x="2788104" y="2689469"/>
            <a:ext cx="3347653" cy="2677661"/>
            <a:chOff x="2011725" y="44285"/>
            <a:chExt cx="4684870" cy="4762340"/>
          </a:xfrm>
        </p:grpSpPr>
        <p:grpSp>
          <p:nvGrpSpPr>
            <p:cNvPr id="113" name="Google Shape;2779;p47">
              <a:extLst>
                <a:ext uri="{FF2B5EF4-FFF2-40B4-BE49-F238E27FC236}">
                  <a16:creationId xmlns:a16="http://schemas.microsoft.com/office/drawing/2014/main" id="{066E2771-063F-49D0-AC76-AA0AA6038122}"/>
                </a:ext>
              </a:extLst>
            </p:cNvPr>
            <p:cNvGrpSpPr/>
            <p:nvPr/>
          </p:nvGrpSpPr>
          <p:grpSpPr>
            <a:xfrm>
              <a:off x="2119596" y="326448"/>
              <a:ext cx="3544299" cy="3707706"/>
              <a:chOff x="3860721" y="1330073"/>
              <a:chExt cx="3544299" cy="3707706"/>
            </a:xfrm>
          </p:grpSpPr>
          <p:sp>
            <p:nvSpPr>
              <p:cNvPr id="277" name="Google Shape;2780;p47">
                <a:extLst>
                  <a:ext uri="{FF2B5EF4-FFF2-40B4-BE49-F238E27FC236}">
                    <a16:creationId xmlns:a16="http://schemas.microsoft.com/office/drawing/2014/main" id="{07965706-71D0-4E85-B410-A22986E55C60}"/>
                  </a:ext>
                </a:extLst>
              </p:cNvPr>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1;p47">
                <a:extLst>
                  <a:ext uri="{FF2B5EF4-FFF2-40B4-BE49-F238E27FC236}">
                    <a16:creationId xmlns:a16="http://schemas.microsoft.com/office/drawing/2014/main" id="{3C51D456-7C45-41DF-958A-4657749379E4}"/>
                  </a:ext>
                </a:extLst>
              </p:cNvPr>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82;p47">
                <a:extLst>
                  <a:ext uri="{FF2B5EF4-FFF2-40B4-BE49-F238E27FC236}">
                    <a16:creationId xmlns:a16="http://schemas.microsoft.com/office/drawing/2014/main" id="{A6D97A7C-3B4B-4CF7-A800-824635794A1B}"/>
                  </a:ext>
                </a:extLst>
              </p:cNvPr>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783;p47">
                <a:extLst>
                  <a:ext uri="{FF2B5EF4-FFF2-40B4-BE49-F238E27FC236}">
                    <a16:creationId xmlns:a16="http://schemas.microsoft.com/office/drawing/2014/main" id="{F1078B22-8A70-4D01-9D54-B50E56C80948}"/>
                  </a:ext>
                </a:extLst>
              </p:cNvPr>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784;p47">
                <a:extLst>
                  <a:ext uri="{FF2B5EF4-FFF2-40B4-BE49-F238E27FC236}">
                    <a16:creationId xmlns:a16="http://schemas.microsoft.com/office/drawing/2014/main" id="{DE06E327-E886-4A54-8D14-924812E8F6D0}"/>
                  </a:ext>
                </a:extLst>
              </p:cNvPr>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785;p47">
                <a:extLst>
                  <a:ext uri="{FF2B5EF4-FFF2-40B4-BE49-F238E27FC236}">
                    <a16:creationId xmlns:a16="http://schemas.microsoft.com/office/drawing/2014/main" id="{0946FA51-2F55-4AA3-B26F-56CC409E98F7}"/>
                  </a:ext>
                </a:extLst>
              </p:cNvPr>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786;p47">
                <a:extLst>
                  <a:ext uri="{FF2B5EF4-FFF2-40B4-BE49-F238E27FC236}">
                    <a16:creationId xmlns:a16="http://schemas.microsoft.com/office/drawing/2014/main" id="{1EF2EBA8-B3ED-4D9F-92FE-F7B52BBFB718}"/>
                  </a:ext>
                </a:extLst>
              </p:cNvPr>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787;p47">
                <a:extLst>
                  <a:ext uri="{FF2B5EF4-FFF2-40B4-BE49-F238E27FC236}">
                    <a16:creationId xmlns:a16="http://schemas.microsoft.com/office/drawing/2014/main" id="{5D571AE2-67C3-4405-87C8-67A6EA5B765E}"/>
                  </a:ext>
                </a:extLst>
              </p:cNvPr>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788;p47">
                <a:extLst>
                  <a:ext uri="{FF2B5EF4-FFF2-40B4-BE49-F238E27FC236}">
                    <a16:creationId xmlns:a16="http://schemas.microsoft.com/office/drawing/2014/main" id="{EA93F28E-0C8E-4156-83F0-FE66638979F1}"/>
                  </a:ext>
                </a:extLst>
              </p:cNvPr>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789;p47">
                <a:extLst>
                  <a:ext uri="{FF2B5EF4-FFF2-40B4-BE49-F238E27FC236}">
                    <a16:creationId xmlns:a16="http://schemas.microsoft.com/office/drawing/2014/main" id="{8052AB39-5167-480F-A025-E46492590E34}"/>
                  </a:ext>
                </a:extLst>
              </p:cNvPr>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790;p47">
                <a:extLst>
                  <a:ext uri="{FF2B5EF4-FFF2-40B4-BE49-F238E27FC236}">
                    <a16:creationId xmlns:a16="http://schemas.microsoft.com/office/drawing/2014/main" id="{4300D0D3-011F-4E16-87F6-6D83E4E7380B}"/>
                  </a:ext>
                </a:extLst>
              </p:cNvPr>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791;p47">
                <a:extLst>
                  <a:ext uri="{FF2B5EF4-FFF2-40B4-BE49-F238E27FC236}">
                    <a16:creationId xmlns:a16="http://schemas.microsoft.com/office/drawing/2014/main" id="{F8A69385-60C1-4BFB-9550-714FBC7B92E0}"/>
                  </a:ext>
                </a:extLst>
              </p:cNvPr>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792;p47">
                <a:extLst>
                  <a:ext uri="{FF2B5EF4-FFF2-40B4-BE49-F238E27FC236}">
                    <a16:creationId xmlns:a16="http://schemas.microsoft.com/office/drawing/2014/main" id="{70BE7B0E-2654-48C9-A14C-8901B1F44362}"/>
                  </a:ext>
                </a:extLst>
              </p:cNvPr>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793;p47">
                <a:extLst>
                  <a:ext uri="{FF2B5EF4-FFF2-40B4-BE49-F238E27FC236}">
                    <a16:creationId xmlns:a16="http://schemas.microsoft.com/office/drawing/2014/main" id="{2FEAD91A-681F-4F16-97AB-20CD1D18B8DD}"/>
                  </a:ext>
                </a:extLst>
              </p:cNvPr>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794;p47">
                <a:extLst>
                  <a:ext uri="{FF2B5EF4-FFF2-40B4-BE49-F238E27FC236}">
                    <a16:creationId xmlns:a16="http://schemas.microsoft.com/office/drawing/2014/main" id="{2A0A6ED8-B825-43E9-92B8-CDC90B5855EB}"/>
                  </a:ext>
                </a:extLst>
              </p:cNvPr>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795;p47">
                <a:extLst>
                  <a:ext uri="{FF2B5EF4-FFF2-40B4-BE49-F238E27FC236}">
                    <a16:creationId xmlns:a16="http://schemas.microsoft.com/office/drawing/2014/main" id="{024256EB-CDDC-43C7-B69E-EA9793E62C0C}"/>
                  </a:ext>
                </a:extLst>
              </p:cNvPr>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796;p47">
                <a:extLst>
                  <a:ext uri="{FF2B5EF4-FFF2-40B4-BE49-F238E27FC236}">
                    <a16:creationId xmlns:a16="http://schemas.microsoft.com/office/drawing/2014/main" id="{FE0B9093-F9DC-48DE-98E9-3918789FBD3A}"/>
                  </a:ext>
                </a:extLst>
              </p:cNvPr>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797;p47">
                <a:extLst>
                  <a:ext uri="{FF2B5EF4-FFF2-40B4-BE49-F238E27FC236}">
                    <a16:creationId xmlns:a16="http://schemas.microsoft.com/office/drawing/2014/main" id="{5073D8F5-10FE-4C8A-9AD5-CE184DF2E7A5}"/>
                  </a:ext>
                </a:extLst>
              </p:cNvPr>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798;p47">
                <a:extLst>
                  <a:ext uri="{FF2B5EF4-FFF2-40B4-BE49-F238E27FC236}">
                    <a16:creationId xmlns:a16="http://schemas.microsoft.com/office/drawing/2014/main" id="{DFEF3DD2-52B0-4B6F-8C58-6474164C87E2}"/>
                  </a:ext>
                </a:extLst>
              </p:cNvPr>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799;p47">
                <a:extLst>
                  <a:ext uri="{FF2B5EF4-FFF2-40B4-BE49-F238E27FC236}">
                    <a16:creationId xmlns:a16="http://schemas.microsoft.com/office/drawing/2014/main" id="{7159960A-6505-4145-864B-81268D39CBFA}"/>
                  </a:ext>
                </a:extLst>
              </p:cNvPr>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800;p47">
                <a:extLst>
                  <a:ext uri="{FF2B5EF4-FFF2-40B4-BE49-F238E27FC236}">
                    <a16:creationId xmlns:a16="http://schemas.microsoft.com/office/drawing/2014/main" id="{F070C283-2D7A-4FF8-A2D9-D7BE9D0F6EF3}"/>
                  </a:ext>
                </a:extLst>
              </p:cNvPr>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801;p47">
                <a:extLst>
                  <a:ext uri="{FF2B5EF4-FFF2-40B4-BE49-F238E27FC236}">
                    <a16:creationId xmlns:a16="http://schemas.microsoft.com/office/drawing/2014/main" id="{ED2072D1-7AE2-4896-8825-89F2461C7727}"/>
                  </a:ext>
                </a:extLst>
              </p:cNvPr>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802;p47">
                <a:extLst>
                  <a:ext uri="{FF2B5EF4-FFF2-40B4-BE49-F238E27FC236}">
                    <a16:creationId xmlns:a16="http://schemas.microsoft.com/office/drawing/2014/main" id="{030D1121-C219-4279-BE39-0A1E49E56929}"/>
                  </a:ext>
                </a:extLst>
              </p:cNvPr>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2803;p47">
                <a:extLst>
                  <a:ext uri="{FF2B5EF4-FFF2-40B4-BE49-F238E27FC236}">
                    <a16:creationId xmlns:a16="http://schemas.microsoft.com/office/drawing/2014/main" id="{9ECE6A70-DBCC-42EC-A5F6-6F2CB8EDCEA1}"/>
                  </a:ext>
                </a:extLst>
              </p:cNvPr>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2804;p47">
                <a:extLst>
                  <a:ext uri="{FF2B5EF4-FFF2-40B4-BE49-F238E27FC236}">
                    <a16:creationId xmlns:a16="http://schemas.microsoft.com/office/drawing/2014/main" id="{C47AFAE8-A0CC-4FC8-827D-527420D9DB1B}"/>
                  </a:ext>
                </a:extLst>
              </p:cNvPr>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2805;p47">
                <a:extLst>
                  <a:ext uri="{FF2B5EF4-FFF2-40B4-BE49-F238E27FC236}">
                    <a16:creationId xmlns:a16="http://schemas.microsoft.com/office/drawing/2014/main" id="{5F5DF8D6-22E6-480F-8504-E37B77430269}"/>
                  </a:ext>
                </a:extLst>
              </p:cNvPr>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2806;p47">
                <a:extLst>
                  <a:ext uri="{FF2B5EF4-FFF2-40B4-BE49-F238E27FC236}">
                    <a16:creationId xmlns:a16="http://schemas.microsoft.com/office/drawing/2014/main" id="{86C7EBEE-CDF9-4BEC-A1A5-C4AB9F722F49}"/>
                  </a:ext>
                </a:extLst>
              </p:cNvPr>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2807;p47">
                <a:extLst>
                  <a:ext uri="{FF2B5EF4-FFF2-40B4-BE49-F238E27FC236}">
                    <a16:creationId xmlns:a16="http://schemas.microsoft.com/office/drawing/2014/main" id="{E929CABC-6D39-4289-9202-311ED8968CC5}"/>
                  </a:ext>
                </a:extLst>
              </p:cNvPr>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2808;p47">
                <a:extLst>
                  <a:ext uri="{FF2B5EF4-FFF2-40B4-BE49-F238E27FC236}">
                    <a16:creationId xmlns:a16="http://schemas.microsoft.com/office/drawing/2014/main" id="{5B97921F-44E9-4776-84BE-B94FDEF4BB88}"/>
                  </a:ext>
                </a:extLst>
              </p:cNvPr>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2809;p47">
                <a:extLst>
                  <a:ext uri="{FF2B5EF4-FFF2-40B4-BE49-F238E27FC236}">
                    <a16:creationId xmlns:a16="http://schemas.microsoft.com/office/drawing/2014/main" id="{95E70F08-7668-42C2-BFFD-497772EF0A47}"/>
                  </a:ext>
                </a:extLst>
              </p:cNvPr>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2810;p47">
                <a:extLst>
                  <a:ext uri="{FF2B5EF4-FFF2-40B4-BE49-F238E27FC236}">
                    <a16:creationId xmlns:a16="http://schemas.microsoft.com/office/drawing/2014/main" id="{9ADC9F1C-494F-4F4D-9A82-8E047F9465F9}"/>
                  </a:ext>
                </a:extLst>
              </p:cNvPr>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2811;p47">
                <a:extLst>
                  <a:ext uri="{FF2B5EF4-FFF2-40B4-BE49-F238E27FC236}">
                    <a16:creationId xmlns:a16="http://schemas.microsoft.com/office/drawing/2014/main" id="{6FD585D2-56EF-498A-BFA6-FD881A5A535F}"/>
                  </a:ext>
                </a:extLst>
              </p:cNvPr>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2812;p47">
                <a:extLst>
                  <a:ext uri="{FF2B5EF4-FFF2-40B4-BE49-F238E27FC236}">
                    <a16:creationId xmlns:a16="http://schemas.microsoft.com/office/drawing/2014/main" id="{834F6CEB-F5FC-46DF-9341-F2236C33B9C9}"/>
                  </a:ext>
                </a:extLst>
              </p:cNvPr>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2813;p47">
                <a:extLst>
                  <a:ext uri="{FF2B5EF4-FFF2-40B4-BE49-F238E27FC236}">
                    <a16:creationId xmlns:a16="http://schemas.microsoft.com/office/drawing/2014/main" id="{5C011762-0907-49B7-A5A3-0DD825F4D109}"/>
                  </a:ext>
                </a:extLst>
              </p:cNvPr>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2814;p47">
                <a:extLst>
                  <a:ext uri="{FF2B5EF4-FFF2-40B4-BE49-F238E27FC236}">
                    <a16:creationId xmlns:a16="http://schemas.microsoft.com/office/drawing/2014/main" id="{A3541ABB-DFF4-4D2C-8817-4FC2660BB531}"/>
                  </a:ext>
                </a:extLst>
              </p:cNvPr>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2815;p47">
                <a:extLst>
                  <a:ext uri="{FF2B5EF4-FFF2-40B4-BE49-F238E27FC236}">
                    <a16:creationId xmlns:a16="http://schemas.microsoft.com/office/drawing/2014/main" id="{A3EDF7F7-4E0D-4511-9672-E99C968DB8E0}"/>
                  </a:ext>
                </a:extLst>
              </p:cNvPr>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2816;p47">
                <a:extLst>
                  <a:ext uri="{FF2B5EF4-FFF2-40B4-BE49-F238E27FC236}">
                    <a16:creationId xmlns:a16="http://schemas.microsoft.com/office/drawing/2014/main" id="{8C2F8F8B-85BD-45F2-9F45-5D8AE9EDB92C}"/>
                  </a:ext>
                </a:extLst>
              </p:cNvPr>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2817;p47">
                <a:extLst>
                  <a:ext uri="{FF2B5EF4-FFF2-40B4-BE49-F238E27FC236}">
                    <a16:creationId xmlns:a16="http://schemas.microsoft.com/office/drawing/2014/main" id="{DED92DBD-25C7-42CB-B582-410C0D3E1D22}"/>
                  </a:ext>
                </a:extLst>
              </p:cNvPr>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2818;p47">
                <a:extLst>
                  <a:ext uri="{FF2B5EF4-FFF2-40B4-BE49-F238E27FC236}">
                    <a16:creationId xmlns:a16="http://schemas.microsoft.com/office/drawing/2014/main" id="{E6A6201F-5A15-4816-A93E-3FD0EC60DC08}"/>
                  </a:ext>
                </a:extLst>
              </p:cNvPr>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2819;p47">
                <a:extLst>
                  <a:ext uri="{FF2B5EF4-FFF2-40B4-BE49-F238E27FC236}">
                    <a16:creationId xmlns:a16="http://schemas.microsoft.com/office/drawing/2014/main" id="{B1A47ECF-E085-4E13-8683-6C9D0ED6856C}"/>
                  </a:ext>
                </a:extLst>
              </p:cNvPr>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2820;p47">
                <a:extLst>
                  <a:ext uri="{FF2B5EF4-FFF2-40B4-BE49-F238E27FC236}">
                    <a16:creationId xmlns:a16="http://schemas.microsoft.com/office/drawing/2014/main" id="{3CA02F38-C4B8-49E4-B385-0C022A46E155}"/>
                  </a:ext>
                </a:extLst>
              </p:cNvPr>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2821;p47">
                <a:extLst>
                  <a:ext uri="{FF2B5EF4-FFF2-40B4-BE49-F238E27FC236}">
                    <a16:creationId xmlns:a16="http://schemas.microsoft.com/office/drawing/2014/main" id="{8ABDA0C2-C8E7-4D94-BCC0-A5A2885071C2}"/>
                  </a:ext>
                </a:extLst>
              </p:cNvPr>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2822;p47">
                <a:extLst>
                  <a:ext uri="{FF2B5EF4-FFF2-40B4-BE49-F238E27FC236}">
                    <a16:creationId xmlns:a16="http://schemas.microsoft.com/office/drawing/2014/main" id="{1E605FB2-18C0-405F-873A-15CD9F69A040}"/>
                  </a:ext>
                </a:extLst>
              </p:cNvPr>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2823;p47">
                <a:extLst>
                  <a:ext uri="{FF2B5EF4-FFF2-40B4-BE49-F238E27FC236}">
                    <a16:creationId xmlns:a16="http://schemas.microsoft.com/office/drawing/2014/main" id="{9ED528AC-484E-4335-9A46-6245FF8BAE51}"/>
                  </a:ext>
                </a:extLst>
              </p:cNvPr>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2824;p47">
                <a:extLst>
                  <a:ext uri="{FF2B5EF4-FFF2-40B4-BE49-F238E27FC236}">
                    <a16:creationId xmlns:a16="http://schemas.microsoft.com/office/drawing/2014/main" id="{2F7081C3-24D3-4BAC-9EDD-9418035DE648}"/>
                  </a:ext>
                </a:extLst>
              </p:cNvPr>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2825;p47">
                <a:extLst>
                  <a:ext uri="{FF2B5EF4-FFF2-40B4-BE49-F238E27FC236}">
                    <a16:creationId xmlns:a16="http://schemas.microsoft.com/office/drawing/2014/main" id="{BE9BA996-C05C-481D-BDA9-090414A8F267}"/>
                  </a:ext>
                </a:extLst>
              </p:cNvPr>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2826;p47">
                <a:extLst>
                  <a:ext uri="{FF2B5EF4-FFF2-40B4-BE49-F238E27FC236}">
                    <a16:creationId xmlns:a16="http://schemas.microsoft.com/office/drawing/2014/main" id="{347A06B6-0514-4120-8FCB-1BC9DA3BE7C6}"/>
                  </a:ext>
                </a:extLst>
              </p:cNvPr>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2827;p47">
                <a:extLst>
                  <a:ext uri="{FF2B5EF4-FFF2-40B4-BE49-F238E27FC236}">
                    <a16:creationId xmlns:a16="http://schemas.microsoft.com/office/drawing/2014/main" id="{40F8B3AF-B617-4163-9C7D-BE9AA73EC2A4}"/>
                  </a:ext>
                </a:extLst>
              </p:cNvPr>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2828;p47">
                <a:extLst>
                  <a:ext uri="{FF2B5EF4-FFF2-40B4-BE49-F238E27FC236}">
                    <a16:creationId xmlns:a16="http://schemas.microsoft.com/office/drawing/2014/main" id="{B874D455-90DA-4E9B-A92D-D997BCA82BCE}"/>
                  </a:ext>
                </a:extLst>
              </p:cNvPr>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2829;p47">
                <a:extLst>
                  <a:ext uri="{FF2B5EF4-FFF2-40B4-BE49-F238E27FC236}">
                    <a16:creationId xmlns:a16="http://schemas.microsoft.com/office/drawing/2014/main" id="{055AEC5C-920A-4814-822A-91F86123D0CD}"/>
                  </a:ext>
                </a:extLst>
              </p:cNvPr>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2830;p47">
                <a:extLst>
                  <a:ext uri="{FF2B5EF4-FFF2-40B4-BE49-F238E27FC236}">
                    <a16:creationId xmlns:a16="http://schemas.microsoft.com/office/drawing/2014/main" id="{FC217158-9648-42A6-8AD7-4623A8C2B411}"/>
                  </a:ext>
                </a:extLst>
              </p:cNvPr>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2831;p47">
                <a:extLst>
                  <a:ext uri="{FF2B5EF4-FFF2-40B4-BE49-F238E27FC236}">
                    <a16:creationId xmlns:a16="http://schemas.microsoft.com/office/drawing/2014/main" id="{16C613C9-9721-4D7E-A086-1EE1401552EE}"/>
                  </a:ext>
                </a:extLst>
              </p:cNvPr>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2832;p47">
                <a:extLst>
                  <a:ext uri="{FF2B5EF4-FFF2-40B4-BE49-F238E27FC236}">
                    <a16:creationId xmlns:a16="http://schemas.microsoft.com/office/drawing/2014/main" id="{B198C000-5480-4AAD-BE4B-EA3AA621FA34}"/>
                  </a:ext>
                </a:extLst>
              </p:cNvPr>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2833;p47">
                <a:extLst>
                  <a:ext uri="{FF2B5EF4-FFF2-40B4-BE49-F238E27FC236}">
                    <a16:creationId xmlns:a16="http://schemas.microsoft.com/office/drawing/2014/main" id="{E07A4A34-C66C-496A-A2DE-AFEAF793E126}"/>
                  </a:ext>
                </a:extLst>
              </p:cNvPr>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2834;p47">
                <a:extLst>
                  <a:ext uri="{FF2B5EF4-FFF2-40B4-BE49-F238E27FC236}">
                    <a16:creationId xmlns:a16="http://schemas.microsoft.com/office/drawing/2014/main" id="{121602C3-C898-4F1A-91F6-5B1D41B3504E}"/>
                  </a:ext>
                </a:extLst>
              </p:cNvPr>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835;p47">
                <a:extLst>
                  <a:ext uri="{FF2B5EF4-FFF2-40B4-BE49-F238E27FC236}">
                    <a16:creationId xmlns:a16="http://schemas.microsoft.com/office/drawing/2014/main" id="{6ADB3473-D035-4D6C-AD20-81E51FD41574}"/>
                  </a:ext>
                </a:extLst>
              </p:cNvPr>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836;p47">
                <a:extLst>
                  <a:ext uri="{FF2B5EF4-FFF2-40B4-BE49-F238E27FC236}">
                    <a16:creationId xmlns:a16="http://schemas.microsoft.com/office/drawing/2014/main" id="{F224F218-133E-48A8-8D21-8F0D30049136}"/>
                  </a:ext>
                </a:extLst>
              </p:cNvPr>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837;p47">
                <a:extLst>
                  <a:ext uri="{FF2B5EF4-FFF2-40B4-BE49-F238E27FC236}">
                    <a16:creationId xmlns:a16="http://schemas.microsoft.com/office/drawing/2014/main" id="{7FA9FD38-4D87-4D69-9C13-321DDBFB1CF9}"/>
                  </a:ext>
                </a:extLst>
              </p:cNvPr>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838;p47">
                <a:extLst>
                  <a:ext uri="{FF2B5EF4-FFF2-40B4-BE49-F238E27FC236}">
                    <a16:creationId xmlns:a16="http://schemas.microsoft.com/office/drawing/2014/main" id="{62C87D64-97F6-4E20-80B7-5D289A7A56A1}"/>
                  </a:ext>
                </a:extLst>
              </p:cNvPr>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839;p47">
                <a:extLst>
                  <a:ext uri="{FF2B5EF4-FFF2-40B4-BE49-F238E27FC236}">
                    <a16:creationId xmlns:a16="http://schemas.microsoft.com/office/drawing/2014/main" id="{27238EDB-4BE2-4D6E-84BC-1054ACCB5974}"/>
                  </a:ext>
                </a:extLst>
              </p:cNvPr>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840;p47">
                <a:extLst>
                  <a:ext uri="{FF2B5EF4-FFF2-40B4-BE49-F238E27FC236}">
                    <a16:creationId xmlns:a16="http://schemas.microsoft.com/office/drawing/2014/main" id="{8E522B86-4FDB-4155-8FE9-5C740AA05ABA}"/>
                  </a:ext>
                </a:extLst>
              </p:cNvPr>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841;p47">
                <a:extLst>
                  <a:ext uri="{FF2B5EF4-FFF2-40B4-BE49-F238E27FC236}">
                    <a16:creationId xmlns:a16="http://schemas.microsoft.com/office/drawing/2014/main" id="{01782B8F-84E7-4F87-A0AB-59BA4AF951E7}"/>
                  </a:ext>
                </a:extLst>
              </p:cNvPr>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842;p47">
                <a:extLst>
                  <a:ext uri="{FF2B5EF4-FFF2-40B4-BE49-F238E27FC236}">
                    <a16:creationId xmlns:a16="http://schemas.microsoft.com/office/drawing/2014/main" id="{6E383D3A-9B80-402B-B8CE-32F966164173}"/>
                  </a:ext>
                </a:extLst>
              </p:cNvPr>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843;p47">
                <a:extLst>
                  <a:ext uri="{FF2B5EF4-FFF2-40B4-BE49-F238E27FC236}">
                    <a16:creationId xmlns:a16="http://schemas.microsoft.com/office/drawing/2014/main" id="{830FA1E4-EFA7-46A8-99FF-3C948B387630}"/>
                  </a:ext>
                </a:extLst>
              </p:cNvPr>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844;p47">
                <a:extLst>
                  <a:ext uri="{FF2B5EF4-FFF2-40B4-BE49-F238E27FC236}">
                    <a16:creationId xmlns:a16="http://schemas.microsoft.com/office/drawing/2014/main" id="{4A204BF6-6E84-42FD-881D-42FC8AE39CB7}"/>
                  </a:ext>
                </a:extLst>
              </p:cNvPr>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845;p47">
                <a:extLst>
                  <a:ext uri="{FF2B5EF4-FFF2-40B4-BE49-F238E27FC236}">
                    <a16:creationId xmlns:a16="http://schemas.microsoft.com/office/drawing/2014/main" id="{74320495-C2C0-45E6-AACD-0E6D3E0C8B89}"/>
                  </a:ext>
                </a:extLst>
              </p:cNvPr>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2846;p47">
                <a:extLst>
                  <a:ext uri="{FF2B5EF4-FFF2-40B4-BE49-F238E27FC236}">
                    <a16:creationId xmlns:a16="http://schemas.microsoft.com/office/drawing/2014/main" id="{89B9F5C6-6CC2-40F3-A3EE-5C72571A21A9}"/>
                  </a:ext>
                </a:extLst>
              </p:cNvPr>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847;p47">
                <a:extLst>
                  <a:ext uri="{FF2B5EF4-FFF2-40B4-BE49-F238E27FC236}">
                    <a16:creationId xmlns:a16="http://schemas.microsoft.com/office/drawing/2014/main" id="{B402651D-6304-4EDF-828E-DD9B2E9BA8D2}"/>
                  </a:ext>
                </a:extLst>
              </p:cNvPr>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2848;p47">
                <a:extLst>
                  <a:ext uri="{FF2B5EF4-FFF2-40B4-BE49-F238E27FC236}">
                    <a16:creationId xmlns:a16="http://schemas.microsoft.com/office/drawing/2014/main" id="{CE6F0FE5-3331-4279-A39A-EA04F82FEB7B}"/>
                  </a:ext>
                </a:extLst>
              </p:cNvPr>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849;p47">
                <a:extLst>
                  <a:ext uri="{FF2B5EF4-FFF2-40B4-BE49-F238E27FC236}">
                    <a16:creationId xmlns:a16="http://schemas.microsoft.com/office/drawing/2014/main" id="{40AD2EF8-1A55-417E-980F-07BD077189E3}"/>
                  </a:ext>
                </a:extLst>
              </p:cNvPr>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2850;p47">
                <a:extLst>
                  <a:ext uri="{FF2B5EF4-FFF2-40B4-BE49-F238E27FC236}">
                    <a16:creationId xmlns:a16="http://schemas.microsoft.com/office/drawing/2014/main" id="{E6642020-A3B6-4C70-9AC4-65FDAC4A9B89}"/>
                  </a:ext>
                </a:extLst>
              </p:cNvPr>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851;p47">
                <a:extLst>
                  <a:ext uri="{FF2B5EF4-FFF2-40B4-BE49-F238E27FC236}">
                    <a16:creationId xmlns:a16="http://schemas.microsoft.com/office/drawing/2014/main" id="{C1435939-2457-4CA8-B770-042BBD7D5D63}"/>
                  </a:ext>
                </a:extLst>
              </p:cNvPr>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852;p47">
                <a:extLst>
                  <a:ext uri="{FF2B5EF4-FFF2-40B4-BE49-F238E27FC236}">
                    <a16:creationId xmlns:a16="http://schemas.microsoft.com/office/drawing/2014/main" id="{A8AC9508-44A2-4688-A64E-45E461CC9AB3}"/>
                  </a:ext>
                </a:extLst>
              </p:cNvPr>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853;p47">
                <a:extLst>
                  <a:ext uri="{FF2B5EF4-FFF2-40B4-BE49-F238E27FC236}">
                    <a16:creationId xmlns:a16="http://schemas.microsoft.com/office/drawing/2014/main" id="{BF385893-37D4-4563-B68A-E1D5A3214FEF}"/>
                  </a:ext>
                </a:extLst>
              </p:cNvPr>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854;p47">
                <a:extLst>
                  <a:ext uri="{FF2B5EF4-FFF2-40B4-BE49-F238E27FC236}">
                    <a16:creationId xmlns:a16="http://schemas.microsoft.com/office/drawing/2014/main" id="{A143CC81-7E78-4FF3-9B0F-C63405055D01}"/>
                  </a:ext>
                </a:extLst>
              </p:cNvPr>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855;p47">
                <a:extLst>
                  <a:ext uri="{FF2B5EF4-FFF2-40B4-BE49-F238E27FC236}">
                    <a16:creationId xmlns:a16="http://schemas.microsoft.com/office/drawing/2014/main" id="{4AAE3716-F950-4F8D-90A5-DC783C993A70}"/>
                  </a:ext>
                </a:extLst>
              </p:cNvPr>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856;p47">
                <a:extLst>
                  <a:ext uri="{FF2B5EF4-FFF2-40B4-BE49-F238E27FC236}">
                    <a16:creationId xmlns:a16="http://schemas.microsoft.com/office/drawing/2014/main" id="{B7D93C33-3FCF-4894-BC09-461E26EC8D5E}"/>
                  </a:ext>
                </a:extLst>
              </p:cNvPr>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857;p47">
                <a:extLst>
                  <a:ext uri="{FF2B5EF4-FFF2-40B4-BE49-F238E27FC236}">
                    <a16:creationId xmlns:a16="http://schemas.microsoft.com/office/drawing/2014/main" id="{FA1637D0-820D-45BF-B843-5D8518C5EBBC}"/>
                  </a:ext>
                </a:extLst>
              </p:cNvPr>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2858;p47">
                <a:extLst>
                  <a:ext uri="{FF2B5EF4-FFF2-40B4-BE49-F238E27FC236}">
                    <a16:creationId xmlns:a16="http://schemas.microsoft.com/office/drawing/2014/main" id="{10A2533B-85BB-4373-A2FC-5FD3058CF49B}"/>
                  </a:ext>
                </a:extLst>
              </p:cNvPr>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2859;p47">
                <a:extLst>
                  <a:ext uri="{FF2B5EF4-FFF2-40B4-BE49-F238E27FC236}">
                    <a16:creationId xmlns:a16="http://schemas.microsoft.com/office/drawing/2014/main" id="{A9A62367-D872-4CE3-8C70-38E7EDE6B91A}"/>
                  </a:ext>
                </a:extLst>
              </p:cNvPr>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860;p47">
                <a:extLst>
                  <a:ext uri="{FF2B5EF4-FFF2-40B4-BE49-F238E27FC236}">
                    <a16:creationId xmlns:a16="http://schemas.microsoft.com/office/drawing/2014/main" id="{1D6E2E8B-85B7-4C19-880D-8F58A994C174}"/>
                  </a:ext>
                </a:extLst>
              </p:cNvPr>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861;p47">
                <a:extLst>
                  <a:ext uri="{FF2B5EF4-FFF2-40B4-BE49-F238E27FC236}">
                    <a16:creationId xmlns:a16="http://schemas.microsoft.com/office/drawing/2014/main" id="{1EE44BA5-E1A8-4B97-9EE6-412930619F9F}"/>
                  </a:ext>
                </a:extLst>
              </p:cNvPr>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862;p47">
                <a:extLst>
                  <a:ext uri="{FF2B5EF4-FFF2-40B4-BE49-F238E27FC236}">
                    <a16:creationId xmlns:a16="http://schemas.microsoft.com/office/drawing/2014/main" id="{6354EF0B-CB85-41C7-937A-EF1B4EA78FBC}"/>
                  </a:ext>
                </a:extLst>
              </p:cNvPr>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2863;p47">
                <a:extLst>
                  <a:ext uri="{FF2B5EF4-FFF2-40B4-BE49-F238E27FC236}">
                    <a16:creationId xmlns:a16="http://schemas.microsoft.com/office/drawing/2014/main" id="{7A78982A-AAC2-4E2A-A454-BE84D27CE01A}"/>
                  </a:ext>
                </a:extLst>
              </p:cNvPr>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2864;p47">
                <a:extLst>
                  <a:ext uri="{FF2B5EF4-FFF2-40B4-BE49-F238E27FC236}">
                    <a16:creationId xmlns:a16="http://schemas.microsoft.com/office/drawing/2014/main" id="{A58DAF0C-892A-4123-ABE0-7BE528DE631F}"/>
                  </a:ext>
                </a:extLst>
              </p:cNvPr>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2865;p47">
                <a:extLst>
                  <a:ext uri="{FF2B5EF4-FFF2-40B4-BE49-F238E27FC236}">
                    <a16:creationId xmlns:a16="http://schemas.microsoft.com/office/drawing/2014/main" id="{D9B70033-B183-4229-B196-10FEE79634BB}"/>
                  </a:ext>
                </a:extLst>
              </p:cNvPr>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2866;p47">
                <a:extLst>
                  <a:ext uri="{FF2B5EF4-FFF2-40B4-BE49-F238E27FC236}">
                    <a16:creationId xmlns:a16="http://schemas.microsoft.com/office/drawing/2014/main" id="{39579873-CFA1-4D71-B5B6-81621AB5E5F9}"/>
                  </a:ext>
                </a:extLst>
              </p:cNvPr>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2867;p47">
                <a:extLst>
                  <a:ext uri="{FF2B5EF4-FFF2-40B4-BE49-F238E27FC236}">
                    <a16:creationId xmlns:a16="http://schemas.microsoft.com/office/drawing/2014/main" id="{651C521F-EA22-4849-A5C0-A1273BC9496B}"/>
                  </a:ext>
                </a:extLst>
              </p:cNvPr>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2868;p47">
                <a:extLst>
                  <a:ext uri="{FF2B5EF4-FFF2-40B4-BE49-F238E27FC236}">
                    <a16:creationId xmlns:a16="http://schemas.microsoft.com/office/drawing/2014/main" id="{04B056C7-1AC0-44FB-BA24-AC8431269249}"/>
                  </a:ext>
                </a:extLst>
              </p:cNvPr>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2869;p47">
                <a:extLst>
                  <a:ext uri="{FF2B5EF4-FFF2-40B4-BE49-F238E27FC236}">
                    <a16:creationId xmlns:a16="http://schemas.microsoft.com/office/drawing/2014/main" id="{80AB3C4E-FFBA-463C-851A-1BF997685046}"/>
                  </a:ext>
                </a:extLst>
              </p:cNvPr>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2870;p47">
                <a:extLst>
                  <a:ext uri="{FF2B5EF4-FFF2-40B4-BE49-F238E27FC236}">
                    <a16:creationId xmlns:a16="http://schemas.microsoft.com/office/drawing/2014/main" id="{E984E09C-3344-4080-BE82-9407EB4DF365}"/>
                  </a:ext>
                </a:extLst>
              </p:cNvPr>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2871;p47">
                <a:extLst>
                  <a:ext uri="{FF2B5EF4-FFF2-40B4-BE49-F238E27FC236}">
                    <a16:creationId xmlns:a16="http://schemas.microsoft.com/office/drawing/2014/main" id="{0A68199F-26BC-4296-B20B-CAC855A3B802}"/>
                  </a:ext>
                </a:extLst>
              </p:cNvPr>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2872;p47">
                <a:extLst>
                  <a:ext uri="{FF2B5EF4-FFF2-40B4-BE49-F238E27FC236}">
                    <a16:creationId xmlns:a16="http://schemas.microsoft.com/office/drawing/2014/main" id="{B2A39378-44ED-4846-BD76-F2DBA7162766}"/>
                  </a:ext>
                </a:extLst>
              </p:cNvPr>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2873;p47">
                <a:extLst>
                  <a:ext uri="{FF2B5EF4-FFF2-40B4-BE49-F238E27FC236}">
                    <a16:creationId xmlns:a16="http://schemas.microsoft.com/office/drawing/2014/main" id="{06881A14-8C5A-4BDD-B492-C478C121D39D}"/>
                  </a:ext>
                </a:extLst>
              </p:cNvPr>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2874;p47">
                <a:extLst>
                  <a:ext uri="{FF2B5EF4-FFF2-40B4-BE49-F238E27FC236}">
                    <a16:creationId xmlns:a16="http://schemas.microsoft.com/office/drawing/2014/main" id="{917C5FA3-D40A-4825-988E-21C07ED672E8}"/>
                  </a:ext>
                </a:extLst>
              </p:cNvPr>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2875;p47">
                <a:extLst>
                  <a:ext uri="{FF2B5EF4-FFF2-40B4-BE49-F238E27FC236}">
                    <a16:creationId xmlns:a16="http://schemas.microsoft.com/office/drawing/2014/main" id="{4E4205F7-A90B-4074-BFD4-E6C83722260A}"/>
                  </a:ext>
                </a:extLst>
              </p:cNvPr>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2876;p47">
                <a:extLst>
                  <a:ext uri="{FF2B5EF4-FFF2-40B4-BE49-F238E27FC236}">
                    <a16:creationId xmlns:a16="http://schemas.microsoft.com/office/drawing/2014/main" id="{78543BC7-B9BC-4D06-A715-EF9F5B75B7D8}"/>
                  </a:ext>
                </a:extLst>
              </p:cNvPr>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2877;p47">
                <a:extLst>
                  <a:ext uri="{FF2B5EF4-FFF2-40B4-BE49-F238E27FC236}">
                    <a16:creationId xmlns:a16="http://schemas.microsoft.com/office/drawing/2014/main" id="{3E743BBF-41B0-46F1-8169-AEE7D37F068E}"/>
                  </a:ext>
                </a:extLst>
              </p:cNvPr>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2878;p47">
                <a:extLst>
                  <a:ext uri="{FF2B5EF4-FFF2-40B4-BE49-F238E27FC236}">
                    <a16:creationId xmlns:a16="http://schemas.microsoft.com/office/drawing/2014/main" id="{FF161B17-2BBA-421D-BE26-1F6D9E94A53A}"/>
                  </a:ext>
                </a:extLst>
              </p:cNvPr>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2879;p47">
                <a:extLst>
                  <a:ext uri="{FF2B5EF4-FFF2-40B4-BE49-F238E27FC236}">
                    <a16:creationId xmlns:a16="http://schemas.microsoft.com/office/drawing/2014/main" id="{53059DB1-21F8-4057-87CC-6DBBB684B265}"/>
                  </a:ext>
                </a:extLst>
              </p:cNvPr>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2880;p47">
                <a:extLst>
                  <a:ext uri="{FF2B5EF4-FFF2-40B4-BE49-F238E27FC236}">
                    <a16:creationId xmlns:a16="http://schemas.microsoft.com/office/drawing/2014/main" id="{3F3823CE-7665-4F84-99A5-200B778E9B89}"/>
                  </a:ext>
                </a:extLst>
              </p:cNvPr>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2881;p47">
                <a:extLst>
                  <a:ext uri="{FF2B5EF4-FFF2-40B4-BE49-F238E27FC236}">
                    <a16:creationId xmlns:a16="http://schemas.microsoft.com/office/drawing/2014/main" id="{77374E43-ABB1-46B2-89FB-08D17150DBA2}"/>
                  </a:ext>
                </a:extLst>
              </p:cNvPr>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2882;p47">
                <a:extLst>
                  <a:ext uri="{FF2B5EF4-FFF2-40B4-BE49-F238E27FC236}">
                    <a16:creationId xmlns:a16="http://schemas.microsoft.com/office/drawing/2014/main" id="{FE934D72-EDE6-4303-AE74-DB5E4D80A27E}"/>
                  </a:ext>
                </a:extLst>
              </p:cNvPr>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2883;p47">
                <a:extLst>
                  <a:ext uri="{FF2B5EF4-FFF2-40B4-BE49-F238E27FC236}">
                    <a16:creationId xmlns:a16="http://schemas.microsoft.com/office/drawing/2014/main" id="{C17AD765-C717-4D54-81EF-2C3797C2D188}"/>
                  </a:ext>
                </a:extLst>
              </p:cNvPr>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2884;p47">
                <a:extLst>
                  <a:ext uri="{FF2B5EF4-FFF2-40B4-BE49-F238E27FC236}">
                    <a16:creationId xmlns:a16="http://schemas.microsoft.com/office/drawing/2014/main" id="{B34A4669-82BA-4D88-A822-334A4FFB46C4}"/>
                  </a:ext>
                </a:extLst>
              </p:cNvPr>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2885;p47">
                <a:extLst>
                  <a:ext uri="{FF2B5EF4-FFF2-40B4-BE49-F238E27FC236}">
                    <a16:creationId xmlns:a16="http://schemas.microsoft.com/office/drawing/2014/main" id="{C87A728A-FDF0-44D7-AD9C-BF0DF2607BEB}"/>
                  </a:ext>
                </a:extLst>
              </p:cNvPr>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2886;p47">
                <a:extLst>
                  <a:ext uri="{FF2B5EF4-FFF2-40B4-BE49-F238E27FC236}">
                    <a16:creationId xmlns:a16="http://schemas.microsoft.com/office/drawing/2014/main" id="{B50EDB92-5828-44A6-BD62-24B96F7AAA21}"/>
                  </a:ext>
                </a:extLst>
              </p:cNvPr>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 name="Google Shape;2887;p47">
              <a:extLst>
                <a:ext uri="{FF2B5EF4-FFF2-40B4-BE49-F238E27FC236}">
                  <a16:creationId xmlns:a16="http://schemas.microsoft.com/office/drawing/2014/main" id="{367CF1D0-FDA8-47D4-AEAA-BCAA5D230BBD}"/>
                </a:ext>
              </a:extLst>
            </p:cNvPr>
            <p:cNvSpPr/>
            <p:nvPr/>
          </p:nvSpPr>
          <p:spPr>
            <a:xfrm>
              <a:off x="4424312" y="3389781"/>
              <a:ext cx="2237898" cy="1292066"/>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888;p47">
              <a:extLst>
                <a:ext uri="{FF2B5EF4-FFF2-40B4-BE49-F238E27FC236}">
                  <a16:creationId xmlns:a16="http://schemas.microsoft.com/office/drawing/2014/main" id="{EB690446-DE70-4A28-81DD-5CE3CF5C12A7}"/>
                </a:ext>
              </a:extLst>
            </p:cNvPr>
            <p:cNvSpPr/>
            <p:nvPr/>
          </p:nvSpPr>
          <p:spPr>
            <a:xfrm>
              <a:off x="4458697" y="3370540"/>
              <a:ext cx="2237898" cy="1292066"/>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889;p47">
              <a:extLst>
                <a:ext uri="{FF2B5EF4-FFF2-40B4-BE49-F238E27FC236}">
                  <a16:creationId xmlns:a16="http://schemas.microsoft.com/office/drawing/2014/main" id="{F19D62A5-7FDE-4697-ACEF-6A5B68FD4D35}"/>
                </a:ext>
              </a:extLst>
            </p:cNvPr>
            <p:cNvSpPr/>
            <p:nvPr/>
          </p:nvSpPr>
          <p:spPr>
            <a:xfrm>
              <a:off x="4458697" y="3334726"/>
              <a:ext cx="2237898" cy="1292066"/>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890;p47">
              <a:extLst>
                <a:ext uri="{FF2B5EF4-FFF2-40B4-BE49-F238E27FC236}">
                  <a16:creationId xmlns:a16="http://schemas.microsoft.com/office/drawing/2014/main" id="{B6AEBE28-BE61-45E9-B795-3C338AA346DD}"/>
                </a:ext>
              </a:extLst>
            </p:cNvPr>
            <p:cNvSpPr/>
            <p:nvPr/>
          </p:nvSpPr>
          <p:spPr>
            <a:xfrm>
              <a:off x="5662371" y="3457123"/>
              <a:ext cx="830865" cy="479678"/>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891;p47">
              <a:extLst>
                <a:ext uri="{FF2B5EF4-FFF2-40B4-BE49-F238E27FC236}">
                  <a16:creationId xmlns:a16="http://schemas.microsoft.com/office/drawing/2014/main" id="{4F16EE1B-25F6-45AF-BE48-136A02AD4465}"/>
                </a:ext>
              </a:extLst>
            </p:cNvPr>
            <p:cNvSpPr/>
            <p:nvPr/>
          </p:nvSpPr>
          <p:spPr>
            <a:xfrm>
              <a:off x="5582647" y="3524845"/>
              <a:ext cx="793337" cy="45805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892;p47">
              <a:extLst>
                <a:ext uri="{FF2B5EF4-FFF2-40B4-BE49-F238E27FC236}">
                  <a16:creationId xmlns:a16="http://schemas.microsoft.com/office/drawing/2014/main" id="{F2D9D078-013C-41B7-84F0-F579E64A36E1}"/>
                </a:ext>
              </a:extLst>
            </p:cNvPr>
            <p:cNvSpPr/>
            <p:nvPr/>
          </p:nvSpPr>
          <p:spPr>
            <a:xfrm>
              <a:off x="5520830" y="3560469"/>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893;p47">
              <a:extLst>
                <a:ext uri="{FF2B5EF4-FFF2-40B4-BE49-F238E27FC236}">
                  <a16:creationId xmlns:a16="http://schemas.microsoft.com/office/drawing/2014/main" id="{76239F12-51FC-4130-BFC5-CA6D642B6138}"/>
                </a:ext>
              </a:extLst>
            </p:cNvPr>
            <p:cNvSpPr/>
            <p:nvPr/>
          </p:nvSpPr>
          <p:spPr>
            <a:xfrm>
              <a:off x="5459108" y="3596188"/>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894;p47">
              <a:extLst>
                <a:ext uri="{FF2B5EF4-FFF2-40B4-BE49-F238E27FC236}">
                  <a16:creationId xmlns:a16="http://schemas.microsoft.com/office/drawing/2014/main" id="{32EDDEAC-7FB4-4E77-B72C-CB7D4603C517}"/>
                </a:ext>
              </a:extLst>
            </p:cNvPr>
            <p:cNvSpPr/>
            <p:nvPr/>
          </p:nvSpPr>
          <p:spPr>
            <a:xfrm>
              <a:off x="5006003" y="3836122"/>
              <a:ext cx="830770" cy="479679"/>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895;p47">
              <a:extLst>
                <a:ext uri="{FF2B5EF4-FFF2-40B4-BE49-F238E27FC236}">
                  <a16:creationId xmlns:a16="http://schemas.microsoft.com/office/drawing/2014/main" id="{F3CFE4E9-7897-407E-8FB7-471D9A5FACE6}"/>
                </a:ext>
              </a:extLst>
            </p:cNvPr>
            <p:cNvSpPr/>
            <p:nvPr/>
          </p:nvSpPr>
          <p:spPr>
            <a:xfrm>
              <a:off x="4926279" y="3903750"/>
              <a:ext cx="741616" cy="428244"/>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896;p47">
              <a:extLst>
                <a:ext uri="{FF2B5EF4-FFF2-40B4-BE49-F238E27FC236}">
                  <a16:creationId xmlns:a16="http://schemas.microsoft.com/office/drawing/2014/main" id="{BA43F2FF-C668-45C9-A00C-56AFFE42525A}"/>
                </a:ext>
              </a:extLst>
            </p:cNvPr>
            <p:cNvSpPr/>
            <p:nvPr/>
          </p:nvSpPr>
          <p:spPr>
            <a:xfrm>
              <a:off x="4864462" y="3939468"/>
              <a:ext cx="727614" cy="42005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897;p47">
              <a:extLst>
                <a:ext uri="{FF2B5EF4-FFF2-40B4-BE49-F238E27FC236}">
                  <a16:creationId xmlns:a16="http://schemas.microsoft.com/office/drawing/2014/main" id="{64E48F86-2EB6-4C5B-8479-3556C22633CB}"/>
                </a:ext>
              </a:extLst>
            </p:cNvPr>
            <p:cNvSpPr/>
            <p:nvPr/>
          </p:nvSpPr>
          <p:spPr>
            <a:xfrm>
              <a:off x="4802740" y="3975092"/>
              <a:ext cx="620839" cy="358520"/>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898;p47">
              <a:extLst>
                <a:ext uri="{FF2B5EF4-FFF2-40B4-BE49-F238E27FC236}">
                  <a16:creationId xmlns:a16="http://schemas.microsoft.com/office/drawing/2014/main" id="{FE58D39D-7CFB-461B-A099-854A056D0EA8}"/>
                </a:ext>
              </a:extLst>
            </p:cNvPr>
            <p:cNvSpPr/>
            <p:nvPr/>
          </p:nvSpPr>
          <p:spPr>
            <a:xfrm>
              <a:off x="5169357" y="3663339"/>
              <a:ext cx="421766" cy="243458"/>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899;p47">
              <a:extLst>
                <a:ext uri="{FF2B5EF4-FFF2-40B4-BE49-F238E27FC236}">
                  <a16:creationId xmlns:a16="http://schemas.microsoft.com/office/drawing/2014/main" id="{46DD86E1-1FD4-486A-8182-81C89550201E}"/>
                </a:ext>
              </a:extLst>
            </p:cNvPr>
            <p:cNvSpPr/>
            <p:nvPr/>
          </p:nvSpPr>
          <p:spPr>
            <a:xfrm>
              <a:off x="5441867" y="3820597"/>
              <a:ext cx="421766" cy="243554"/>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900;p47">
              <a:extLst>
                <a:ext uri="{FF2B5EF4-FFF2-40B4-BE49-F238E27FC236}">
                  <a16:creationId xmlns:a16="http://schemas.microsoft.com/office/drawing/2014/main" id="{185E67F9-35F4-4F79-8617-56010EE83AB3}"/>
                </a:ext>
              </a:extLst>
            </p:cNvPr>
            <p:cNvSpPr/>
            <p:nvPr/>
          </p:nvSpPr>
          <p:spPr>
            <a:xfrm>
              <a:off x="5714378" y="3977950"/>
              <a:ext cx="421766" cy="243554"/>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901;p47">
              <a:extLst>
                <a:ext uri="{FF2B5EF4-FFF2-40B4-BE49-F238E27FC236}">
                  <a16:creationId xmlns:a16="http://schemas.microsoft.com/office/drawing/2014/main" id="{EA3C5D1B-3F27-4D0E-A1D9-A9BE2B429CD0}"/>
                </a:ext>
              </a:extLst>
            </p:cNvPr>
            <p:cNvSpPr/>
            <p:nvPr/>
          </p:nvSpPr>
          <p:spPr>
            <a:xfrm>
              <a:off x="2242896" y="2171438"/>
              <a:ext cx="357473" cy="206406"/>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902;p47">
              <a:extLst>
                <a:ext uri="{FF2B5EF4-FFF2-40B4-BE49-F238E27FC236}">
                  <a16:creationId xmlns:a16="http://schemas.microsoft.com/office/drawing/2014/main" id="{35BAA7BD-BE3C-4D6A-A477-F6325A0F293B}"/>
                </a:ext>
              </a:extLst>
            </p:cNvPr>
            <p:cNvSpPr/>
            <p:nvPr/>
          </p:nvSpPr>
          <p:spPr>
            <a:xfrm>
              <a:off x="2526170" y="2006084"/>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903;p47">
              <a:extLst>
                <a:ext uri="{FF2B5EF4-FFF2-40B4-BE49-F238E27FC236}">
                  <a16:creationId xmlns:a16="http://schemas.microsoft.com/office/drawing/2014/main" id="{0537BA69-F4F6-4FEA-BF08-10470E27E9CD}"/>
                </a:ext>
              </a:extLst>
            </p:cNvPr>
            <p:cNvSpPr/>
            <p:nvPr/>
          </p:nvSpPr>
          <p:spPr>
            <a:xfrm>
              <a:off x="2632278" y="1017294"/>
              <a:ext cx="357473" cy="206311"/>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904;p47">
              <a:extLst>
                <a:ext uri="{FF2B5EF4-FFF2-40B4-BE49-F238E27FC236}">
                  <a16:creationId xmlns:a16="http://schemas.microsoft.com/office/drawing/2014/main" id="{FDA0C57C-9E79-41B1-8188-79070B82976A}"/>
                </a:ext>
              </a:extLst>
            </p:cNvPr>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905;p47">
              <a:extLst>
                <a:ext uri="{FF2B5EF4-FFF2-40B4-BE49-F238E27FC236}">
                  <a16:creationId xmlns:a16="http://schemas.microsoft.com/office/drawing/2014/main" id="{6A0BF3A3-8165-44F5-8F8C-CD333C51E024}"/>
                </a:ext>
              </a:extLst>
            </p:cNvPr>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906;p47">
              <a:extLst>
                <a:ext uri="{FF2B5EF4-FFF2-40B4-BE49-F238E27FC236}">
                  <a16:creationId xmlns:a16="http://schemas.microsoft.com/office/drawing/2014/main" id="{70831D49-30BE-43B0-A7DF-80B43FD57960}"/>
                </a:ext>
              </a:extLst>
            </p:cNvPr>
            <p:cNvSpPr/>
            <p:nvPr/>
          </p:nvSpPr>
          <p:spPr>
            <a:xfrm>
              <a:off x="2811062" y="1120450"/>
              <a:ext cx="178689" cy="1032319"/>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907;p47">
              <a:extLst>
                <a:ext uri="{FF2B5EF4-FFF2-40B4-BE49-F238E27FC236}">
                  <a16:creationId xmlns:a16="http://schemas.microsoft.com/office/drawing/2014/main" id="{CD86E62D-25FD-4D26-AD86-5D9A4EF61803}"/>
                </a:ext>
              </a:extLst>
            </p:cNvPr>
            <p:cNvSpPr/>
            <p:nvPr/>
          </p:nvSpPr>
          <p:spPr>
            <a:xfrm>
              <a:off x="2364150" y="1481542"/>
              <a:ext cx="357473" cy="2065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908;p47">
              <a:extLst>
                <a:ext uri="{FF2B5EF4-FFF2-40B4-BE49-F238E27FC236}">
                  <a16:creationId xmlns:a16="http://schemas.microsoft.com/office/drawing/2014/main" id="{3AA48A2D-67B0-435C-8491-154784B1BAB5}"/>
                </a:ext>
              </a:extLst>
            </p:cNvPr>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909;p47">
              <a:extLst>
                <a:ext uri="{FF2B5EF4-FFF2-40B4-BE49-F238E27FC236}">
                  <a16:creationId xmlns:a16="http://schemas.microsoft.com/office/drawing/2014/main" id="{77449714-0E0D-4FAD-A260-4E0FBB05C20D}"/>
                </a:ext>
              </a:extLst>
            </p:cNvPr>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910;p47">
              <a:extLst>
                <a:ext uri="{FF2B5EF4-FFF2-40B4-BE49-F238E27FC236}">
                  <a16:creationId xmlns:a16="http://schemas.microsoft.com/office/drawing/2014/main" id="{8B206478-287C-42E1-998B-7892FEF3F647}"/>
                </a:ext>
              </a:extLst>
            </p:cNvPr>
            <p:cNvSpPr/>
            <p:nvPr/>
          </p:nvSpPr>
          <p:spPr>
            <a:xfrm>
              <a:off x="2542934" y="1584793"/>
              <a:ext cx="178688" cy="72189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911;p47">
              <a:extLst>
                <a:ext uri="{FF2B5EF4-FFF2-40B4-BE49-F238E27FC236}">
                  <a16:creationId xmlns:a16="http://schemas.microsoft.com/office/drawing/2014/main" id="{3F8C34C9-48B5-405D-B59B-8A61AA946C5A}"/>
                </a:ext>
              </a:extLst>
            </p:cNvPr>
            <p:cNvSpPr/>
            <p:nvPr/>
          </p:nvSpPr>
          <p:spPr>
            <a:xfrm>
              <a:off x="2013915" y="2306693"/>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912;p47">
              <a:extLst>
                <a:ext uri="{FF2B5EF4-FFF2-40B4-BE49-F238E27FC236}">
                  <a16:creationId xmlns:a16="http://schemas.microsoft.com/office/drawing/2014/main" id="{9E0143CC-177D-40C7-A121-EDB85B5D8629}"/>
                </a:ext>
              </a:extLst>
            </p:cNvPr>
            <p:cNvSpPr/>
            <p:nvPr/>
          </p:nvSpPr>
          <p:spPr>
            <a:xfrm>
              <a:off x="2078685" y="1971984"/>
              <a:ext cx="357473" cy="206406"/>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913;p47">
              <a:extLst>
                <a:ext uri="{FF2B5EF4-FFF2-40B4-BE49-F238E27FC236}">
                  <a16:creationId xmlns:a16="http://schemas.microsoft.com/office/drawing/2014/main" id="{A24AABE5-4C33-4870-BD62-26619A8224E5}"/>
                </a:ext>
              </a:extLst>
            </p:cNvPr>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914;p47">
              <a:extLst>
                <a:ext uri="{FF2B5EF4-FFF2-40B4-BE49-F238E27FC236}">
                  <a16:creationId xmlns:a16="http://schemas.microsoft.com/office/drawing/2014/main" id="{74435F30-5500-4CD5-B690-FCD194633E5C}"/>
                </a:ext>
              </a:extLst>
            </p:cNvPr>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915;p47">
              <a:extLst>
                <a:ext uri="{FF2B5EF4-FFF2-40B4-BE49-F238E27FC236}">
                  <a16:creationId xmlns:a16="http://schemas.microsoft.com/office/drawing/2014/main" id="{AF88AAB0-EA4F-4386-9033-594844D85EE2}"/>
                </a:ext>
              </a:extLst>
            </p:cNvPr>
            <p:cNvSpPr/>
            <p:nvPr/>
          </p:nvSpPr>
          <p:spPr>
            <a:xfrm>
              <a:off x="2257469" y="2075140"/>
              <a:ext cx="178689" cy="399097"/>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916;p47">
              <a:extLst>
                <a:ext uri="{FF2B5EF4-FFF2-40B4-BE49-F238E27FC236}">
                  <a16:creationId xmlns:a16="http://schemas.microsoft.com/office/drawing/2014/main" id="{A91749A9-5C2C-4697-88CE-236E9DB27E62}"/>
                </a:ext>
              </a:extLst>
            </p:cNvPr>
            <p:cNvSpPr/>
            <p:nvPr/>
          </p:nvSpPr>
          <p:spPr>
            <a:xfrm>
              <a:off x="4050634" y="46890"/>
              <a:ext cx="205002" cy="29971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917;p47">
              <a:extLst>
                <a:ext uri="{FF2B5EF4-FFF2-40B4-BE49-F238E27FC236}">
                  <a16:creationId xmlns:a16="http://schemas.microsoft.com/office/drawing/2014/main" id="{0316F6B3-F6E9-48E1-BCF7-43E6F42845BE}"/>
                </a:ext>
              </a:extLst>
            </p:cNvPr>
            <p:cNvSpPr/>
            <p:nvPr/>
          </p:nvSpPr>
          <p:spPr>
            <a:xfrm>
              <a:off x="4066180" y="44285"/>
              <a:ext cx="98194" cy="12100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918;p47">
              <a:extLst>
                <a:ext uri="{FF2B5EF4-FFF2-40B4-BE49-F238E27FC236}">
                  <a16:creationId xmlns:a16="http://schemas.microsoft.com/office/drawing/2014/main" id="{B2A02F38-FCB8-48D9-9D75-3F73C4C42FD5}"/>
                </a:ext>
              </a:extLst>
            </p:cNvPr>
            <p:cNvSpPr/>
            <p:nvPr/>
          </p:nvSpPr>
          <p:spPr>
            <a:xfrm>
              <a:off x="4085379" y="175665"/>
              <a:ext cx="121123" cy="13556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919;p47">
              <a:extLst>
                <a:ext uri="{FF2B5EF4-FFF2-40B4-BE49-F238E27FC236}">
                  <a16:creationId xmlns:a16="http://schemas.microsoft.com/office/drawing/2014/main" id="{612FA977-8778-410E-BCB9-B19B03A9EEB9}"/>
                </a:ext>
              </a:extLst>
            </p:cNvPr>
            <p:cNvSpPr/>
            <p:nvPr/>
          </p:nvSpPr>
          <p:spPr>
            <a:xfrm>
              <a:off x="3878508" y="229758"/>
              <a:ext cx="228579" cy="325392"/>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920;p47">
              <a:extLst>
                <a:ext uri="{FF2B5EF4-FFF2-40B4-BE49-F238E27FC236}">
                  <a16:creationId xmlns:a16="http://schemas.microsoft.com/office/drawing/2014/main" id="{FEF07AEF-8DD2-419C-96E7-A75242AC6C87}"/>
                </a:ext>
              </a:extLst>
            </p:cNvPr>
            <p:cNvSpPr/>
            <p:nvPr/>
          </p:nvSpPr>
          <p:spPr>
            <a:xfrm>
              <a:off x="4050113" y="220052"/>
              <a:ext cx="176568" cy="232904"/>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921;p47">
              <a:extLst>
                <a:ext uri="{FF2B5EF4-FFF2-40B4-BE49-F238E27FC236}">
                  <a16:creationId xmlns:a16="http://schemas.microsoft.com/office/drawing/2014/main" id="{18FFA5A5-2E9E-45B2-9627-428111B7E1AE}"/>
                </a:ext>
              </a:extLst>
            </p:cNvPr>
            <p:cNvSpPr/>
            <p:nvPr/>
          </p:nvSpPr>
          <p:spPr>
            <a:xfrm>
              <a:off x="4081568" y="53558"/>
              <a:ext cx="129892" cy="160015"/>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922;p47">
              <a:extLst>
                <a:ext uri="{FF2B5EF4-FFF2-40B4-BE49-F238E27FC236}">
                  <a16:creationId xmlns:a16="http://schemas.microsoft.com/office/drawing/2014/main" id="{AA4F8033-BD87-4241-B848-C6C790E727A9}"/>
                </a:ext>
              </a:extLst>
            </p:cNvPr>
            <p:cNvSpPr/>
            <p:nvPr/>
          </p:nvSpPr>
          <p:spPr>
            <a:xfrm>
              <a:off x="4086841" y="52931"/>
              <a:ext cx="130406" cy="122734"/>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923;p47">
              <a:extLst>
                <a:ext uri="{FF2B5EF4-FFF2-40B4-BE49-F238E27FC236}">
                  <a16:creationId xmlns:a16="http://schemas.microsoft.com/office/drawing/2014/main" id="{DAD653A3-8785-4D00-972F-39AD341239D2}"/>
                </a:ext>
              </a:extLst>
            </p:cNvPr>
            <p:cNvSpPr/>
            <p:nvPr/>
          </p:nvSpPr>
          <p:spPr>
            <a:xfrm>
              <a:off x="3930273" y="858890"/>
              <a:ext cx="102549" cy="78223"/>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924;p47">
              <a:extLst>
                <a:ext uri="{FF2B5EF4-FFF2-40B4-BE49-F238E27FC236}">
                  <a16:creationId xmlns:a16="http://schemas.microsoft.com/office/drawing/2014/main" id="{090EEA4D-879E-428B-BBEB-C4D129308322}"/>
                </a:ext>
              </a:extLst>
            </p:cNvPr>
            <p:cNvSpPr/>
            <p:nvPr/>
          </p:nvSpPr>
          <p:spPr>
            <a:xfrm>
              <a:off x="3930726" y="883849"/>
              <a:ext cx="102084" cy="53297"/>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925;p47">
              <a:extLst>
                <a:ext uri="{FF2B5EF4-FFF2-40B4-BE49-F238E27FC236}">
                  <a16:creationId xmlns:a16="http://schemas.microsoft.com/office/drawing/2014/main" id="{BEFE1735-D217-42EF-B03D-1C092213C905}"/>
                </a:ext>
              </a:extLst>
            </p:cNvPr>
            <p:cNvSpPr/>
            <p:nvPr/>
          </p:nvSpPr>
          <p:spPr>
            <a:xfrm>
              <a:off x="3878956" y="825175"/>
              <a:ext cx="93870" cy="7271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926;p47">
              <a:extLst>
                <a:ext uri="{FF2B5EF4-FFF2-40B4-BE49-F238E27FC236}">
                  <a16:creationId xmlns:a16="http://schemas.microsoft.com/office/drawing/2014/main" id="{4A50235A-75A1-432B-91AB-82D0B8504C48}"/>
                </a:ext>
              </a:extLst>
            </p:cNvPr>
            <p:cNvSpPr/>
            <p:nvPr/>
          </p:nvSpPr>
          <p:spPr>
            <a:xfrm>
              <a:off x="3879387" y="849177"/>
              <a:ext cx="93498" cy="4880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927;p47">
              <a:extLst>
                <a:ext uri="{FF2B5EF4-FFF2-40B4-BE49-F238E27FC236}">
                  <a16:creationId xmlns:a16="http://schemas.microsoft.com/office/drawing/2014/main" id="{874E1765-2139-49E7-A53A-EDAE42ED984E}"/>
                </a:ext>
              </a:extLst>
            </p:cNvPr>
            <p:cNvSpPr/>
            <p:nvPr/>
          </p:nvSpPr>
          <p:spPr>
            <a:xfrm>
              <a:off x="3913772" y="449985"/>
              <a:ext cx="223526" cy="385528"/>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928;p47">
              <a:extLst>
                <a:ext uri="{FF2B5EF4-FFF2-40B4-BE49-F238E27FC236}">
                  <a16:creationId xmlns:a16="http://schemas.microsoft.com/office/drawing/2014/main" id="{F1D8CD9F-A6E1-44E7-A060-5223360A439C}"/>
                </a:ext>
              </a:extLst>
            </p:cNvPr>
            <p:cNvSpPr/>
            <p:nvPr/>
          </p:nvSpPr>
          <p:spPr>
            <a:xfrm>
              <a:off x="3974732" y="450747"/>
              <a:ext cx="222535" cy="417442"/>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929;p47">
              <a:extLst>
                <a:ext uri="{FF2B5EF4-FFF2-40B4-BE49-F238E27FC236}">
                  <a16:creationId xmlns:a16="http://schemas.microsoft.com/office/drawing/2014/main" id="{9FA42780-EF12-41EF-A634-065BA4C9BB9D}"/>
                </a:ext>
              </a:extLst>
            </p:cNvPr>
            <p:cNvSpPr/>
            <p:nvPr/>
          </p:nvSpPr>
          <p:spPr>
            <a:xfrm>
              <a:off x="3891839" y="424458"/>
              <a:ext cx="332782" cy="30632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930;p47">
              <a:extLst>
                <a:ext uri="{FF2B5EF4-FFF2-40B4-BE49-F238E27FC236}">
                  <a16:creationId xmlns:a16="http://schemas.microsoft.com/office/drawing/2014/main" id="{8EB9E5E7-B705-4817-8A92-65042B3A57A0}"/>
                </a:ext>
              </a:extLst>
            </p:cNvPr>
            <p:cNvSpPr/>
            <p:nvPr/>
          </p:nvSpPr>
          <p:spPr>
            <a:xfrm>
              <a:off x="4159410" y="243442"/>
              <a:ext cx="115651" cy="405453"/>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931;p47">
              <a:extLst>
                <a:ext uri="{FF2B5EF4-FFF2-40B4-BE49-F238E27FC236}">
                  <a16:creationId xmlns:a16="http://schemas.microsoft.com/office/drawing/2014/main" id="{3F951854-9445-4E07-865C-79578A04F50E}"/>
                </a:ext>
              </a:extLst>
            </p:cNvPr>
            <p:cNvSpPr/>
            <p:nvPr/>
          </p:nvSpPr>
          <p:spPr>
            <a:xfrm>
              <a:off x="4182076" y="238331"/>
              <a:ext cx="69928" cy="88934"/>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932;p47">
              <a:extLst>
                <a:ext uri="{FF2B5EF4-FFF2-40B4-BE49-F238E27FC236}">
                  <a16:creationId xmlns:a16="http://schemas.microsoft.com/office/drawing/2014/main" id="{056E3C94-7E13-4221-A6A4-6237DE41B49A}"/>
                </a:ext>
              </a:extLst>
            </p:cNvPr>
            <p:cNvSpPr/>
            <p:nvPr/>
          </p:nvSpPr>
          <p:spPr>
            <a:xfrm>
              <a:off x="4044931" y="219924"/>
              <a:ext cx="59816" cy="6280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933;p47">
              <a:extLst>
                <a:ext uri="{FF2B5EF4-FFF2-40B4-BE49-F238E27FC236}">
                  <a16:creationId xmlns:a16="http://schemas.microsoft.com/office/drawing/2014/main" id="{1FA688FF-158D-443A-9D0B-945FCFB6133B}"/>
                </a:ext>
              </a:extLst>
            </p:cNvPr>
            <p:cNvSpPr/>
            <p:nvPr/>
          </p:nvSpPr>
          <p:spPr>
            <a:xfrm>
              <a:off x="2494198" y="1192008"/>
              <a:ext cx="154251" cy="303342"/>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934;p47">
              <a:extLst>
                <a:ext uri="{FF2B5EF4-FFF2-40B4-BE49-F238E27FC236}">
                  <a16:creationId xmlns:a16="http://schemas.microsoft.com/office/drawing/2014/main" id="{4B410AE9-DF1B-4040-8428-E4BBA7681C52}"/>
                </a:ext>
              </a:extLst>
            </p:cNvPr>
            <p:cNvSpPr/>
            <p:nvPr/>
          </p:nvSpPr>
          <p:spPr>
            <a:xfrm>
              <a:off x="2527565" y="1904831"/>
              <a:ext cx="106588" cy="82319"/>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935;p47">
              <a:extLst>
                <a:ext uri="{FF2B5EF4-FFF2-40B4-BE49-F238E27FC236}">
                  <a16:creationId xmlns:a16="http://schemas.microsoft.com/office/drawing/2014/main" id="{B0A42717-C612-437E-BA42-ECAE626BA27E}"/>
                </a:ext>
              </a:extLst>
            </p:cNvPr>
            <p:cNvSpPr/>
            <p:nvPr/>
          </p:nvSpPr>
          <p:spPr>
            <a:xfrm>
              <a:off x="2527774" y="1931884"/>
              <a:ext cx="106123" cy="55368"/>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936;p47">
              <a:extLst>
                <a:ext uri="{FF2B5EF4-FFF2-40B4-BE49-F238E27FC236}">
                  <a16:creationId xmlns:a16="http://schemas.microsoft.com/office/drawing/2014/main" id="{4C597163-E10E-47EB-AEC1-60A650611BC0}"/>
                </a:ext>
              </a:extLst>
            </p:cNvPr>
            <p:cNvSpPr/>
            <p:nvPr/>
          </p:nvSpPr>
          <p:spPr>
            <a:xfrm>
              <a:off x="2655329" y="1830290"/>
              <a:ext cx="106576" cy="79516"/>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937;p47">
              <a:extLst>
                <a:ext uri="{FF2B5EF4-FFF2-40B4-BE49-F238E27FC236}">
                  <a16:creationId xmlns:a16="http://schemas.microsoft.com/office/drawing/2014/main" id="{95FAD354-ACE3-4F25-A367-5B7347F795A9}"/>
                </a:ext>
              </a:extLst>
            </p:cNvPr>
            <p:cNvSpPr/>
            <p:nvPr/>
          </p:nvSpPr>
          <p:spPr>
            <a:xfrm>
              <a:off x="2655759" y="1855875"/>
              <a:ext cx="106154" cy="55320"/>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938;p47">
              <a:extLst>
                <a:ext uri="{FF2B5EF4-FFF2-40B4-BE49-F238E27FC236}">
                  <a16:creationId xmlns:a16="http://schemas.microsoft.com/office/drawing/2014/main" id="{86B6EE54-8A54-4571-B15C-83D19FC44A63}"/>
                </a:ext>
              </a:extLst>
            </p:cNvPr>
            <p:cNvSpPr/>
            <p:nvPr/>
          </p:nvSpPr>
          <p:spPr>
            <a:xfrm>
              <a:off x="2362866" y="1465363"/>
              <a:ext cx="372536" cy="450662"/>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939;p47">
              <a:extLst>
                <a:ext uri="{FF2B5EF4-FFF2-40B4-BE49-F238E27FC236}">
                  <a16:creationId xmlns:a16="http://schemas.microsoft.com/office/drawing/2014/main" id="{2FFBE354-C4BC-4F40-A9B0-F18186635053}"/>
                </a:ext>
              </a:extLst>
            </p:cNvPr>
            <p:cNvSpPr/>
            <p:nvPr/>
          </p:nvSpPr>
          <p:spPr>
            <a:xfrm>
              <a:off x="2393925" y="1163883"/>
              <a:ext cx="117160" cy="114020"/>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940;p47">
              <a:extLst>
                <a:ext uri="{FF2B5EF4-FFF2-40B4-BE49-F238E27FC236}">
                  <a16:creationId xmlns:a16="http://schemas.microsoft.com/office/drawing/2014/main" id="{7FF68CF2-BA5F-416C-ACD7-857DD41084B9}"/>
                </a:ext>
              </a:extLst>
            </p:cNvPr>
            <p:cNvSpPr/>
            <p:nvPr/>
          </p:nvSpPr>
          <p:spPr>
            <a:xfrm>
              <a:off x="2362970" y="1179922"/>
              <a:ext cx="189574" cy="370837"/>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941;p47">
              <a:extLst>
                <a:ext uri="{FF2B5EF4-FFF2-40B4-BE49-F238E27FC236}">
                  <a16:creationId xmlns:a16="http://schemas.microsoft.com/office/drawing/2014/main" id="{31D32539-2568-41C5-951C-D8E7EA17E0D6}"/>
                </a:ext>
              </a:extLst>
            </p:cNvPr>
            <p:cNvSpPr/>
            <p:nvPr/>
          </p:nvSpPr>
          <p:spPr>
            <a:xfrm>
              <a:off x="2389574" y="1045793"/>
              <a:ext cx="126365" cy="153696"/>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942;p47">
              <a:extLst>
                <a:ext uri="{FF2B5EF4-FFF2-40B4-BE49-F238E27FC236}">
                  <a16:creationId xmlns:a16="http://schemas.microsoft.com/office/drawing/2014/main" id="{A1D8F0F8-7EC4-4B12-B1F6-0E7A8938CDD6}"/>
                </a:ext>
              </a:extLst>
            </p:cNvPr>
            <p:cNvSpPr/>
            <p:nvPr/>
          </p:nvSpPr>
          <p:spPr>
            <a:xfrm>
              <a:off x="2377852" y="1032078"/>
              <a:ext cx="133256" cy="131805"/>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943;p47">
              <a:extLst>
                <a:ext uri="{FF2B5EF4-FFF2-40B4-BE49-F238E27FC236}">
                  <a16:creationId xmlns:a16="http://schemas.microsoft.com/office/drawing/2014/main" id="{64473CA1-B489-413C-9ED5-E1B05ABD2F14}"/>
                </a:ext>
              </a:extLst>
            </p:cNvPr>
            <p:cNvSpPr/>
            <p:nvPr/>
          </p:nvSpPr>
          <p:spPr>
            <a:xfrm>
              <a:off x="2511120" y="1180647"/>
              <a:ext cx="61436" cy="88868"/>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944;p47">
              <a:extLst>
                <a:ext uri="{FF2B5EF4-FFF2-40B4-BE49-F238E27FC236}">
                  <a16:creationId xmlns:a16="http://schemas.microsoft.com/office/drawing/2014/main" id="{A5A460EF-0790-4BBA-B7DC-105321FAF57C}"/>
                </a:ext>
              </a:extLst>
            </p:cNvPr>
            <p:cNvSpPr/>
            <p:nvPr/>
          </p:nvSpPr>
          <p:spPr>
            <a:xfrm>
              <a:off x="6137574" y="3350157"/>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945;p47">
              <a:extLst>
                <a:ext uri="{FF2B5EF4-FFF2-40B4-BE49-F238E27FC236}">
                  <a16:creationId xmlns:a16="http://schemas.microsoft.com/office/drawing/2014/main" id="{D1E4E566-C6CF-4708-8E25-9CB19CB83F6F}"/>
                </a:ext>
              </a:extLst>
            </p:cNvPr>
            <p:cNvSpPr/>
            <p:nvPr/>
          </p:nvSpPr>
          <p:spPr>
            <a:xfrm>
              <a:off x="6267054" y="2297586"/>
              <a:ext cx="217597" cy="318657"/>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946;p47">
              <a:extLst>
                <a:ext uri="{FF2B5EF4-FFF2-40B4-BE49-F238E27FC236}">
                  <a16:creationId xmlns:a16="http://schemas.microsoft.com/office/drawing/2014/main" id="{CC542C4D-D5F1-458F-BA33-6D5F60CC35CF}"/>
                </a:ext>
              </a:extLst>
            </p:cNvPr>
            <p:cNvSpPr/>
            <p:nvPr/>
          </p:nvSpPr>
          <p:spPr>
            <a:xfrm>
              <a:off x="6260770" y="2526901"/>
              <a:ext cx="40647" cy="23545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947;p47">
              <a:extLst>
                <a:ext uri="{FF2B5EF4-FFF2-40B4-BE49-F238E27FC236}">
                  <a16:creationId xmlns:a16="http://schemas.microsoft.com/office/drawing/2014/main" id="{653A1409-ACA2-49D8-B5BC-873300156B27}"/>
                </a:ext>
              </a:extLst>
            </p:cNvPr>
            <p:cNvSpPr/>
            <p:nvPr/>
          </p:nvSpPr>
          <p:spPr>
            <a:xfrm>
              <a:off x="6283969" y="2294668"/>
              <a:ext cx="103921" cy="128329"/>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948;p47">
              <a:extLst>
                <a:ext uri="{FF2B5EF4-FFF2-40B4-BE49-F238E27FC236}">
                  <a16:creationId xmlns:a16="http://schemas.microsoft.com/office/drawing/2014/main" id="{05EC3C21-7F33-41C0-BAF4-4625DA989C83}"/>
                </a:ext>
              </a:extLst>
            </p:cNvPr>
            <p:cNvSpPr/>
            <p:nvPr/>
          </p:nvSpPr>
          <p:spPr>
            <a:xfrm>
              <a:off x="6304395" y="2434900"/>
              <a:ext cx="128622" cy="143860"/>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949;p47">
              <a:extLst>
                <a:ext uri="{FF2B5EF4-FFF2-40B4-BE49-F238E27FC236}">
                  <a16:creationId xmlns:a16="http://schemas.microsoft.com/office/drawing/2014/main" id="{7C053702-568E-4E58-A390-48505A6181CD}"/>
                </a:ext>
              </a:extLst>
            </p:cNvPr>
            <p:cNvSpPr/>
            <p:nvPr/>
          </p:nvSpPr>
          <p:spPr>
            <a:xfrm>
              <a:off x="6266985" y="2481191"/>
              <a:ext cx="187397" cy="215209"/>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950;p47">
              <a:extLst>
                <a:ext uri="{FF2B5EF4-FFF2-40B4-BE49-F238E27FC236}">
                  <a16:creationId xmlns:a16="http://schemas.microsoft.com/office/drawing/2014/main" id="{71C68C55-9B46-4388-8924-11161D45F18E}"/>
                </a:ext>
              </a:extLst>
            </p:cNvPr>
            <p:cNvSpPr/>
            <p:nvPr/>
          </p:nvSpPr>
          <p:spPr>
            <a:xfrm>
              <a:off x="6300305" y="2304949"/>
              <a:ext cx="138529" cy="170431"/>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951;p47">
              <a:extLst>
                <a:ext uri="{FF2B5EF4-FFF2-40B4-BE49-F238E27FC236}">
                  <a16:creationId xmlns:a16="http://schemas.microsoft.com/office/drawing/2014/main" id="{96B5DC50-1DD5-43C6-954A-077C01E975AC}"/>
                </a:ext>
              </a:extLst>
            </p:cNvPr>
            <p:cNvSpPr/>
            <p:nvPr/>
          </p:nvSpPr>
          <p:spPr>
            <a:xfrm>
              <a:off x="6305880" y="2304032"/>
              <a:ext cx="138474" cy="130867"/>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952;p47">
              <a:extLst>
                <a:ext uri="{FF2B5EF4-FFF2-40B4-BE49-F238E27FC236}">
                  <a16:creationId xmlns:a16="http://schemas.microsoft.com/office/drawing/2014/main" id="{C30B4A49-6E3F-46F5-9E9E-F361879F7EC9}"/>
                </a:ext>
              </a:extLst>
            </p:cNvPr>
            <p:cNvSpPr/>
            <p:nvPr/>
          </p:nvSpPr>
          <p:spPr>
            <a:xfrm>
              <a:off x="6412912" y="2510225"/>
              <a:ext cx="93089" cy="307779"/>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953;p47">
              <a:extLst>
                <a:ext uri="{FF2B5EF4-FFF2-40B4-BE49-F238E27FC236}">
                  <a16:creationId xmlns:a16="http://schemas.microsoft.com/office/drawing/2014/main" id="{29E412CB-C867-4668-997C-01681C81CDF6}"/>
                </a:ext>
              </a:extLst>
            </p:cNvPr>
            <p:cNvSpPr/>
            <p:nvPr/>
          </p:nvSpPr>
          <p:spPr>
            <a:xfrm>
              <a:off x="6328850" y="3433403"/>
              <a:ext cx="108744" cy="83141"/>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954;p47">
              <a:extLst>
                <a:ext uri="{FF2B5EF4-FFF2-40B4-BE49-F238E27FC236}">
                  <a16:creationId xmlns:a16="http://schemas.microsoft.com/office/drawing/2014/main" id="{6881E2C7-0242-4919-AB72-6CA7DA5B2087}"/>
                </a:ext>
              </a:extLst>
            </p:cNvPr>
            <p:cNvSpPr/>
            <p:nvPr/>
          </p:nvSpPr>
          <p:spPr>
            <a:xfrm>
              <a:off x="6329407" y="3459885"/>
              <a:ext cx="108204" cy="56238"/>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955;p47">
              <a:extLst>
                <a:ext uri="{FF2B5EF4-FFF2-40B4-BE49-F238E27FC236}">
                  <a16:creationId xmlns:a16="http://schemas.microsoft.com/office/drawing/2014/main" id="{3D0C3928-B9EB-43DA-9E91-912985BD89C0}"/>
                </a:ext>
              </a:extLst>
            </p:cNvPr>
            <p:cNvSpPr/>
            <p:nvPr/>
          </p:nvSpPr>
          <p:spPr>
            <a:xfrm>
              <a:off x="6246119" y="3415021"/>
              <a:ext cx="99827" cy="77341"/>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956;p47">
              <a:extLst>
                <a:ext uri="{FF2B5EF4-FFF2-40B4-BE49-F238E27FC236}">
                  <a16:creationId xmlns:a16="http://schemas.microsoft.com/office/drawing/2014/main" id="{6A22CA0D-E0F8-4295-964A-4009C167A277}"/>
                </a:ext>
              </a:extLst>
            </p:cNvPr>
            <p:cNvSpPr/>
            <p:nvPr/>
          </p:nvSpPr>
          <p:spPr>
            <a:xfrm>
              <a:off x="6246063" y="3440454"/>
              <a:ext cx="99536" cy="51729"/>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957;p47">
              <a:extLst>
                <a:ext uri="{FF2B5EF4-FFF2-40B4-BE49-F238E27FC236}">
                  <a16:creationId xmlns:a16="http://schemas.microsoft.com/office/drawing/2014/main" id="{EB6B0B31-1407-42CA-9E1F-1E4C42B4BC35}"/>
                </a:ext>
              </a:extLst>
            </p:cNvPr>
            <p:cNvSpPr/>
            <p:nvPr/>
          </p:nvSpPr>
          <p:spPr>
            <a:xfrm>
              <a:off x="6262125" y="2696837"/>
              <a:ext cx="213068" cy="74445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958;p47">
              <a:extLst>
                <a:ext uri="{FF2B5EF4-FFF2-40B4-BE49-F238E27FC236}">
                  <a16:creationId xmlns:a16="http://schemas.microsoft.com/office/drawing/2014/main" id="{31B826F8-2D90-486F-9A8B-469439528A6C}"/>
                </a:ext>
              </a:extLst>
            </p:cNvPr>
            <p:cNvSpPr/>
            <p:nvPr/>
          </p:nvSpPr>
          <p:spPr>
            <a:xfrm>
              <a:off x="6253173" y="2679311"/>
              <a:ext cx="226922" cy="495109"/>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959;p47">
              <a:extLst>
                <a:ext uri="{FF2B5EF4-FFF2-40B4-BE49-F238E27FC236}">
                  <a16:creationId xmlns:a16="http://schemas.microsoft.com/office/drawing/2014/main" id="{DC9FDE8B-F4D7-4579-A1CC-0862A168ED32}"/>
                </a:ext>
              </a:extLst>
            </p:cNvPr>
            <p:cNvSpPr/>
            <p:nvPr/>
          </p:nvSpPr>
          <p:spPr>
            <a:xfrm>
              <a:off x="6408973" y="2507035"/>
              <a:ext cx="76263" cy="95029"/>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960;p47">
              <a:extLst>
                <a:ext uri="{FF2B5EF4-FFF2-40B4-BE49-F238E27FC236}">
                  <a16:creationId xmlns:a16="http://schemas.microsoft.com/office/drawing/2014/main" id="{211A9E68-0C44-4D88-8D44-4A7D563C39B7}"/>
                </a:ext>
              </a:extLst>
            </p:cNvPr>
            <p:cNvSpPr/>
            <p:nvPr/>
          </p:nvSpPr>
          <p:spPr>
            <a:xfrm>
              <a:off x="6261399" y="2481311"/>
              <a:ext cx="63531" cy="66745"/>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961;p47">
              <a:extLst>
                <a:ext uri="{FF2B5EF4-FFF2-40B4-BE49-F238E27FC236}">
                  <a16:creationId xmlns:a16="http://schemas.microsoft.com/office/drawing/2014/main" id="{F45B67A6-DE78-4D01-85AE-6FFCC16D4AB2}"/>
                </a:ext>
              </a:extLst>
            </p:cNvPr>
            <p:cNvSpPr/>
            <p:nvPr/>
          </p:nvSpPr>
          <p:spPr>
            <a:xfrm>
              <a:off x="2608942" y="4557070"/>
              <a:ext cx="432244" cy="249555"/>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962;p47">
              <a:extLst>
                <a:ext uri="{FF2B5EF4-FFF2-40B4-BE49-F238E27FC236}">
                  <a16:creationId xmlns:a16="http://schemas.microsoft.com/office/drawing/2014/main" id="{A3F25DB4-D659-46E4-9B08-6558BCAFF733}"/>
                </a:ext>
              </a:extLst>
            </p:cNvPr>
            <p:cNvSpPr/>
            <p:nvPr/>
          </p:nvSpPr>
          <p:spPr>
            <a:xfrm>
              <a:off x="2930982" y="3722965"/>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963;p47">
              <a:extLst>
                <a:ext uri="{FF2B5EF4-FFF2-40B4-BE49-F238E27FC236}">
                  <a16:creationId xmlns:a16="http://schemas.microsoft.com/office/drawing/2014/main" id="{75F2A50F-77E1-47BB-B0DC-88D42D46DD56}"/>
                </a:ext>
              </a:extLst>
            </p:cNvPr>
            <p:cNvSpPr/>
            <p:nvPr/>
          </p:nvSpPr>
          <p:spPr>
            <a:xfrm>
              <a:off x="2667241" y="4676337"/>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964;p47">
              <a:extLst>
                <a:ext uri="{FF2B5EF4-FFF2-40B4-BE49-F238E27FC236}">
                  <a16:creationId xmlns:a16="http://schemas.microsoft.com/office/drawing/2014/main" id="{08F0F4C8-B48C-4C62-8784-EFD7AA943FAC}"/>
                </a:ext>
              </a:extLst>
            </p:cNvPr>
            <p:cNvSpPr/>
            <p:nvPr/>
          </p:nvSpPr>
          <p:spPr>
            <a:xfrm>
              <a:off x="2667120" y="4688038"/>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965;p47">
              <a:extLst>
                <a:ext uri="{FF2B5EF4-FFF2-40B4-BE49-F238E27FC236}">
                  <a16:creationId xmlns:a16="http://schemas.microsoft.com/office/drawing/2014/main" id="{47C588B5-DF05-4019-AAD8-F8EE21FA2982}"/>
                </a:ext>
              </a:extLst>
            </p:cNvPr>
            <p:cNvSpPr/>
            <p:nvPr/>
          </p:nvSpPr>
          <p:spPr>
            <a:xfrm>
              <a:off x="2825027" y="4597173"/>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966;p47">
              <a:extLst>
                <a:ext uri="{FF2B5EF4-FFF2-40B4-BE49-F238E27FC236}">
                  <a16:creationId xmlns:a16="http://schemas.microsoft.com/office/drawing/2014/main" id="{5755E3FF-8B54-4058-A3D2-54AA3957BAA5}"/>
                </a:ext>
              </a:extLst>
            </p:cNvPr>
            <p:cNvSpPr/>
            <p:nvPr/>
          </p:nvSpPr>
          <p:spPr>
            <a:xfrm>
              <a:off x="2825072" y="4608314"/>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967;p47">
              <a:extLst>
                <a:ext uri="{FF2B5EF4-FFF2-40B4-BE49-F238E27FC236}">
                  <a16:creationId xmlns:a16="http://schemas.microsoft.com/office/drawing/2014/main" id="{0835729F-A736-48D4-AB97-B8870620D587}"/>
                </a:ext>
              </a:extLst>
            </p:cNvPr>
            <p:cNvSpPr/>
            <p:nvPr/>
          </p:nvSpPr>
          <p:spPr>
            <a:xfrm>
              <a:off x="2742284" y="3964900"/>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968;p47">
              <a:extLst>
                <a:ext uri="{FF2B5EF4-FFF2-40B4-BE49-F238E27FC236}">
                  <a16:creationId xmlns:a16="http://schemas.microsoft.com/office/drawing/2014/main" id="{0975F846-690A-4FAE-B362-90B8BFF9BD66}"/>
                </a:ext>
              </a:extLst>
            </p:cNvPr>
            <p:cNvSpPr/>
            <p:nvPr/>
          </p:nvSpPr>
          <p:spPr>
            <a:xfrm>
              <a:off x="2743301" y="3964900"/>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969;p47">
              <a:extLst>
                <a:ext uri="{FF2B5EF4-FFF2-40B4-BE49-F238E27FC236}">
                  <a16:creationId xmlns:a16="http://schemas.microsoft.com/office/drawing/2014/main" id="{4330C297-C83B-4D63-892F-E6D5CA859F32}"/>
                </a:ext>
              </a:extLst>
            </p:cNvPr>
            <p:cNvSpPr/>
            <p:nvPr/>
          </p:nvSpPr>
          <p:spPr>
            <a:xfrm>
              <a:off x="2790577" y="3522142"/>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970;p47">
              <a:extLst>
                <a:ext uri="{FF2B5EF4-FFF2-40B4-BE49-F238E27FC236}">
                  <a16:creationId xmlns:a16="http://schemas.microsoft.com/office/drawing/2014/main" id="{6FD9AC2B-B730-40DB-A27A-B52E1249D82F}"/>
                </a:ext>
              </a:extLst>
            </p:cNvPr>
            <p:cNvSpPr/>
            <p:nvPr/>
          </p:nvSpPr>
          <p:spPr>
            <a:xfrm>
              <a:off x="2954700" y="3752463"/>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971;p47">
              <a:extLst>
                <a:ext uri="{FF2B5EF4-FFF2-40B4-BE49-F238E27FC236}">
                  <a16:creationId xmlns:a16="http://schemas.microsoft.com/office/drawing/2014/main" id="{50923621-0E44-4F1B-BA63-103607C0AAD6}"/>
                </a:ext>
              </a:extLst>
            </p:cNvPr>
            <p:cNvSpPr/>
            <p:nvPr/>
          </p:nvSpPr>
          <p:spPr>
            <a:xfrm>
              <a:off x="2782487" y="3720882"/>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972;p47">
              <a:extLst>
                <a:ext uri="{FF2B5EF4-FFF2-40B4-BE49-F238E27FC236}">
                  <a16:creationId xmlns:a16="http://schemas.microsoft.com/office/drawing/2014/main" id="{0C1009BF-1F98-4437-BCAE-EBB369C799AF}"/>
                </a:ext>
              </a:extLst>
            </p:cNvPr>
            <p:cNvSpPr/>
            <p:nvPr/>
          </p:nvSpPr>
          <p:spPr>
            <a:xfrm>
              <a:off x="2469603" y="3777311"/>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973;p47">
              <a:extLst>
                <a:ext uri="{FF2B5EF4-FFF2-40B4-BE49-F238E27FC236}">
                  <a16:creationId xmlns:a16="http://schemas.microsoft.com/office/drawing/2014/main" id="{1E24216C-587F-439F-B27D-BF0E690BE47C}"/>
                </a:ext>
              </a:extLst>
            </p:cNvPr>
            <p:cNvSpPr/>
            <p:nvPr/>
          </p:nvSpPr>
          <p:spPr>
            <a:xfrm>
              <a:off x="2743245" y="3761847"/>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974;p47">
              <a:extLst>
                <a:ext uri="{FF2B5EF4-FFF2-40B4-BE49-F238E27FC236}">
                  <a16:creationId xmlns:a16="http://schemas.microsoft.com/office/drawing/2014/main" id="{3BB1947A-7974-44E6-941E-540EBAFEB5E3}"/>
                </a:ext>
              </a:extLst>
            </p:cNvPr>
            <p:cNvSpPr/>
            <p:nvPr/>
          </p:nvSpPr>
          <p:spPr>
            <a:xfrm>
              <a:off x="2783810" y="3522089"/>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975;p47">
              <a:extLst>
                <a:ext uri="{FF2B5EF4-FFF2-40B4-BE49-F238E27FC236}">
                  <a16:creationId xmlns:a16="http://schemas.microsoft.com/office/drawing/2014/main" id="{569A94AF-661C-4B98-A9E3-B9BA69A22C78}"/>
                </a:ext>
              </a:extLst>
            </p:cNvPr>
            <p:cNvSpPr/>
            <p:nvPr/>
          </p:nvSpPr>
          <p:spPr>
            <a:xfrm>
              <a:off x="2011725" y="4252365"/>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976;p47">
              <a:extLst>
                <a:ext uri="{FF2B5EF4-FFF2-40B4-BE49-F238E27FC236}">
                  <a16:creationId xmlns:a16="http://schemas.microsoft.com/office/drawing/2014/main" id="{523C3F16-01E3-4DB4-96D6-0D69C22CD141}"/>
                </a:ext>
              </a:extLst>
            </p:cNvPr>
            <p:cNvSpPr/>
            <p:nvPr/>
          </p:nvSpPr>
          <p:spPr>
            <a:xfrm>
              <a:off x="2116256" y="4345803"/>
              <a:ext cx="122876" cy="95119"/>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977;p47">
              <a:extLst>
                <a:ext uri="{FF2B5EF4-FFF2-40B4-BE49-F238E27FC236}">
                  <a16:creationId xmlns:a16="http://schemas.microsoft.com/office/drawing/2014/main" id="{3F6E16CF-61DB-49EE-9734-BBE358CAED25}"/>
                </a:ext>
              </a:extLst>
            </p:cNvPr>
            <p:cNvSpPr/>
            <p:nvPr/>
          </p:nvSpPr>
          <p:spPr>
            <a:xfrm>
              <a:off x="2116272" y="4377142"/>
              <a:ext cx="122242" cy="6375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978;p47">
              <a:extLst>
                <a:ext uri="{FF2B5EF4-FFF2-40B4-BE49-F238E27FC236}">
                  <a16:creationId xmlns:a16="http://schemas.microsoft.com/office/drawing/2014/main" id="{AE1F06E8-2C48-4AEC-92E3-64E0353E959C}"/>
                </a:ext>
              </a:extLst>
            </p:cNvPr>
            <p:cNvSpPr/>
            <p:nvPr/>
          </p:nvSpPr>
          <p:spPr>
            <a:xfrm>
              <a:off x="2242069" y="4298215"/>
              <a:ext cx="122771" cy="91654"/>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979;p47">
              <a:extLst>
                <a:ext uri="{FF2B5EF4-FFF2-40B4-BE49-F238E27FC236}">
                  <a16:creationId xmlns:a16="http://schemas.microsoft.com/office/drawing/2014/main" id="{724AD219-9F1F-4F69-BDD8-C782BDA6E004}"/>
                </a:ext>
              </a:extLst>
            </p:cNvPr>
            <p:cNvSpPr/>
            <p:nvPr/>
          </p:nvSpPr>
          <p:spPr>
            <a:xfrm>
              <a:off x="2242300" y="4327803"/>
              <a:ext cx="122230" cy="6380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980;p47">
              <a:extLst>
                <a:ext uri="{FF2B5EF4-FFF2-40B4-BE49-F238E27FC236}">
                  <a16:creationId xmlns:a16="http://schemas.microsoft.com/office/drawing/2014/main" id="{FF8A83CD-C554-4C76-AF90-5ADA6E8A5C45}"/>
                </a:ext>
              </a:extLst>
            </p:cNvPr>
            <p:cNvSpPr/>
            <p:nvPr/>
          </p:nvSpPr>
          <p:spPr>
            <a:xfrm>
              <a:off x="2122246" y="3749635"/>
              <a:ext cx="211613" cy="606004"/>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981;p47">
              <a:extLst>
                <a:ext uri="{FF2B5EF4-FFF2-40B4-BE49-F238E27FC236}">
                  <a16:creationId xmlns:a16="http://schemas.microsoft.com/office/drawing/2014/main" id="{4D8A91DB-8A05-47FD-8FF1-3EBA09490C41}"/>
                </a:ext>
              </a:extLst>
            </p:cNvPr>
            <p:cNvSpPr/>
            <p:nvPr/>
          </p:nvSpPr>
          <p:spPr>
            <a:xfrm>
              <a:off x="2150411" y="3371683"/>
              <a:ext cx="135319" cy="132132"/>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982;p47">
              <a:extLst>
                <a:ext uri="{FF2B5EF4-FFF2-40B4-BE49-F238E27FC236}">
                  <a16:creationId xmlns:a16="http://schemas.microsoft.com/office/drawing/2014/main" id="{6B9D03FD-A6AA-42F1-8ED9-1454B75E7F8E}"/>
                </a:ext>
              </a:extLst>
            </p:cNvPr>
            <p:cNvSpPr/>
            <p:nvPr/>
          </p:nvSpPr>
          <p:spPr>
            <a:xfrm>
              <a:off x="2307535" y="3402925"/>
              <a:ext cx="192267" cy="377666"/>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983;p47">
              <a:extLst>
                <a:ext uri="{FF2B5EF4-FFF2-40B4-BE49-F238E27FC236}">
                  <a16:creationId xmlns:a16="http://schemas.microsoft.com/office/drawing/2014/main" id="{18A49734-4EC5-438B-8832-D50556276D6D}"/>
                </a:ext>
              </a:extLst>
            </p:cNvPr>
            <p:cNvSpPr/>
            <p:nvPr/>
          </p:nvSpPr>
          <p:spPr>
            <a:xfrm>
              <a:off x="2114600" y="3389774"/>
              <a:ext cx="219367" cy="442443"/>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984;p47">
              <a:extLst>
                <a:ext uri="{FF2B5EF4-FFF2-40B4-BE49-F238E27FC236}">
                  <a16:creationId xmlns:a16="http://schemas.microsoft.com/office/drawing/2014/main" id="{D362DE5A-88C1-4812-85C4-A972ACCAA598}"/>
                </a:ext>
              </a:extLst>
            </p:cNvPr>
            <p:cNvSpPr/>
            <p:nvPr/>
          </p:nvSpPr>
          <p:spPr>
            <a:xfrm>
              <a:off x="2145213" y="3235029"/>
              <a:ext cx="146094" cy="177613"/>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985;p47">
              <a:extLst>
                <a:ext uri="{FF2B5EF4-FFF2-40B4-BE49-F238E27FC236}">
                  <a16:creationId xmlns:a16="http://schemas.microsoft.com/office/drawing/2014/main" id="{D819D01A-6313-4EC7-8A9F-E8083CE86524}"/>
                </a:ext>
              </a:extLst>
            </p:cNvPr>
            <p:cNvSpPr/>
            <p:nvPr/>
          </p:nvSpPr>
          <p:spPr>
            <a:xfrm>
              <a:off x="2131725" y="3219615"/>
              <a:ext cx="154031" cy="152067"/>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986;p47">
              <a:extLst>
                <a:ext uri="{FF2B5EF4-FFF2-40B4-BE49-F238E27FC236}">
                  <a16:creationId xmlns:a16="http://schemas.microsoft.com/office/drawing/2014/main" id="{D2FF0159-B7A1-49AF-B7EF-CD19772DEDCF}"/>
                </a:ext>
              </a:extLst>
            </p:cNvPr>
            <p:cNvSpPr/>
            <p:nvPr/>
          </p:nvSpPr>
          <p:spPr>
            <a:xfrm>
              <a:off x="2103052" y="3477411"/>
              <a:ext cx="196972" cy="338613"/>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987;p47">
              <a:extLst>
                <a:ext uri="{FF2B5EF4-FFF2-40B4-BE49-F238E27FC236}">
                  <a16:creationId xmlns:a16="http://schemas.microsoft.com/office/drawing/2014/main" id="{20DBB590-766B-4D1C-A8A6-0A534AF30436}"/>
                </a:ext>
              </a:extLst>
            </p:cNvPr>
            <p:cNvSpPr/>
            <p:nvPr/>
          </p:nvSpPr>
          <p:spPr>
            <a:xfrm>
              <a:off x="2312810" y="3580852"/>
              <a:ext cx="228028" cy="306609"/>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988;p47">
              <a:extLst>
                <a:ext uri="{FF2B5EF4-FFF2-40B4-BE49-F238E27FC236}">
                  <a16:creationId xmlns:a16="http://schemas.microsoft.com/office/drawing/2014/main" id="{03956AE9-D913-49E9-A86E-4B48D25AF80E}"/>
                </a:ext>
              </a:extLst>
            </p:cNvPr>
            <p:cNvSpPr/>
            <p:nvPr/>
          </p:nvSpPr>
          <p:spPr>
            <a:xfrm>
              <a:off x="2273486" y="3773067"/>
              <a:ext cx="115992" cy="56976"/>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989;p47">
              <a:extLst>
                <a:ext uri="{FF2B5EF4-FFF2-40B4-BE49-F238E27FC236}">
                  <a16:creationId xmlns:a16="http://schemas.microsoft.com/office/drawing/2014/main" id="{231D5DCA-8F46-4719-A553-70481ADE00B5}"/>
                </a:ext>
              </a:extLst>
            </p:cNvPr>
            <p:cNvSpPr/>
            <p:nvPr/>
          </p:nvSpPr>
          <p:spPr>
            <a:xfrm>
              <a:off x="2440714" y="3737029"/>
              <a:ext cx="71478" cy="5909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990;p47">
              <a:extLst>
                <a:ext uri="{FF2B5EF4-FFF2-40B4-BE49-F238E27FC236}">
                  <a16:creationId xmlns:a16="http://schemas.microsoft.com/office/drawing/2014/main" id="{15EF34AE-A47B-49D9-BA4B-210980DA1E0F}"/>
                </a:ext>
              </a:extLst>
            </p:cNvPr>
            <p:cNvSpPr/>
            <p:nvPr/>
          </p:nvSpPr>
          <p:spPr>
            <a:xfrm>
              <a:off x="2285854" y="3390448"/>
              <a:ext cx="70866" cy="103155"/>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991;p47">
              <a:extLst>
                <a:ext uri="{FF2B5EF4-FFF2-40B4-BE49-F238E27FC236}">
                  <a16:creationId xmlns:a16="http://schemas.microsoft.com/office/drawing/2014/main" id="{56B7613F-F49D-42B2-B953-0CC88249290B}"/>
                </a:ext>
              </a:extLst>
            </p:cNvPr>
            <p:cNvSpPr/>
            <p:nvPr/>
          </p:nvSpPr>
          <p:spPr>
            <a:xfrm>
              <a:off x="2088637" y="3460502"/>
              <a:ext cx="85975" cy="128318"/>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992;p47">
              <a:extLst>
                <a:ext uri="{FF2B5EF4-FFF2-40B4-BE49-F238E27FC236}">
                  <a16:creationId xmlns:a16="http://schemas.microsoft.com/office/drawing/2014/main" id="{ABE727C2-7F9B-455A-B275-3AD26254B77E}"/>
                </a:ext>
              </a:extLst>
            </p:cNvPr>
            <p:cNvSpPr/>
            <p:nvPr/>
          </p:nvSpPr>
          <p:spPr>
            <a:xfrm>
              <a:off x="4813163" y="609565"/>
              <a:ext cx="169617" cy="33321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993;p47">
              <a:extLst>
                <a:ext uri="{FF2B5EF4-FFF2-40B4-BE49-F238E27FC236}">
                  <a16:creationId xmlns:a16="http://schemas.microsoft.com/office/drawing/2014/main" id="{B05F2CE5-7B98-40F2-8036-439B03F9F3B1}"/>
                </a:ext>
              </a:extLst>
            </p:cNvPr>
            <p:cNvSpPr/>
            <p:nvPr/>
          </p:nvSpPr>
          <p:spPr>
            <a:xfrm>
              <a:off x="4828467" y="1392196"/>
              <a:ext cx="116692" cy="90410"/>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994;p47">
              <a:extLst>
                <a:ext uri="{FF2B5EF4-FFF2-40B4-BE49-F238E27FC236}">
                  <a16:creationId xmlns:a16="http://schemas.microsoft.com/office/drawing/2014/main" id="{62D3863F-8FCE-46A3-93D3-BC5AD95F1A26}"/>
                </a:ext>
              </a:extLst>
            </p:cNvPr>
            <p:cNvSpPr/>
            <p:nvPr/>
          </p:nvSpPr>
          <p:spPr>
            <a:xfrm>
              <a:off x="4829505" y="1421916"/>
              <a:ext cx="116196" cy="60608"/>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995;p47">
              <a:extLst>
                <a:ext uri="{FF2B5EF4-FFF2-40B4-BE49-F238E27FC236}">
                  <a16:creationId xmlns:a16="http://schemas.microsoft.com/office/drawing/2014/main" id="{1D6630B6-49B0-48AC-91F8-20293706FDC4}"/>
                </a:ext>
              </a:extLst>
            </p:cNvPr>
            <p:cNvSpPr/>
            <p:nvPr/>
          </p:nvSpPr>
          <p:spPr>
            <a:xfrm>
              <a:off x="4688430" y="1310886"/>
              <a:ext cx="116665" cy="87067"/>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996;p47">
              <a:extLst>
                <a:ext uri="{FF2B5EF4-FFF2-40B4-BE49-F238E27FC236}">
                  <a16:creationId xmlns:a16="http://schemas.microsoft.com/office/drawing/2014/main" id="{9C3DB357-1E5E-4A00-84C5-E10B29831206}"/>
                </a:ext>
              </a:extLst>
            </p:cNvPr>
            <p:cNvSpPr/>
            <p:nvPr/>
          </p:nvSpPr>
          <p:spPr>
            <a:xfrm>
              <a:off x="4688726" y="1338477"/>
              <a:ext cx="116135" cy="60608"/>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997;p47">
              <a:extLst>
                <a:ext uri="{FF2B5EF4-FFF2-40B4-BE49-F238E27FC236}">
                  <a16:creationId xmlns:a16="http://schemas.microsoft.com/office/drawing/2014/main" id="{D76BA294-265F-45A2-9FE8-334B9DD56B7D}"/>
                </a:ext>
              </a:extLst>
            </p:cNvPr>
            <p:cNvSpPr/>
            <p:nvPr/>
          </p:nvSpPr>
          <p:spPr>
            <a:xfrm>
              <a:off x="4717732" y="910305"/>
              <a:ext cx="408631" cy="493987"/>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998;p47">
              <a:extLst>
                <a:ext uri="{FF2B5EF4-FFF2-40B4-BE49-F238E27FC236}">
                  <a16:creationId xmlns:a16="http://schemas.microsoft.com/office/drawing/2014/main" id="{08CC29C5-F84E-4A9E-BA49-B91DA02BCED8}"/>
                </a:ext>
              </a:extLst>
            </p:cNvPr>
            <p:cNvSpPr/>
            <p:nvPr/>
          </p:nvSpPr>
          <p:spPr>
            <a:xfrm>
              <a:off x="4963696" y="579048"/>
              <a:ext cx="128556" cy="125075"/>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999;p47">
              <a:extLst>
                <a:ext uri="{FF2B5EF4-FFF2-40B4-BE49-F238E27FC236}">
                  <a16:creationId xmlns:a16="http://schemas.microsoft.com/office/drawing/2014/main" id="{F276CC67-5BFA-4D05-8CE9-8A86E081EA98}"/>
                </a:ext>
              </a:extLst>
            </p:cNvPr>
            <p:cNvSpPr/>
            <p:nvPr/>
          </p:nvSpPr>
          <p:spPr>
            <a:xfrm>
              <a:off x="4918440" y="596574"/>
              <a:ext cx="208599" cy="407146"/>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000;p47">
              <a:extLst>
                <a:ext uri="{FF2B5EF4-FFF2-40B4-BE49-F238E27FC236}">
                  <a16:creationId xmlns:a16="http://schemas.microsoft.com/office/drawing/2014/main" id="{75D74EEE-46F5-4DD3-BFEC-F021054A99D9}"/>
                </a:ext>
              </a:extLst>
            </p:cNvPr>
            <p:cNvSpPr/>
            <p:nvPr/>
          </p:nvSpPr>
          <p:spPr>
            <a:xfrm>
              <a:off x="4958560" y="449309"/>
              <a:ext cx="138537" cy="168686"/>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001;p47">
              <a:extLst>
                <a:ext uri="{FF2B5EF4-FFF2-40B4-BE49-F238E27FC236}">
                  <a16:creationId xmlns:a16="http://schemas.microsoft.com/office/drawing/2014/main" id="{BE74E580-CD5B-43E0-92E3-89D2BDCFC6AA}"/>
                </a:ext>
              </a:extLst>
            </p:cNvPr>
            <p:cNvSpPr/>
            <p:nvPr/>
          </p:nvSpPr>
          <p:spPr>
            <a:xfrm>
              <a:off x="4963736" y="434568"/>
              <a:ext cx="146199" cy="144480"/>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002;p47">
              <a:extLst>
                <a:ext uri="{FF2B5EF4-FFF2-40B4-BE49-F238E27FC236}">
                  <a16:creationId xmlns:a16="http://schemas.microsoft.com/office/drawing/2014/main" id="{8F5289B1-0FDB-4EAC-9621-51998B6B73C8}"/>
                </a:ext>
              </a:extLst>
            </p:cNvPr>
            <p:cNvSpPr/>
            <p:nvPr/>
          </p:nvSpPr>
          <p:spPr>
            <a:xfrm>
              <a:off x="4896275" y="596956"/>
              <a:ext cx="67341" cy="98012"/>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003;p47">
              <a:extLst>
                <a:ext uri="{FF2B5EF4-FFF2-40B4-BE49-F238E27FC236}">
                  <a16:creationId xmlns:a16="http://schemas.microsoft.com/office/drawing/2014/main" id="{23A7AA15-8CD9-47D3-ADA3-A29375FD2048}"/>
                </a:ext>
              </a:extLst>
            </p:cNvPr>
            <p:cNvSpPr/>
            <p:nvPr/>
          </p:nvSpPr>
          <p:spPr>
            <a:xfrm>
              <a:off x="5434686" y="3650290"/>
              <a:ext cx="676058" cy="390429"/>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3004;p47">
              <a:extLst>
                <a:ext uri="{FF2B5EF4-FFF2-40B4-BE49-F238E27FC236}">
                  <a16:creationId xmlns:a16="http://schemas.microsoft.com/office/drawing/2014/main" id="{34CC80C0-1F77-4EFD-AF3E-FF3C75836A0C}"/>
                </a:ext>
              </a:extLst>
            </p:cNvPr>
            <p:cNvSpPr/>
            <p:nvPr/>
          </p:nvSpPr>
          <p:spPr>
            <a:xfrm>
              <a:off x="5472633" y="3576375"/>
              <a:ext cx="587572" cy="226763"/>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005;p47">
              <a:extLst>
                <a:ext uri="{FF2B5EF4-FFF2-40B4-BE49-F238E27FC236}">
                  <a16:creationId xmlns:a16="http://schemas.microsoft.com/office/drawing/2014/main" id="{E5F12DD2-3142-4EFF-AB92-B9A1AAD03F64}"/>
                </a:ext>
              </a:extLst>
            </p:cNvPr>
            <p:cNvSpPr/>
            <p:nvPr/>
          </p:nvSpPr>
          <p:spPr>
            <a:xfrm>
              <a:off x="5434724" y="3741253"/>
              <a:ext cx="51339" cy="103346"/>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006;p47">
              <a:extLst>
                <a:ext uri="{FF2B5EF4-FFF2-40B4-BE49-F238E27FC236}">
                  <a16:creationId xmlns:a16="http://schemas.microsoft.com/office/drawing/2014/main" id="{A8C2CC90-C5FE-4890-9963-31D6B7D582DE}"/>
                </a:ext>
              </a:extLst>
            </p:cNvPr>
            <p:cNvSpPr/>
            <p:nvPr/>
          </p:nvSpPr>
          <p:spPr>
            <a:xfrm>
              <a:off x="6065565" y="3741825"/>
              <a:ext cx="45148" cy="102774"/>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007;p47">
              <a:extLst>
                <a:ext uri="{FF2B5EF4-FFF2-40B4-BE49-F238E27FC236}">
                  <a16:creationId xmlns:a16="http://schemas.microsoft.com/office/drawing/2014/main" id="{420710E3-C3EC-4EB6-8F3F-55183A0EC0F2}"/>
                </a:ext>
              </a:extLst>
            </p:cNvPr>
            <p:cNvSpPr/>
            <p:nvPr/>
          </p:nvSpPr>
          <p:spPr>
            <a:xfrm>
              <a:off x="5494446" y="3630573"/>
              <a:ext cx="562737" cy="32480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3008;p47">
              <a:extLst>
                <a:ext uri="{FF2B5EF4-FFF2-40B4-BE49-F238E27FC236}">
                  <a16:creationId xmlns:a16="http://schemas.microsoft.com/office/drawing/2014/main" id="{4296FECB-AA67-429A-80FA-EBEB24CF5063}"/>
                </a:ext>
              </a:extLst>
            </p:cNvPr>
            <p:cNvSpPr/>
            <p:nvPr/>
          </p:nvSpPr>
          <p:spPr>
            <a:xfrm>
              <a:off x="5460441" y="3803737"/>
              <a:ext cx="614737" cy="220544"/>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3009;p47">
              <a:extLst>
                <a:ext uri="{FF2B5EF4-FFF2-40B4-BE49-F238E27FC236}">
                  <a16:creationId xmlns:a16="http://schemas.microsoft.com/office/drawing/2014/main" id="{4AB5F2BB-2949-4D08-88D0-5A5427F41189}"/>
                </a:ext>
              </a:extLst>
            </p:cNvPr>
            <p:cNvSpPr/>
            <p:nvPr/>
          </p:nvSpPr>
          <p:spPr>
            <a:xfrm>
              <a:off x="5434724" y="3551706"/>
              <a:ext cx="675989" cy="390489"/>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3010;p47">
              <a:extLst>
                <a:ext uri="{FF2B5EF4-FFF2-40B4-BE49-F238E27FC236}">
                  <a16:creationId xmlns:a16="http://schemas.microsoft.com/office/drawing/2014/main" id="{E2CF47A1-2C54-4A40-B899-5F69C2EAF029}"/>
                </a:ext>
              </a:extLst>
            </p:cNvPr>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3011;p47">
              <a:extLst>
                <a:ext uri="{FF2B5EF4-FFF2-40B4-BE49-F238E27FC236}">
                  <a16:creationId xmlns:a16="http://schemas.microsoft.com/office/drawing/2014/main" id="{3609DFAF-2D88-436E-94E5-FDD9E028EA49}"/>
                </a:ext>
              </a:extLst>
            </p:cNvPr>
            <p:cNvSpPr/>
            <p:nvPr/>
          </p:nvSpPr>
          <p:spPr>
            <a:xfrm>
              <a:off x="5382050" y="3902892"/>
              <a:ext cx="186213" cy="107537"/>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3012;p47">
              <a:extLst>
                <a:ext uri="{FF2B5EF4-FFF2-40B4-BE49-F238E27FC236}">
                  <a16:creationId xmlns:a16="http://schemas.microsoft.com/office/drawing/2014/main" id="{DD4E112E-1434-487A-9D56-1D511B6B1B46}"/>
                </a:ext>
              </a:extLst>
            </p:cNvPr>
            <p:cNvSpPr/>
            <p:nvPr/>
          </p:nvSpPr>
          <p:spPr>
            <a:xfrm>
              <a:off x="5425961" y="3928134"/>
              <a:ext cx="142303" cy="132873"/>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3013;p47">
              <a:extLst>
                <a:ext uri="{FF2B5EF4-FFF2-40B4-BE49-F238E27FC236}">
                  <a16:creationId xmlns:a16="http://schemas.microsoft.com/office/drawing/2014/main" id="{BC2D5E26-A61F-41A2-AB0C-3E1F9FAD535D}"/>
                </a:ext>
              </a:extLst>
            </p:cNvPr>
            <p:cNvSpPr/>
            <p:nvPr/>
          </p:nvSpPr>
          <p:spPr>
            <a:xfrm>
              <a:off x="5023720" y="3961462"/>
              <a:ext cx="431291" cy="317858"/>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3014;p47">
              <a:extLst>
                <a:ext uri="{FF2B5EF4-FFF2-40B4-BE49-F238E27FC236}">
                  <a16:creationId xmlns:a16="http://schemas.microsoft.com/office/drawing/2014/main" id="{187CA3F6-9CF5-4E6B-AD95-E2C58BAE56A6}"/>
                </a:ext>
              </a:extLst>
            </p:cNvPr>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3015;p47">
              <a:extLst>
                <a:ext uri="{FF2B5EF4-FFF2-40B4-BE49-F238E27FC236}">
                  <a16:creationId xmlns:a16="http://schemas.microsoft.com/office/drawing/2014/main" id="{E3A5FDBE-73A0-4D59-8B07-8D0E0C58BBD1}"/>
                </a:ext>
              </a:extLst>
            </p:cNvPr>
            <p:cNvSpPr/>
            <p:nvPr/>
          </p:nvSpPr>
          <p:spPr>
            <a:xfrm>
              <a:off x="5833536" y="4556308"/>
              <a:ext cx="432244" cy="249555"/>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3016;p47">
              <a:extLst>
                <a:ext uri="{FF2B5EF4-FFF2-40B4-BE49-F238E27FC236}">
                  <a16:creationId xmlns:a16="http://schemas.microsoft.com/office/drawing/2014/main" id="{4E564552-F26E-4E9A-8235-A968ECFEF98F}"/>
                </a:ext>
              </a:extLst>
            </p:cNvPr>
            <p:cNvSpPr/>
            <p:nvPr/>
          </p:nvSpPr>
          <p:spPr>
            <a:xfrm>
              <a:off x="6124048" y="3784878"/>
              <a:ext cx="99113" cy="215741"/>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3017;p47">
              <a:extLst>
                <a:ext uri="{FF2B5EF4-FFF2-40B4-BE49-F238E27FC236}">
                  <a16:creationId xmlns:a16="http://schemas.microsoft.com/office/drawing/2014/main" id="{D0D942DD-3E07-4EFB-BB6F-DE56D9DF7B82}"/>
                </a:ext>
              </a:extLst>
            </p:cNvPr>
            <p:cNvSpPr/>
            <p:nvPr/>
          </p:nvSpPr>
          <p:spPr>
            <a:xfrm>
              <a:off x="6137955" y="3696137"/>
              <a:ext cx="71246" cy="137090"/>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3018;p47">
              <a:extLst>
                <a:ext uri="{FF2B5EF4-FFF2-40B4-BE49-F238E27FC236}">
                  <a16:creationId xmlns:a16="http://schemas.microsoft.com/office/drawing/2014/main" id="{403FF765-F964-4321-ABBD-52893A221274}"/>
                </a:ext>
              </a:extLst>
            </p:cNvPr>
            <p:cNvSpPr/>
            <p:nvPr/>
          </p:nvSpPr>
          <p:spPr>
            <a:xfrm>
              <a:off x="5898535" y="4644969"/>
              <a:ext cx="153698" cy="86203"/>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3019;p47">
              <a:extLst>
                <a:ext uri="{FF2B5EF4-FFF2-40B4-BE49-F238E27FC236}">
                  <a16:creationId xmlns:a16="http://schemas.microsoft.com/office/drawing/2014/main" id="{DB775AA8-477B-403C-BD15-AA9B110F488A}"/>
                </a:ext>
              </a:extLst>
            </p:cNvPr>
            <p:cNvSpPr/>
            <p:nvPr/>
          </p:nvSpPr>
          <p:spPr>
            <a:xfrm>
              <a:off x="5898544" y="4659654"/>
              <a:ext cx="151113" cy="71804"/>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3020;p47">
              <a:extLst>
                <a:ext uri="{FF2B5EF4-FFF2-40B4-BE49-F238E27FC236}">
                  <a16:creationId xmlns:a16="http://schemas.microsoft.com/office/drawing/2014/main" id="{97D5EADA-EFFA-4804-A189-F1609BFDBA8D}"/>
                </a:ext>
              </a:extLst>
            </p:cNvPr>
            <p:cNvSpPr/>
            <p:nvPr/>
          </p:nvSpPr>
          <p:spPr>
            <a:xfrm>
              <a:off x="6010930" y="4594540"/>
              <a:ext cx="153698" cy="86245"/>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3021;p47">
              <a:extLst>
                <a:ext uri="{FF2B5EF4-FFF2-40B4-BE49-F238E27FC236}">
                  <a16:creationId xmlns:a16="http://schemas.microsoft.com/office/drawing/2014/main" id="{38068226-1B6F-49C8-A984-B0AABD07A907}"/>
                </a:ext>
              </a:extLst>
            </p:cNvPr>
            <p:cNvSpPr/>
            <p:nvPr/>
          </p:nvSpPr>
          <p:spPr>
            <a:xfrm>
              <a:off x="6010940" y="4609266"/>
              <a:ext cx="151113" cy="71804"/>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3022;p47">
              <a:extLst>
                <a:ext uri="{FF2B5EF4-FFF2-40B4-BE49-F238E27FC236}">
                  <a16:creationId xmlns:a16="http://schemas.microsoft.com/office/drawing/2014/main" id="{A7829C45-44D4-48C8-81F6-A2108E9A328E}"/>
                </a:ext>
              </a:extLst>
            </p:cNvPr>
            <p:cNvSpPr/>
            <p:nvPr/>
          </p:nvSpPr>
          <p:spPr>
            <a:xfrm>
              <a:off x="5939834" y="4034528"/>
              <a:ext cx="224738" cy="6344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3023;p47">
              <a:extLst>
                <a:ext uri="{FF2B5EF4-FFF2-40B4-BE49-F238E27FC236}">
                  <a16:creationId xmlns:a16="http://schemas.microsoft.com/office/drawing/2014/main" id="{24CEAFEE-8FC9-4C6D-8D8A-C26BA1560DD2}"/>
                </a:ext>
              </a:extLst>
            </p:cNvPr>
            <p:cNvSpPr/>
            <p:nvPr/>
          </p:nvSpPr>
          <p:spPr>
            <a:xfrm>
              <a:off x="5972635" y="3514319"/>
              <a:ext cx="163123" cy="261076"/>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3024;p47">
              <a:extLst>
                <a:ext uri="{FF2B5EF4-FFF2-40B4-BE49-F238E27FC236}">
                  <a16:creationId xmlns:a16="http://schemas.microsoft.com/office/drawing/2014/main" id="{D04BB5C8-58B6-46AD-8BF3-95CD6B00D96E}"/>
                </a:ext>
              </a:extLst>
            </p:cNvPr>
            <p:cNvSpPr/>
            <p:nvPr/>
          </p:nvSpPr>
          <p:spPr>
            <a:xfrm>
              <a:off x="5938247" y="3698937"/>
              <a:ext cx="250857" cy="415389"/>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3025;p47">
              <a:extLst>
                <a:ext uri="{FF2B5EF4-FFF2-40B4-BE49-F238E27FC236}">
                  <a16:creationId xmlns:a16="http://schemas.microsoft.com/office/drawing/2014/main" id="{E8035538-3871-429B-90B3-40E22799B0D2}"/>
                </a:ext>
              </a:extLst>
            </p:cNvPr>
            <p:cNvSpPr/>
            <p:nvPr/>
          </p:nvSpPr>
          <p:spPr>
            <a:xfrm>
              <a:off x="5692823" y="3751153"/>
              <a:ext cx="318504" cy="248122"/>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3026;p47">
              <a:extLst>
                <a:ext uri="{FF2B5EF4-FFF2-40B4-BE49-F238E27FC236}">
                  <a16:creationId xmlns:a16="http://schemas.microsoft.com/office/drawing/2014/main" id="{27D087F6-D2F5-453E-A804-B2E02F7C7CD7}"/>
                </a:ext>
              </a:extLst>
            </p:cNvPr>
            <p:cNvSpPr/>
            <p:nvPr/>
          </p:nvSpPr>
          <p:spPr>
            <a:xfrm>
              <a:off x="5925738" y="3745773"/>
              <a:ext cx="96916" cy="141862"/>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3027;p47">
              <a:extLst>
                <a:ext uri="{FF2B5EF4-FFF2-40B4-BE49-F238E27FC236}">
                  <a16:creationId xmlns:a16="http://schemas.microsoft.com/office/drawing/2014/main" id="{3F8247DF-512E-4C0B-B46F-B6BE84ADF949}"/>
                </a:ext>
              </a:extLst>
            </p:cNvPr>
            <p:cNvSpPr/>
            <p:nvPr/>
          </p:nvSpPr>
          <p:spPr>
            <a:xfrm>
              <a:off x="5972396" y="3502859"/>
              <a:ext cx="158142" cy="174304"/>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5" name="Google Shape;3028;p47">
              <a:extLst>
                <a:ext uri="{FF2B5EF4-FFF2-40B4-BE49-F238E27FC236}">
                  <a16:creationId xmlns:a16="http://schemas.microsoft.com/office/drawing/2014/main" id="{69EC2118-FBFC-41C8-9567-4E0301EE71EE}"/>
                </a:ext>
              </a:extLst>
            </p:cNvPr>
            <p:cNvGrpSpPr/>
            <p:nvPr/>
          </p:nvGrpSpPr>
          <p:grpSpPr>
            <a:xfrm>
              <a:off x="3871486" y="368362"/>
              <a:ext cx="330894" cy="250785"/>
              <a:chOff x="6621095" y="1452181"/>
              <a:chExt cx="330894" cy="250785"/>
            </a:xfrm>
          </p:grpSpPr>
          <p:sp>
            <p:nvSpPr>
              <p:cNvPr id="272" name="Google Shape;3029;p47">
                <a:extLst>
                  <a:ext uri="{FF2B5EF4-FFF2-40B4-BE49-F238E27FC236}">
                    <a16:creationId xmlns:a16="http://schemas.microsoft.com/office/drawing/2014/main" id="{FC8CC2CC-4695-4AF4-9EE5-94C1A0C75124}"/>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3030;p47">
                <a:extLst>
                  <a:ext uri="{FF2B5EF4-FFF2-40B4-BE49-F238E27FC236}">
                    <a16:creationId xmlns:a16="http://schemas.microsoft.com/office/drawing/2014/main" id="{2C2268E5-6FBA-4F3B-B140-90F94138FDF2}"/>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3031;p47">
                <a:extLst>
                  <a:ext uri="{FF2B5EF4-FFF2-40B4-BE49-F238E27FC236}">
                    <a16:creationId xmlns:a16="http://schemas.microsoft.com/office/drawing/2014/main" id="{32BC61C4-9986-4ADB-B663-E03495E256D4}"/>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3032;p47">
                <a:extLst>
                  <a:ext uri="{FF2B5EF4-FFF2-40B4-BE49-F238E27FC236}">
                    <a16:creationId xmlns:a16="http://schemas.microsoft.com/office/drawing/2014/main" id="{08A85EC8-456C-45F5-8DC7-149B5CA950EB}"/>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3033;p47">
                <a:extLst>
                  <a:ext uri="{FF2B5EF4-FFF2-40B4-BE49-F238E27FC236}">
                    <a16:creationId xmlns:a16="http://schemas.microsoft.com/office/drawing/2014/main" id="{7B106CAD-E6E8-4AFC-97F3-3A06D4E7E801}"/>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 name="Google Shape;3034;p47">
              <a:extLst>
                <a:ext uri="{FF2B5EF4-FFF2-40B4-BE49-F238E27FC236}">
                  <a16:creationId xmlns:a16="http://schemas.microsoft.com/office/drawing/2014/main" id="{B8BF7990-F1D9-40C8-A129-6770B3420D8E}"/>
                </a:ext>
              </a:extLst>
            </p:cNvPr>
            <p:cNvGrpSpPr/>
            <p:nvPr/>
          </p:nvGrpSpPr>
          <p:grpSpPr>
            <a:xfrm>
              <a:off x="4704106" y="852569"/>
              <a:ext cx="330894" cy="250785"/>
              <a:chOff x="6621095" y="1452181"/>
              <a:chExt cx="330894" cy="250785"/>
            </a:xfrm>
          </p:grpSpPr>
          <p:sp>
            <p:nvSpPr>
              <p:cNvPr id="267" name="Google Shape;3035;p47">
                <a:extLst>
                  <a:ext uri="{FF2B5EF4-FFF2-40B4-BE49-F238E27FC236}">
                    <a16:creationId xmlns:a16="http://schemas.microsoft.com/office/drawing/2014/main" id="{9467317C-E88A-45AD-830F-AB0F7EFB6134}"/>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3036;p47">
                <a:extLst>
                  <a:ext uri="{FF2B5EF4-FFF2-40B4-BE49-F238E27FC236}">
                    <a16:creationId xmlns:a16="http://schemas.microsoft.com/office/drawing/2014/main" id="{59BE2111-78B6-48BD-8373-8547D04224C8}"/>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3037;p47">
                <a:extLst>
                  <a:ext uri="{FF2B5EF4-FFF2-40B4-BE49-F238E27FC236}">
                    <a16:creationId xmlns:a16="http://schemas.microsoft.com/office/drawing/2014/main" id="{ECD2CA97-F777-4F04-878E-EEC17A407A8E}"/>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3038;p47">
                <a:extLst>
                  <a:ext uri="{FF2B5EF4-FFF2-40B4-BE49-F238E27FC236}">
                    <a16:creationId xmlns:a16="http://schemas.microsoft.com/office/drawing/2014/main" id="{E37EDBEB-E5AC-427C-81CA-4F57BE49B4F9}"/>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3039;p47">
                <a:extLst>
                  <a:ext uri="{FF2B5EF4-FFF2-40B4-BE49-F238E27FC236}">
                    <a16:creationId xmlns:a16="http://schemas.microsoft.com/office/drawing/2014/main" id="{BB5FF94F-B514-47D3-A414-916E3944F9AE}"/>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7" name="Google Shape;3040;p47">
              <a:extLst>
                <a:ext uri="{FF2B5EF4-FFF2-40B4-BE49-F238E27FC236}">
                  <a16:creationId xmlns:a16="http://schemas.microsoft.com/office/drawing/2014/main" id="{49EBD707-557A-4E94-9D97-454CF9AA5C34}"/>
                </a:ext>
              </a:extLst>
            </p:cNvPr>
            <p:cNvSpPr/>
            <p:nvPr/>
          </p:nvSpPr>
          <p:spPr>
            <a:xfrm>
              <a:off x="5005135" y="663654"/>
              <a:ext cx="157949" cy="441664"/>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3041;p47">
              <a:extLst>
                <a:ext uri="{FF2B5EF4-FFF2-40B4-BE49-F238E27FC236}">
                  <a16:creationId xmlns:a16="http://schemas.microsoft.com/office/drawing/2014/main" id="{8F5E96F0-7FFE-4EB7-8452-2505B46832D3}"/>
                </a:ext>
              </a:extLst>
            </p:cNvPr>
            <p:cNvSpPr/>
            <p:nvPr/>
          </p:nvSpPr>
          <p:spPr>
            <a:xfrm>
              <a:off x="5078203" y="660182"/>
              <a:ext cx="90963" cy="123358"/>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 name="Google Shape;3042;p47">
              <a:extLst>
                <a:ext uri="{FF2B5EF4-FFF2-40B4-BE49-F238E27FC236}">
                  <a16:creationId xmlns:a16="http://schemas.microsoft.com/office/drawing/2014/main" id="{60C9C5DD-D455-43DA-A20A-A70669A97805}"/>
                </a:ext>
              </a:extLst>
            </p:cNvPr>
            <p:cNvGrpSpPr/>
            <p:nvPr/>
          </p:nvGrpSpPr>
          <p:grpSpPr>
            <a:xfrm flipH="1">
              <a:off x="2446567" y="1414370"/>
              <a:ext cx="298963" cy="226660"/>
              <a:chOff x="6621095" y="1452181"/>
              <a:chExt cx="330894" cy="250785"/>
            </a:xfrm>
          </p:grpSpPr>
          <p:sp>
            <p:nvSpPr>
              <p:cNvPr id="262" name="Google Shape;3043;p47">
                <a:extLst>
                  <a:ext uri="{FF2B5EF4-FFF2-40B4-BE49-F238E27FC236}">
                    <a16:creationId xmlns:a16="http://schemas.microsoft.com/office/drawing/2014/main" id="{ADDFC179-F24C-46AA-9184-1EBFDA5869A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3044;p47">
                <a:extLst>
                  <a:ext uri="{FF2B5EF4-FFF2-40B4-BE49-F238E27FC236}">
                    <a16:creationId xmlns:a16="http://schemas.microsoft.com/office/drawing/2014/main" id="{481A0C08-CB26-4A8B-9654-9ACE7D169865}"/>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3045;p47">
                <a:extLst>
                  <a:ext uri="{FF2B5EF4-FFF2-40B4-BE49-F238E27FC236}">
                    <a16:creationId xmlns:a16="http://schemas.microsoft.com/office/drawing/2014/main" id="{17012D83-9F71-4385-80DC-983C2D8AED7C}"/>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3046;p47">
                <a:extLst>
                  <a:ext uri="{FF2B5EF4-FFF2-40B4-BE49-F238E27FC236}">
                    <a16:creationId xmlns:a16="http://schemas.microsoft.com/office/drawing/2014/main" id="{A4E2E7D3-4883-4CDE-A763-6346E3AD0FEC}"/>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3047;p47">
                <a:extLst>
                  <a:ext uri="{FF2B5EF4-FFF2-40B4-BE49-F238E27FC236}">
                    <a16:creationId xmlns:a16="http://schemas.microsoft.com/office/drawing/2014/main" id="{AECC208D-39EF-4AFB-A72C-E2D72DD0D085}"/>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0" name="Google Shape;3048;p47">
              <a:extLst>
                <a:ext uri="{FF2B5EF4-FFF2-40B4-BE49-F238E27FC236}">
                  <a16:creationId xmlns:a16="http://schemas.microsoft.com/office/drawing/2014/main" id="{B105EAC8-4545-4AD7-B509-CF9058616013}"/>
                </a:ext>
              </a:extLst>
            </p:cNvPr>
            <p:cNvSpPr/>
            <p:nvPr/>
          </p:nvSpPr>
          <p:spPr>
            <a:xfrm>
              <a:off x="2329846" y="1241863"/>
              <a:ext cx="143174" cy="402337"/>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3049;p47">
              <a:extLst>
                <a:ext uri="{FF2B5EF4-FFF2-40B4-BE49-F238E27FC236}">
                  <a16:creationId xmlns:a16="http://schemas.microsoft.com/office/drawing/2014/main" id="{9769C804-A40E-4055-8A2A-F5C3D8A32E68}"/>
                </a:ext>
              </a:extLst>
            </p:cNvPr>
            <p:cNvSpPr/>
            <p:nvPr/>
          </p:nvSpPr>
          <p:spPr>
            <a:xfrm>
              <a:off x="2323859" y="1237315"/>
              <a:ext cx="82772" cy="112806"/>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778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0"/>
              </a:schemeClr>
            </a:gs>
            <a:gs pos="79000">
              <a:srgbClr val="F7F6F6"/>
            </a:gs>
            <a:gs pos="59000">
              <a:schemeClr val="lt1"/>
            </a:gs>
            <a:gs pos="100000">
              <a:schemeClr val="lt2"/>
            </a:gs>
          </a:gsLst>
          <a:lin ang="16200038" scaled="0"/>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BFFC62A-0B91-41C6-9A44-59281AC1A0DF}"/>
              </a:ext>
            </a:extLst>
          </p:cNvPr>
          <p:cNvSpPr txBox="1"/>
          <p:nvPr/>
        </p:nvSpPr>
        <p:spPr>
          <a:xfrm>
            <a:off x="1112108" y="1060174"/>
            <a:ext cx="6759683" cy="1569660"/>
          </a:xfrm>
          <a:prstGeom prst="rect">
            <a:avLst/>
          </a:prstGeom>
          <a:noFill/>
        </p:spPr>
        <p:txBody>
          <a:bodyPr wrap="square" rtlCol="0">
            <a:spAutoFit/>
          </a:bodyPr>
          <a:lstStyle/>
          <a:p>
            <a:pPr algn="ctr"/>
            <a:r>
              <a:rPr lang="es-ES" sz="4800" b="1" dirty="0">
                <a:solidFill>
                  <a:schemeClr val="accent5">
                    <a:lumMod val="75000"/>
                  </a:schemeClr>
                </a:solidFill>
                <a:latin typeface="Helvetica" panose="020B0604020202030204" pitchFamily="34" charset="0"/>
              </a:rPr>
              <a:t>ANÁLISIS DE CONTEXTO</a:t>
            </a:r>
          </a:p>
        </p:txBody>
      </p:sp>
    </p:spTree>
    <p:extLst>
      <p:ext uri="{BB962C8B-B14F-4D97-AF65-F5344CB8AC3E}">
        <p14:creationId xmlns:p14="http://schemas.microsoft.com/office/powerpoint/2010/main" val="387608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6766" y="1089902"/>
            <a:ext cx="8470468" cy="3359894"/>
          </a:xfrm>
          <a:prstGeom prst="rect">
            <a:avLst/>
          </a:prstGeom>
          <a:noFill/>
        </p:spPr>
        <p:txBody>
          <a:bodyPr wrap="square" rtlCol="0">
            <a:spAutoFit/>
          </a:bodyPr>
          <a:lstStyle/>
          <a:p>
            <a:pPr algn="just">
              <a:lnSpc>
                <a:spcPct val="150000"/>
              </a:lnSpc>
            </a:pP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Dada la considerable tasa de deserción de los programas de una universidad, se busca contribuir a minimizar este indicador, mediante un modelo de machine learning que les permita a los estudiantes antiguos determinar cuáles asignaturas requieren mayor dedicación al momento de matricularlas en un programa específico. </a:t>
            </a:r>
          </a:p>
          <a:p>
            <a:pPr algn="just">
              <a:lnSpc>
                <a:spcPct val="150000"/>
              </a:lnSpc>
            </a:pP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Por otro lado, también se busca ayudar a los nuevos aspirantes a elegir un programa afín a sus competencias, de acuerdo a la probabilidad de éxito en cada asignatura. </a:t>
            </a:r>
          </a:p>
        </p:txBody>
      </p:sp>
      <p:sp>
        <p:nvSpPr>
          <p:cNvPr id="5" name="CuadroTexto 4"/>
          <p:cNvSpPr txBox="1"/>
          <p:nvPr/>
        </p:nvSpPr>
        <p:spPr>
          <a:xfrm>
            <a:off x="819306" y="346101"/>
            <a:ext cx="6919783" cy="584775"/>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ANÁLISIS DE CONTEXTO</a:t>
            </a:r>
          </a:p>
        </p:txBody>
      </p:sp>
    </p:spTree>
    <p:extLst>
      <p:ext uri="{BB962C8B-B14F-4D97-AF65-F5344CB8AC3E}">
        <p14:creationId xmlns:p14="http://schemas.microsoft.com/office/powerpoint/2010/main" val="43422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5967" y="930876"/>
            <a:ext cx="8470468" cy="3359894"/>
          </a:xfrm>
          <a:prstGeom prst="rect">
            <a:avLst/>
          </a:prstGeom>
          <a:noFill/>
        </p:spPr>
        <p:txBody>
          <a:bodyPr wrap="square" rtlCol="0">
            <a:spAutoFit/>
          </a:bodyPr>
          <a:lstStyle/>
          <a:p>
            <a:pPr algn="just">
              <a:lnSpc>
                <a:spcPct val="150000"/>
              </a:lnSpc>
            </a:pP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Para el entrenamiento del modelo, se cuenta con una base de datos que contiene las notas y la información socioeconómica de la población estudiantil de la universidad.</a:t>
            </a:r>
          </a:p>
          <a:p>
            <a:pPr algn="just">
              <a:lnSpc>
                <a:spcPct val="150000"/>
              </a:lnSpc>
            </a:pPr>
            <a:endPar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Si bien es cierto que el modelo no es un selector de carrera propiamente dicho, es una buena herramienta de ayuda para la toma de esta decisión.</a:t>
            </a:r>
          </a:p>
          <a:p>
            <a:pPr algn="just">
              <a:lnSpc>
                <a:spcPct val="150000"/>
              </a:lnSpc>
            </a:pPr>
            <a:endPar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Para estimar medir la precisión del modelo se utilizará F1 score.</a:t>
            </a:r>
          </a:p>
        </p:txBody>
      </p:sp>
      <p:sp>
        <p:nvSpPr>
          <p:cNvPr id="5" name="CuadroTexto 4"/>
          <p:cNvSpPr txBox="1"/>
          <p:nvPr/>
        </p:nvSpPr>
        <p:spPr>
          <a:xfrm>
            <a:off x="275967" y="231512"/>
            <a:ext cx="6919783" cy="584775"/>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ANÁLISIS DE CONTEXTO</a:t>
            </a:r>
          </a:p>
        </p:txBody>
      </p:sp>
    </p:spTree>
    <p:extLst>
      <p:ext uri="{BB962C8B-B14F-4D97-AF65-F5344CB8AC3E}">
        <p14:creationId xmlns:p14="http://schemas.microsoft.com/office/powerpoint/2010/main" val="101411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0"/>
              </a:schemeClr>
            </a:gs>
            <a:gs pos="79000">
              <a:srgbClr val="F7F6F6"/>
            </a:gs>
            <a:gs pos="59000">
              <a:schemeClr val="lt1"/>
            </a:gs>
            <a:gs pos="100000">
              <a:schemeClr val="lt2"/>
            </a:gs>
          </a:gsLst>
          <a:lin ang="16200038" scaled="0"/>
        </a:gra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D865F7-3F97-4174-B9E6-76997F4CAA69}"/>
              </a:ext>
            </a:extLst>
          </p:cNvPr>
          <p:cNvSpPr txBox="1"/>
          <p:nvPr/>
        </p:nvSpPr>
        <p:spPr>
          <a:xfrm>
            <a:off x="2047459" y="1563757"/>
            <a:ext cx="5797827" cy="1754326"/>
          </a:xfrm>
          <a:prstGeom prst="rect">
            <a:avLst/>
          </a:prstGeom>
          <a:noFill/>
        </p:spPr>
        <p:txBody>
          <a:bodyPr wrap="square">
            <a:spAutoFit/>
          </a:bodyPr>
          <a:lstStyle/>
          <a:p>
            <a:pPr algn="ctr"/>
            <a:r>
              <a:rPr lang="es-MX" sz="3600" b="1" dirty="0">
                <a:solidFill>
                  <a:schemeClr val="accent5">
                    <a:lumMod val="75000"/>
                  </a:schemeClr>
                </a:solidFill>
                <a:latin typeface="Helvetica" panose="020B0604020202030204" pitchFamily="34" charset="0"/>
              </a:rPr>
              <a:t>LECTURA Y PREPROCESAMIENTO DE LOS DATOS</a:t>
            </a:r>
            <a:endParaRPr lang="es-ES" sz="36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232761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5967" y="1328442"/>
            <a:ext cx="8470468" cy="3359894"/>
          </a:xfrm>
          <a:prstGeom prst="rect">
            <a:avLst/>
          </a:prstGeom>
          <a:noFill/>
        </p:spPr>
        <p:txBody>
          <a:bodyPr wrap="square" rtlCol="0">
            <a:spAutoFit/>
          </a:bodyPr>
          <a:lstStyle/>
          <a:p>
            <a:pPr algn="just">
              <a:lnSpc>
                <a:spcPct val="150000"/>
              </a:lnSpc>
            </a:pP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La data total consta de 1,490,741 registros divididos en 3 archivos de Excel. Esta data contiene todos los programas de la Universidad, con sus asignaturas y nota final, además de los datos socioeconómicos de los estudiantes.</a:t>
            </a:r>
          </a:p>
          <a:p>
            <a:pPr algn="just">
              <a:lnSpc>
                <a:spcPct val="150000"/>
              </a:lnSpc>
            </a:pPr>
            <a:endPar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Los tres archivos cargan satisfactoriamente, aunque por la cantidad de registros la carga tarda aproximadamente 13 minutos. Adicional se carga un archivo de homologación para el campo asignatura, con el objetivo de reducir el nombre de esta por uno más discreto</a:t>
            </a:r>
          </a:p>
        </p:txBody>
      </p:sp>
      <p:sp>
        <p:nvSpPr>
          <p:cNvPr id="5" name="CuadroTexto 4"/>
          <p:cNvSpPr txBox="1"/>
          <p:nvPr/>
        </p:nvSpPr>
        <p:spPr>
          <a:xfrm>
            <a:off x="275967" y="346101"/>
            <a:ext cx="8112659" cy="461665"/>
          </a:xfrm>
          <a:prstGeom prst="rect">
            <a:avLst/>
          </a:prstGeom>
          <a:noFill/>
        </p:spPr>
        <p:txBody>
          <a:bodyPr wrap="square" rtlCol="0">
            <a:spAutoFit/>
          </a:bodyPr>
          <a:lstStyle/>
          <a:p>
            <a:pPr algn="ctr"/>
            <a:r>
              <a:rPr lang="es-MX" sz="2400" b="1" dirty="0">
                <a:solidFill>
                  <a:schemeClr val="accent5">
                    <a:lumMod val="75000"/>
                  </a:schemeClr>
                </a:solidFill>
                <a:latin typeface="Helvetica" panose="020B0604020202030204" pitchFamily="34" charset="0"/>
              </a:rPr>
              <a:t>LECTURA Y PREPROCESAMIENTO DE LOS DATOS</a:t>
            </a:r>
            <a:endParaRPr lang="es-ES" sz="24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304074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6766" y="960406"/>
            <a:ext cx="8470468" cy="646331"/>
          </a:xfrm>
          <a:prstGeom prst="rect">
            <a:avLst/>
          </a:prstGeom>
          <a:noFill/>
        </p:spPr>
        <p:txBody>
          <a:bodyPr wrap="square" rtlCol="0">
            <a:spAutoFit/>
          </a:bodyPr>
          <a:lstStyle/>
          <a:p>
            <a:pPr algn="just"/>
            <a:r>
              <a:rPr lang="es-419"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Cálculos de la cantidad de registros clasificados por ciudad con el fin de obtener la categoría más frecuente</a:t>
            </a:r>
            <a:endPar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CuadroTexto 4"/>
          <p:cNvSpPr txBox="1"/>
          <p:nvPr/>
        </p:nvSpPr>
        <p:spPr>
          <a:xfrm>
            <a:off x="275967" y="346101"/>
            <a:ext cx="8112659" cy="830997"/>
          </a:xfrm>
          <a:prstGeom prst="rect">
            <a:avLst/>
          </a:prstGeom>
          <a:noFill/>
        </p:spPr>
        <p:txBody>
          <a:bodyPr wrap="square" rtlCol="0">
            <a:spAutoFit/>
          </a:bodyPr>
          <a:lstStyle/>
          <a:p>
            <a:pPr algn="ctr"/>
            <a:r>
              <a:rPr lang="es-MX" sz="2400" b="1" dirty="0">
                <a:solidFill>
                  <a:schemeClr val="accent5">
                    <a:lumMod val="75000"/>
                  </a:schemeClr>
                </a:solidFill>
                <a:latin typeface="Helvetica" panose="020B0604020202030204" pitchFamily="34" charset="0"/>
              </a:rPr>
              <a:t>LECTURA Y PREPROCESAMIENTO DE LOS DATOS</a:t>
            </a:r>
          </a:p>
          <a:p>
            <a:endParaRPr lang="es-ES" sz="2400" b="1" dirty="0">
              <a:solidFill>
                <a:schemeClr val="accent5">
                  <a:lumMod val="75000"/>
                </a:schemeClr>
              </a:solidFill>
              <a:latin typeface="Helvetica" panose="020B0604020202030204" pitchFamily="34" charset="0"/>
            </a:endParaRPr>
          </a:p>
        </p:txBody>
      </p:sp>
      <p:pic>
        <p:nvPicPr>
          <p:cNvPr id="6" name="Imagen 5">
            <a:extLst>
              <a:ext uri="{FF2B5EF4-FFF2-40B4-BE49-F238E27FC236}">
                <a16:creationId xmlns:a16="http://schemas.microsoft.com/office/drawing/2014/main" id="{312FFF19-1A14-4756-B7F9-B62EFA3A404F}"/>
              </a:ext>
            </a:extLst>
          </p:cNvPr>
          <p:cNvPicPr/>
          <p:nvPr/>
        </p:nvPicPr>
        <p:blipFill>
          <a:blip r:embed="rId2">
            <a:extLst>
              <a:ext uri="{28A0092B-C50C-407E-A947-70E740481C1C}">
                <a14:useLocalDpi xmlns:a14="http://schemas.microsoft.com/office/drawing/2010/main" val="0"/>
              </a:ext>
            </a:extLst>
          </a:blip>
          <a:stretch>
            <a:fillRect/>
          </a:stretch>
        </p:blipFill>
        <p:spPr>
          <a:xfrm>
            <a:off x="3196465" y="1417981"/>
            <a:ext cx="4304265" cy="4359965"/>
          </a:xfrm>
          <a:prstGeom prst="rect">
            <a:avLst/>
          </a:prstGeom>
        </p:spPr>
      </p:pic>
    </p:spTree>
    <p:extLst>
      <p:ext uri="{BB962C8B-B14F-4D97-AF65-F5344CB8AC3E}">
        <p14:creationId xmlns:p14="http://schemas.microsoft.com/office/powerpoint/2010/main" val="189336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6766" y="960406"/>
            <a:ext cx="8470468" cy="923330"/>
          </a:xfrm>
          <a:prstGeom prst="rect">
            <a:avLst/>
          </a:prstGeom>
          <a:noFill/>
        </p:spPr>
        <p:txBody>
          <a:bodyPr wrap="square" rtlCol="0">
            <a:spAutoFit/>
          </a:bodyPr>
          <a:lstStyle/>
          <a:p>
            <a:pPr algn="just"/>
            <a:r>
              <a:rPr lang="es-419"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Cálculos de la cantidad de registros clasificados por estado civil con el fin de </a:t>
            </a:r>
            <a:r>
              <a:rPr lang="es-MX"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busca la categoría con mayor frecuencia y esta se les asignara a los registros que tienen valor "NO REPORTA" O "NO REPORTADO"</a:t>
            </a:r>
          </a:p>
        </p:txBody>
      </p:sp>
      <p:sp>
        <p:nvSpPr>
          <p:cNvPr id="5" name="CuadroTexto 4"/>
          <p:cNvSpPr txBox="1"/>
          <p:nvPr/>
        </p:nvSpPr>
        <p:spPr>
          <a:xfrm>
            <a:off x="275967" y="346101"/>
            <a:ext cx="8112659" cy="830997"/>
          </a:xfrm>
          <a:prstGeom prst="rect">
            <a:avLst/>
          </a:prstGeom>
          <a:noFill/>
        </p:spPr>
        <p:txBody>
          <a:bodyPr wrap="square" rtlCol="0">
            <a:spAutoFit/>
          </a:bodyPr>
          <a:lstStyle/>
          <a:p>
            <a:pPr algn="ctr"/>
            <a:r>
              <a:rPr lang="es-MX" sz="2400" b="1" dirty="0">
                <a:solidFill>
                  <a:schemeClr val="accent5">
                    <a:lumMod val="75000"/>
                  </a:schemeClr>
                </a:solidFill>
                <a:latin typeface="Helvetica" panose="020B0604020202030204" pitchFamily="34" charset="0"/>
              </a:rPr>
              <a:t>LECTURA Y PREPROCESAMIENTO DE LOS DATOS</a:t>
            </a:r>
          </a:p>
          <a:p>
            <a:endParaRPr lang="es-ES" sz="2400" b="1" dirty="0">
              <a:solidFill>
                <a:schemeClr val="accent5">
                  <a:lumMod val="75000"/>
                </a:schemeClr>
              </a:solidFill>
              <a:latin typeface="Helvetica" panose="020B0604020202030204" pitchFamily="34" charset="0"/>
            </a:endParaRPr>
          </a:p>
        </p:txBody>
      </p:sp>
      <p:pic>
        <p:nvPicPr>
          <p:cNvPr id="7" name="Imagen 6">
            <a:extLst>
              <a:ext uri="{FF2B5EF4-FFF2-40B4-BE49-F238E27FC236}">
                <a16:creationId xmlns:a16="http://schemas.microsoft.com/office/drawing/2014/main" id="{C75B7CA5-FE74-423F-9E13-E4ED5256B728}"/>
              </a:ext>
            </a:extLst>
          </p:cNvPr>
          <p:cNvPicPr/>
          <p:nvPr/>
        </p:nvPicPr>
        <p:blipFill>
          <a:blip r:embed="rId2"/>
          <a:stretch>
            <a:fillRect/>
          </a:stretch>
        </p:blipFill>
        <p:spPr>
          <a:xfrm>
            <a:off x="678456" y="2085837"/>
            <a:ext cx="4447540" cy="3136900"/>
          </a:xfrm>
          <a:prstGeom prst="rect">
            <a:avLst/>
          </a:prstGeom>
        </p:spPr>
      </p:pic>
      <p:pic>
        <p:nvPicPr>
          <p:cNvPr id="8" name="Imagen 7">
            <a:extLst>
              <a:ext uri="{FF2B5EF4-FFF2-40B4-BE49-F238E27FC236}">
                <a16:creationId xmlns:a16="http://schemas.microsoft.com/office/drawing/2014/main" id="{AF7BAC40-7822-4D03-83AD-F7C93253FF1E}"/>
              </a:ext>
            </a:extLst>
          </p:cNvPr>
          <p:cNvPicPr/>
          <p:nvPr/>
        </p:nvPicPr>
        <p:blipFill>
          <a:blip r:embed="rId3">
            <a:extLst>
              <a:ext uri="{28A0092B-C50C-407E-A947-70E740481C1C}">
                <a14:useLocalDpi xmlns:a14="http://schemas.microsoft.com/office/drawing/2010/main" val="0"/>
              </a:ext>
            </a:extLst>
          </a:blip>
          <a:stretch>
            <a:fillRect/>
          </a:stretch>
        </p:blipFill>
        <p:spPr>
          <a:xfrm>
            <a:off x="5375826" y="2085837"/>
            <a:ext cx="3431408" cy="3136900"/>
          </a:xfrm>
          <a:prstGeom prst="rect">
            <a:avLst/>
          </a:prstGeom>
        </p:spPr>
      </p:pic>
    </p:spTree>
    <p:extLst>
      <p:ext uri="{BB962C8B-B14F-4D97-AF65-F5344CB8AC3E}">
        <p14:creationId xmlns:p14="http://schemas.microsoft.com/office/powerpoint/2010/main" val="213452035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F955263290692D4784D72EA0A35C6260" ma:contentTypeVersion="1" ma:contentTypeDescription="Crear nuevo documento." ma:contentTypeScope="" ma:versionID="7b374f48909a5a7944979300fafd586a">
  <xsd:schema xmlns:xsd="http://www.w3.org/2001/XMLSchema" xmlns:xs="http://www.w3.org/2001/XMLSchema" xmlns:p="http://schemas.microsoft.com/office/2006/metadata/properties" xmlns:ns1="http://schemas.microsoft.com/sharepoint/v3" targetNamespace="http://schemas.microsoft.com/office/2006/metadata/properties" ma:root="true" ma:fieldsID="6e802e10b1a5f1b8ba27729af0405d0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 ma:hidden="true" ma:internalName="PublishingStartDate">
      <xsd:simpleType>
        <xsd:restriction base="dms:Unknown"/>
      </xsd:simpleType>
    </xsd:element>
    <xsd:element name="PublishingExpirationDate" ma:index="9" nillable="true" ma:displayName="Fecha de finalización programada"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E1218E-F2BF-43CE-97F0-76A6D1305AB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BF1BE622-BA61-471F-AA2F-3651AC9CFC20}">
  <ds:schemaRefs>
    <ds:schemaRef ds:uri="http://schemas.microsoft.com/sharepoint/v3/contenttype/forms"/>
  </ds:schemaRefs>
</ds:datastoreItem>
</file>

<file path=customXml/itemProps3.xml><?xml version="1.0" encoding="utf-8"?>
<ds:datastoreItem xmlns:ds="http://schemas.openxmlformats.org/officeDocument/2006/customXml" ds:itemID="{B70B88D0-EBA5-419B-80B1-6C528E7903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132</TotalTime>
  <Words>488</Words>
  <Application>Microsoft Office PowerPoint</Application>
  <PresentationFormat>Presentación en pantalla (4:3)</PresentationFormat>
  <Paragraphs>29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Helvetica</vt:lpstr>
      <vt:lpstr>Tahoma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Estudiante</cp:lastModifiedBy>
  <cp:revision>18</cp:revision>
  <dcterms:created xsi:type="dcterms:W3CDTF">2015-01-20T20:40:07Z</dcterms:created>
  <dcterms:modified xsi:type="dcterms:W3CDTF">2022-09-17T04:52:20Z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0x010100F955263290692D4784D72EA0A35C6260</vt:lpwstr>
  </property>
</Properties>
</file>