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77" r:id="rId3"/>
    <p:sldId id="257" r:id="rId4"/>
    <p:sldId id="275" r:id="rId5"/>
    <p:sldId id="278" r:id="rId6"/>
    <p:sldId id="280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reux Wilcox Kpes ALAHASSA" initials="GWKA" lastIdx="1" clrIdx="0">
    <p:extLst>
      <p:ext uri="{19B8F6BF-5375-455C-9EA6-DF929625EA0E}">
        <p15:presenceInfo xmlns:p15="http://schemas.microsoft.com/office/powerpoint/2012/main" userId="Genereux Wilcox Kpes ALAHAS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46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4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DC2415-EBE4-4B7B-883C-4ECE55F96C6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C402-68A3-48B4-81B2-76FC999B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8AFC-9ED2-46F2-BA7D-790F219F1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499" y="1266958"/>
            <a:ext cx="6504158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 dirty="0"/>
              <a:t>Développer des </a:t>
            </a:r>
            <a:r>
              <a:rPr lang="fr-FR" sz="6100" dirty="0" err="1"/>
              <a:t>microservices</a:t>
            </a:r>
            <a:r>
              <a:rPr lang="fr-FR" sz="6100" dirty="0"/>
              <a:t> avec ASP.NET CORE – </a:t>
            </a:r>
            <a:r>
              <a:rPr lang="fr-FR" sz="6100" dirty="0" err="1"/>
              <a:t>Async</a:t>
            </a:r>
            <a:r>
              <a:rPr lang="fr-FR" sz="6100" dirty="0"/>
              <a:t> </a:t>
            </a:r>
            <a:r>
              <a:rPr lang="fr-FR" sz="6100" dirty="0" err="1"/>
              <a:t>Await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2E199-B2AC-41B1-AE5E-1560915F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326" y="1266958"/>
            <a:ext cx="3022188" cy="4528457"/>
          </a:xfrm>
        </p:spPr>
        <p:txBody>
          <a:bodyPr anchor="ctr">
            <a:normAutofit/>
          </a:bodyPr>
          <a:lstStyle/>
          <a:p>
            <a:pPr algn="r"/>
            <a:r>
              <a:rPr lang="fr-FR" dirty="0">
                <a:solidFill>
                  <a:srgbClr val="FFFFFF"/>
                </a:solidFill>
              </a:rPr>
              <a:t>AKKA Technologies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00C7D-C82E-4411-8FF6-4B9A736D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38A-AAA1-42D6-BF16-307C701F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36866"/>
            <a:ext cx="8946541" cy="43115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Await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Démo avec </a:t>
            </a:r>
            <a:r>
              <a:rPr lang="fr-FR" dirty="0" err="1"/>
              <a:t>ILSpy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17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00C7D-C82E-4411-8FF6-4B9A736D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Async</a:t>
            </a:r>
            <a:r>
              <a:rPr lang="fr-FR" dirty="0">
                <a:solidFill>
                  <a:srgbClr val="FFFFFF"/>
                </a:solidFill>
              </a:rPr>
              <a:t>/</a:t>
            </a:r>
            <a:r>
              <a:rPr lang="fr-FR" dirty="0" err="1">
                <a:solidFill>
                  <a:srgbClr val="FFFFFF"/>
                </a:solidFill>
              </a:rPr>
              <a:t>Await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38A-AAA1-42D6-BF16-307C701F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36866"/>
            <a:ext cx="8946541" cy="4311534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Le code </a:t>
            </a:r>
            <a:r>
              <a:rPr lang="fr-FR" dirty="0" err="1"/>
              <a:t>asynchronous</a:t>
            </a:r>
            <a:r>
              <a:rPr lang="fr-FR" dirty="0"/>
              <a:t> n’est pas facile à écrire</a:t>
            </a:r>
          </a:p>
          <a:p>
            <a:r>
              <a:rPr lang="fr-FR" dirty="0"/>
              <a:t>L’objectif du </a:t>
            </a:r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await</a:t>
            </a:r>
            <a:r>
              <a:rPr lang="fr-FR" dirty="0"/>
              <a:t> est d’éviter de faire des codes complexes</a:t>
            </a:r>
          </a:p>
          <a:p>
            <a:r>
              <a:rPr lang="fr-FR" dirty="0"/>
              <a:t>Initialement porté par la version C# 5</a:t>
            </a:r>
          </a:p>
          <a:p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Pour écrire du code </a:t>
            </a:r>
            <a:r>
              <a:rPr lang="fr-FR" dirty="0" err="1"/>
              <a:t>asynchronous</a:t>
            </a:r>
            <a:r>
              <a:rPr lang="fr-FR" dirty="0"/>
              <a:t> plus facilement</a:t>
            </a:r>
          </a:p>
          <a:p>
            <a:pPr lvl="1"/>
            <a:r>
              <a:rPr lang="fr-FR" dirty="0"/>
              <a:t>Pour simplifier le code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50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Async</a:t>
            </a:r>
            <a:r>
              <a:rPr lang="fr-FR" dirty="0">
                <a:solidFill>
                  <a:srgbClr val="FFFFFF"/>
                </a:solidFill>
              </a:rPr>
              <a:t> / </a:t>
            </a:r>
            <a:r>
              <a:rPr lang="fr-FR" dirty="0" err="1">
                <a:solidFill>
                  <a:srgbClr val="FFFFFF"/>
                </a:solidFill>
              </a:rPr>
              <a:t>Await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 mot clé </a:t>
            </a:r>
            <a:r>
              <a:rPr lang="fr-FR" dirty="0" err="1"/>
              <a:t>Async</a:t>
            </a:r>
            <a:r>
              <a:rPr lang="fr-FR" dirty="0"/>
              <a:t>  utilisé pour indiquer au </a:t>
            </a:r>
            <a:r>
              <a:rPr lang="fr-FR" dirty="0" err="1"/>
              <a:t>complilateur</a:t>
            </a:r>
            <a:r>
              <a:rPr lang="fr-FR" dirty="0"/>
              <a:t> qu’on peut être dans un contexte </a:t>
            </a:r>
            <a:r>
              <a:rPr lang="fr-FR" dirty="0" err="1"/>
              <a:t>asynchronous</a:t>
            </a:r>
            <a:r>
              <a:rPr lang="fr-FR" dirty="0"/>
              <a:t> mais n’implique pas qu’on fait du </a:t>
            </a:r>
            <a:r>
              <a:rPr lang="fr-FR" dirty="0" err="1"/>
              <a:t>asynchronous</a:t>
            </a:r>
            <a:endParaRPr lang="fr-FR" dirty="0"/>
          </a:p>
          <a:p>
            <a:r>
              <a:rPr lang="fr-FR" dirty="0"/>
              <a:t>Le mot clé </a:t>
            </a:r>
            <a:r>
              <a:rPr lang="fr-FR" dirty="0" err="1"/>
              <a:t>await</a:t>
            </a:r>
            <a:r>
              <a:rPr lang="fr-FR" dirty="0"/>
              <a:t> ne rend pas le code </a:t>
            </a:r>
            <a:r>
              <a:rPr lang="fr-FR" dirty="0" err="1"/>
              <a:t>asynchronous</a:t>
            </a:r>
            <a:r>
              <a:rPr lang="fr-FR" dirty="0"/>
              <a:t> mais bloquant</a:t>
            </a:r>
          </a:p>
          <a:p>
            <a:r>
              <a:rPr lang="fr-FR" dirty="0"/>
              <a:t>Si on a </a:t>
            </a:r>
            <a:r>
              <a:rPr lang="fr-FR" dirty="0" err="1"/>
              <a:t>Methode</a:t>
            </a:r>
            <a:r>
              <a:rPr lang="fr-FR" dirty="0"/>
              <a:t> 1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 err="1">
                <a:sym typeface="Wingdings" panose="05000000000000000000" pitchFamily="2" charset="2"/>
              </a:rPr>
              <a:t>async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fr-FR" dirty="0" err="1"/>
              <a:t>Methode</a:t>
            </a:r>
            <a:r>
              <a:rPr lang="fr-FR" dirty="0"/>
              <a:t> 2 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Wingdings" panose="05000000000000000000" pitchFamily="2" charset="2"/>
              </a:rPr>
              <a:t> await </a:t>
            </a:r>
            <a:r>
              <a:rPr lang="fr-FR" dirty="0" err="1"/>
              <a:t>Methode</a:t>
            </a:r>
            <a:r>
              <a:rPr lang="fr-FR" dirty="0"/>
              <a:t> 3)</a:t>
            </a:r>
          </a:p>
          <a:p>
            <a:r>
              <a:rPr lang="fr-FR" dirty="0"/>
              <a:t>Le mot clé </a:t>
            </a:r>
            <a:r>
              <a:rPr lang="fr-FR" dirty="0" err="1"/>
              <a:t>await</a:t>
            </a:r>
            <a:r>
              <a:rPr lang="fr-FR" dirty="0"/>
              <a:t> indique au compilateur que de ne pas bloquer la méthode 1 pendant l’exécution de la méthode 2. Lorsque la méthode 3 est exécutée, puisque c’est une opération longue, alors le compilateur sort du contexte de la méthode 2 et continue avec les instructions de la méthode 1 qui ne dépendent pas du résultat de la méthode 2. 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5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Async</a:t>
            </a:r>
            <a:r>
              <a:rPr lang="fr-FR" dirty="0">
                <a:solidFill>
                  <a:srgbClr val="FFFFFF"/>
                </a:solidFill>
              </a:rPr>
              <a:t> / </a:t>
            </a:r>
            <a:r>
              <a:rPr lang="fr-FR" dirty="0" err="1">
                <a:solidFill>
                  <a:srgbClr val="FFFFFF"/>
                </a:solidFill>
              </a:rPr>
              <a:t>Await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Le mot clé </a:t>
            </a:r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r>
              <a:rPr lang="fr-FR" dirty="0"/>
              <a:t> n’a rien avoir avec la programmation multithread. </a:t>
            </a:r>
          </a:p>
          <a:p>
            <a:r>
              <a:rPr lang="fr-FR" dirty="0"/>
              <a:t>Le multithread à voir en détail après.</a:t>
            </a:r>
          </a:p>
          <a:p>
            <a:r>
              <a:rPr lang="fr-FR" dirty="0"/>
              <a:t>Une </a:t>
            </a:r>
            <a:r>
              <a:rPr lang="fr-FR" dirty="0" err="1"/>
              <a:t>Task</a:t>
            </a:r>
            <a:r>
              <a:rPr lang="fr-FR" dirty="0"/>
              <a:t> n’est pas un Thread. Quelle est la différence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4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Demo</a:t>
            </a:r>
            <a:r>
              <a:rPr lang="fr-FR" dirty="0">
                <a:solidFill>
                  <a:srgbClr val="FFFFFF"/>
                </a:solidFill>
              </a:rPr>
              <a:t> avec </a:t>
            </a:r>
            <a:r>
              <a:rPr lang="fr-FR" dirty="0" err="1">
                <a:solidFill>
                  <a:srgbClr val="FFFFFF"/>
                </a:solidFill>
              </a:rPr>
              <a:t>ILSpy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 err="1"/>
              <a:t>ILSpy</a:t>
            </a:r>
            <a:r>
              <a:rPr lang="fr-FR" dirty="0"/>
              <a:t> pour </a:t>
            </a:r>
            <a:r>
              <a:rPr lang="fr-FR" dirty="0" err="1"/>
              <a:t>espoiner</a:t>
            </a:r>
            <a:r>
              <a:rPr lang="fr-FR" dirty="0"/>
              <a:t> 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73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F61BC-E222-4AC7-BA9F-14021EBC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Prochaine </a:t>
            </a:r>
            <a:r>
              <a:rPr lang="fr-FR" dirty="0" err="1">
                <a:solidFill>
                  <a:srgbClr val="FFFFFF"/>
                </a:solidFill>
              </a:rPr>
              <a:t>Seance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09D3-4C17-498A-B542-3AFBC67D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fr-FR" dirty="0"/>
              <a:t>Enchaînement de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/>
              <a:t>Différence avec la programmation multithread</a:t>
            </a:r>
          </a:p>
          <a:p>
            <a:r>
              <a:rPr lang="fr-FR" dirty="0"/>
              <a:t>A quoi sert le </a:t>
            </a:r>
            <a:r>
              <a:rPr lang="fr-FR" dirty="0" err="1"/>
              <a:t>ConfigureAwait</a:t>
            </a:r>
            <a:r>
              <a:rPr lang="fr-FR" dirty="0"/>
              <a:t>(false)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10299</TotalTime>
  <Words>245</Words>
  <Application>Microsoft Office PowerPoint</Application>
  <PresentationFormat>Widescreen</PresentationFormat>
  <Paragraphs>30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Développer des microservices avec ASP.NET CORE – Async Await</vt:lpstr>
      <vt:lpstr>Sommaire</vt:lpstr>
      <vt:lpstr>Async/Await</vt:lpstr>
      <vt:lpstr>Async / Await</vt:lpstr>
      <vt:lpstr>Async / Await</vt:lpstr>
      <vt:lpstr>Demo avec ILSpy</vt:lpstr>
      <vt:lpstr>Prochaine Seance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Développer des microservices avec ASP.NET CORE - Intro</dc:title>
  <dc:creator>Genereux wilcox kpessou Alahassa</dc:creator>
  <cp:lastModifiedBy>Genereux Wilcox Kpes ALAHASSA</cp:lastModifiedBy>
  <cp:revision>34</cp:revision>
  <dcterms:created xsi:type="dcterms:W3CDTF">2020-03-31T04:37:38Z</dcterms:created>
  <dcterms:modified xsi:type="dcterms:W3CDTF">2020-05-29T17:48:38Z</dcterms:modified>
</cp:coreProperties>
</file>