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46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DC2415-EBE4-4B7B-883C-4ECE55F96C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8AFC-9ED2-46F2-BA7D-790F219F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499" y="1266958"/>
            <a:ext cx="6504158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 dirty="0"/>
              <a:t>Développer des </a:t>
            </a:r>
            <a:r>
              <a:rPr lang="fr-FR" sz="6100" dirty="0" err="1"/>
              <a:t>microservices</a:t>
            </a:r>
            <a:r>
              <a:rPr lang="fr-FR" sz="6100" dirty="0"/>
              <a:t> avec ASP.NET CORE - Intro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E199-B2AC-41B1-AE5E-1560915F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326" y="1266958"/>
            <a:ext cx="3022188" cy="4528457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AKKA Technologies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00C7D-C82E-4411-8FF6-4B9A736D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38A-AAA1-42D6-BF16-307C701F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Introduction : Rappel du contenu de la formation</a:t>
            </a:r>
          </a:p>
          <a:p>
            <a:r>
              <a:rPr lang="fr-FR" dirty="0"/>
              <a:t>C’est quoi le .NET CORE, le ASP.NET CORE</a:t>
            </a:r>
          </a:p>
          <a:p>
            <a:r>
              <a:rPr lang="fr-FR" dirty="0"/>
              <a:t>Installer .NET CORE</a:t>
            </a:r>
          </a:p>
          <a:p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simple application avec .NET CORE : Hello World</a:t>
            </a:r>
          </a:p>
          <a:p>
            <a:r>
              <a:rPr lang="en-US" dirty="0" err="1"/>
              <a:t>Développer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premier microservice</a:t>
            </a:r>
          </a:p>
          <a:p>
            <a:r>
              <a:rPr lang="en-US" dirty="0" err="1"/>
              <a:t>Prochaine</a:t>
            </a:r>
            <a:r>
              <a:rPr lang="en-US" dirty="0"/>
              <a:t> Seance</a:t>
            </a:r>
          </a:p>
        </p:txBody>
      </p:sp>
    </p:spTree>
    <p:extLst>
      <p:ext uri="{BB962C8B-B14F-4D97-AF65-F5344CB8AC3E}">
        <p14:creationId xmlns:p14="http://schemas.microsoft.com/office/powerpoint/2010/main" val="194050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FF1E8-D40D-443C-A73A-649CA42E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0B2E-CAEE-4D7B-9288-0DE053D2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85392"/>
            <a:ext cx="10020300" cy="386300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Contenu de la formation</a:t>
            </a:r>
          </a:p>
          <a:p>
            <a:pPr lvl="1"/>
            <a:r>
              <a:rPr lang="fr-FR" dirty="0"/>
              <a:t>Créer une web api avec .NET CORE (contrôleurs, actions, routage, inversion de dépendances, accès aux données, </a:t>
            </a:r>
            <a:r>
              <a:rPr lang="fr-FR" dirty="0" err="1"/>
              <a:t>httpclient</a:t>
            </a:r>
            <a:r>
              <a:rPr lang="fr-FR" dirty="0"/>
              <a:t>, </a:t>
            </a:r>
            <a:r>
              <a:rPr lang="fr-FR" dirty="0" err="1"/>
              <a:t>versionning</a:t>
            </a:r>
            <a:r>
              <a:rPr lang="fr-FR" dirty="0"/>
              <a:t> des apis, </a:t>
            </a:r>
            <a:r>
              <a:rPr lang="fr-FR" dirty="0" err="1"/>
              <a:t>swagger</a:t>
            </a:r>
            <a:r>
              <a:rPr lang="fr-FR" dirty="0"/>
              <a:t>….)</a:t>
            </a:r>
          </a:p>
          <a:p>
            <a:pPr lvl="1"/>
            <a:r>
              <a:rPr lang="fr-FR" dirty="0"/>
              <a:t>Création d’une web application avec ASP.NET CORE</a:t>
            </a:r>
          </a:p>
          <a:p>
            <a:pPr lvl="1"/>
            <a:r>
              <a:rPr lang="fr-FR" dirty="0"/>
              <a:t>Principes d’architectures de bases </a:t>
            </a:r>
          </a:p>
          <a:p>
            <a:pPr lvl="1"/>
            <a:r>
              <a:rPr lang="fr-FR" dirty="0"/>
              <a:t>CLEAN ARCHITECTURE, DDD, Event </a:t>
            </a:r>
            <a:r>
              <a:rPr lang="fr-FR" dirty="0" err="1"/>
              <a:t>Sourcing</a:t>
            </a:r>
            <a:r>
              <a:rPr lang="fr-FR" dirty="0"/>
              <a:t>, CQRS</a:t>
            </a:r>
          </a:p>
          <a:p>
            <a:pPr lvl="1"/>
            <a:r>
              <a:rPr lang="fr-FR" dirty="0"/>
              <a:t>Structurer votre application</a:t>
            </a:r>
          </a:p>
          <a:p>
            <a:pPr lvl="1"/>
            <a:r>
              <a:rPr lang="fr-FR" dirty="0"/>
              <a:t>Sécuriser votre application: authentification et autorisations</a:t>
            </a:r>
          </a:p>
          <a:p>
            <a:pPr lvl="1"/>
            <a:r>
              <a:rPr lang="fr-FR" dirty="0"/>
              <a:t>Tester votre web api (tus, tests fonctionnels, d’</a:t>
            </a:r>
            <a:r>
              <a:rPr lang="fr-FR" dirty="0" err="1"/>
              <a:t>integration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Déployer votre application sur IIS Server, Docker et dans un </a:t>
            </a:r>
            <a:r>
              <a:rPr lang="fr-FR" dirty="0" err="1"/>
              <a:t>environment</a:t>
            </a:r>
            <a:r>
              <a:rPr lang="fr-FR" dirty="0"/>
              <a:t> cloud comme AWS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6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87071-6B2B-4A0F-94EB-EB2A1D2C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.NET CORE, ASP.NET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7637-A9EC-4184-B199-4C0877CC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 err="1"/>
              <a:t>Definition</a:t>
            </a:r>
            <a:r>
              <a:rPr lang="fr-FR" dirty="0"/>
              <a:t> .NET CORE, ASP.NET CORE</a:t>
            </a:r>
          </a:p>
          <a:p>
            <a:r>
              <a:rPr lang="fr-FR" dirty="0" err="1"/>
              <a:t>Difference</a:t>
            </a:r>
            <a:r>
              <a:rPr lang="fr-FR" dirty="0"/>
              <a:t> entre .NET Framework et .NET CORE</a:t>
            </a:r>
          </a:p>
          <a:p>
            <a:r>
              <a:rPr lang="fr-FR" dirty="0"/>
              <a:t>Version de .NET CORE: 1.0, 1.1, 2.0, 2.1, 2.2,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Installer .NET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9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Créer une simple application : Hello 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Le Dot Net CLI (Command Line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8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Créer votre premier </a:t>
            </a:r>
            <a:r>
              <a:rPr lang="fr-FR" dirty="0" err="1">
                <a:solidFill>
                  <a:srgbClr val="FFFFFF"/>
                </a:solidFill>
              </a:rPr>
              <a:t>microservice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Travaux Pratiques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7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Prochaine </a:t>
            </a:r>
            <a:r>
              <a:rPr lang="fr-FR" dirty="0" err="1">
                <a:solidFill>
                  <a:srgbClr val="FFFFFF"/>
                </a:solidFill>
              </a:rPr>
              <a:t>Seance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Création et </a:t>
            </a:r>
            <a:r>
              <a:rPr lang="fr-FR" dirty="0" err="1"/>
              <a:t>testing</a:t>
            </a:r>
            <a:r>
              <a:rPr lang="fr-FR" dirty="0"/>
              <a:t> d’un contrôleur avec les actions CRUD</a:t>
            </a:r>
          </a:p>
          <a:p>
            <a:r>
              <a:rPr lang="fr-FR" dirty="0"/>
              <a:t>Routage</a:t>
            </a:r>
          </a:p>
          <a:p>
            <a:r>
              <a:rPr lang="fr-FR" dirty="0"/>
              <a:t>Inversion des dépendances</a:t>
            </a:r>
          </a:p>
          <a:p>
            <a:r>
              <a:rPr lang="fr-FR" dirty="0"/>
              <a:t>Accès aux bases de données</a:t>
            </a:r>
          </a:p>
          <a:p>
            <a:r>
              <a:rPr lang="fr-FR" dirty="0" err="1"/>
              <a:t>Entity</a:t>
            </a:r>
            <a:r>
              <a:rPr lang="fr-FR" dirty="0"/>
              <a:t> Framework</a:t>
            </a:r>
          </a:p>
          <a:p>
            <a:r>
              <a:rPr lang="fr-FR" dirty="0"/>
              <a:t>Notion d’architecture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7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252</Words>
  <Application>Microsoft Office PowerPoint</Application>
  <PresentationFormat>Widescreen</PresentationFormat>
  <Paragraphs>37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Développer des microservices avec ASP.NET CORE - Intro</vt:lpstr>
      <vt:lpstr>Sommaire</vt:lpstr>
      <vt:lpstr>Introduction</vt:lpstr>
      <vt:lpstr>.NET CORE, ASP.NET CORE</vt:lpstr>
      <vt:lpstr>Installer .NET CORE</vt:lpstr>
      <vt:lpstr>Créer une simple application : Hello Word</vt:lpstr>
      <vt:lpstr>Créer votre premier microservice</vt:lpstr>
      <vt:lpstr>Prochaine Seance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Développer des microservices avec ASP.NET CORE - Intro</dc:title>
  <dc:creator>Genereux wilcox kpessou Alahassa</dc:creator>
  <cp:lastModifiedBy>Genereux wilcox kpessou Alahassa</cp:lastModifiedBy>
  <cp:revision>11</cp:revision>
  <dcterms:created xsi:type="dcterms:W3CDTF">2020-03-31T04:37:38Z</dcterms:created>
  <dcterms:modified xsi:type="dcterms:W3CDTF">2020-04-03T09:31:16Z</dcterms:modified>
</cp:coreProperties>
</file>