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sldIdLst>
    <p:sldId id="256" r:id="rId2"/>
    <p:sldId id="257" r:id="rId3"/>
    <p:sldId id="269" r:id="rId4"/>
    <p:sldId id="262" r:id="rId5"/>
    <p:sldId id="272" r:id="rId6"/>
    <p:sldId id="268" r:id="rId7"/>
    <p:sldId id="277" r:id="rId8"/>
    <p:sldId id="267" r:id="rId9"/>
    <p:sldId id="270" r:id="rId10"/>
    <p:sldId id="271" r:id="rId11"/>
    <p:sldId id="274" r:id="rId12"/>
    <p:sldId id="273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30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2461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48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15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5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77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4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9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6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8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7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3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DC2415-EBE4-4B7B-883C-4ECE55F96C6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53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  <p:sldLayoutId id="21474839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ary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cdiscount.com/display/EAF/Cdiscount+API+guidelines" TargetMode="External"/><Relationship Id="rId2" Type="http://schemas.openxmlformats.org/officeDocument/2006/relationships/hyperlink" Target="https://confluence.cdiscount.com/display/EAF/API+-+REST+-+OAS#API-REST-OAS-GuidelinesCdiscountAPIRES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iary.io/" TargetMode="External"/><Relationship Id="rId4" Type="http://schemas.openxmlformats.org/officeDocument/2006/relationships/hyperlink" Target="http://apistylebook.com/design/guideline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8AFC-9ED2-46F2-BA7D-790F219F1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8499" y="1266958"/>
            <a:ext cx="6504158" cy="45284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6100" dirty="0"/>
              <a:t>Développer des </a:t>
            </a:r>
            <a:r>
              <a:rPr lang="fr-FR" sz="6100" dirty="0" err="1"/>
              <a:t>microservices</a:t>
            </a:r>
            <a:r>
              <a:rPr lang="fr-FR" sz="6100" dirty="0"/>
              <a:t> avec ASP.NET CORE – Part 1</a:t>
            </a:r>
            <a:endParaRPr lang="en-US" sz="6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2E199-B2AC-41B1-AE5E-1560915F9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0326" y="1266958"/>
            <a:ext cx="3022188" cy="4528457"/>
          </a:xfrm>
        </p:spPr>
        <p:txBody>
          <a:bodyPr anchor="ctr">
            <a:normAutofit/>
          </a:bodyPr>
          <a:lstStyle/>
          <a:p>
            <a:pPr algn="r"/>
            <a:r>
              <a:rPr lang="fr-FR" dirty="0">
                <a:solidFill>
                  <a:srgbClr val="FFFFFF"/>
                </a:solidFill>
              </a:rPr>
              <a:t>AKKA Technologies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5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F61BC-E222-4AC7-BA9F-14021EBC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Architecture DDD: Domain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509D3-4C17-498A-B542-3AFBC67D2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fr-FR" dirty="0"/>
              <a:t>Entité: Représente un objet Métier ex: Team</a:t>
            </a:r>
          </a:p>
          <a:p>
            <a:pPr lvl="1"/>
            <a:r>
              <a:rPr lang="fr-FR" dirty="0"/>
              <a:t>Contient les attributs et les méthodes qui définissent le comportement de l’objet</a:t>
            </a:r>
          </a:p>
          <a:p>
            <a:pPr lvl="1"/>
            <a:r>
              <a:rPr lang="fr-FR" b="1" i="1" dirty="0"/>
              <a:t>L’instanciation de l’objet et sa modification est la responsabilité de l’objet</a:t>
            </a:r>
          </a:p>
          <a:p>
            <a:r>
              <a:rPr lang="fr-FR" dirty="0" err="1"/>
              <a:t>Aggregate</a:t>
            </a:r>
            <a:r>
              <a:rPr lang="fr-FR" dirty="0"/>
              <a:t>: Représente une unité de logique métier </a:t>
            </a:r>
            <a:r>
              <a:rPr lang="fr-FR" i="1" dirty="0"/>
              <a:t>cad</a:t>
            </a:r>
            <a:r>
              <a:rPr lang="fr-FR" dirty="0"/>
              <a:t> un </a:t>
            </a:r>
            <a:r>
              <a:rPr lang="fr-FR" dirty="0" err="1"/>
              <a:t>domain</a:t>
            </a:r>
            <a:r>
              <a:rPr lang="fr-FR" dirty="0"/>
              <a:t> </a:t>
            </a:r>
            <a:r>
              <a:rPr lang="fr-FR" dirty="0" err="1"/>
              <a:t>metier</a:t>
            </a:r>
            <a:r>
              <a:rPr lang="fr-FR" dirty="0"/>
              <a:t> ex: </a:t>
            </a:r>
            <a:r>
              <a:rPr lang="fr-FR" dirty="0" err="1"/>
              <a:t>TeamsAggregate</a:t>
            </a:r>
            <a:r>
              <a:rPr lang="fr-FR" dirty="0"/>
              <a:t>, </a:t>
            </a:r>
            <a:r>
              <a:rPr lang="fr-FR" dirty="0" err="1"/>
              <a:t>ProductAggregate</a:t>
            </a:r>
            <a:r>
              <a:rPr lang="fr-FR" dirty="0"/>
              <a:t>, </a:t>
            </a:r>
            <a:r>
              <a:rPr lang="fr-FR" dirty="0" err="1"/>
              <a:t>BasketAggregate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264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F61BC-E222-4AC7-BA9F-14021EBC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Architecture DDD: Domain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509D3-4C17-498A-B542-3AFBC67D2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305966"/>
            <a:ext cx="8946541" cy="3942433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Séparation entre les lectures et écritures</a:t>
            </a:r>
          </a:p>
          <a:p>
            <a:pPr lvl="1"/>
            <a:r>
              <a:rPr lang="fr-FR" dirty="0"/>
              <a:t>Notion d’</a:t>
            </a:r>
            <a:r>
              <a:rPr lang="fr-FR" dirty="0" err="1"/>
              <a:t>evenememts</a:t>
            </a:r>
            <a:r>
              <a:rPr lang="fr-FR" dirty="0"/>
              <a:t> (</a:t>
            </a:r>
            <a:r>
              <a:rPr lang="fr-FR" dirty="0" err="1"/>
              <a:t>event</a:t>
            </a:r>
            <a:r>
              <a:rPr lang="fr-FR" dirty="0"/>
              <a:t>) : </a:t>
            </a:r>
            <a:r>
              <a:rPr lang="fr-FR" dirty="0" err="1"/>
              <a:t>event</a:t>
            </a:r>
            <a:r>
              <a:rPr lang="fr-FR" dirty="0"/>
              <a:t> peut être un </a:t>
            </a:r>
            <a:r>
              <a:rPr lang="fr-FR" dirty="0" err="1"/>
              <a:t>read</a:t>
            </a:r>
            <a:r>
              <a:rPr lang="fr-FR" dirty="0"/>
              <a:t>/un </a:t>
            </a:r>
            <a:r>
              <a:rPr lang="fr-FR" dirty="0" err="1"/>
              <a:t>write</a:t>
            </a:r>
            <a:endParaRPr lang="fr-FR" dirty="0"/>
          </a:p>
          <a:p>
            <a:pPr lvl="1"/>
            <a:r>
              <a:rPr lang="fr-FR" dirty="0"/>
              <a:t>Commande (for </a:t>
            </a:r>
            <a:r>
              <a:rPr lang="fr-FR" dirty="0" err="1"/>
              <a:t>write</a:t>
            </a:r>
            <a:r>
              <a:rPr lang="fr-FR" dirty="0"/>
              <a:t>): Objet de demande de mise à jour d’une entité ou de réalisation d’une opération</a:t>
            </a:r>
          </a:p>
          <a:p>
            <a:pPr lvl="1"/>
            <a:r>
              <a:rPr lang="fr-FR" dirty="0" err="1"/>
              <a:t>Query</a:t>
            </a:r>
            <a:r>
              <a:rPr lang="fr-FR" dirty="0"/>
              <a:t> (for </a:t>
            </a:r>
            <a:r>
              <a:rPr lang="fr-FR" dirty="0" err="1"/>
              <a:t>read</a:t>
            </a:r>
            <a:r>
              <a:rPr lang="fr-FR" dirty="0"/>
              <a:t>): Objet de demande de lecture des informations </a:t>
            </a:r>
          </a:p>
          <a:p>
            <a:pPr lvl="1"/>
            <a:r>
              <a:rPr lang="fr-FR" dirty="0"/>
              <a:t>Handler: Orchestrateur des </a:t>
            </a:r>
            <a:r>
              <a:rPr lang="fr-FR" dirty="0" err="1"/>
              <a:t>evénements</a:t>
            </a:r>
            <a:r>
              <a:rPr lang="fr-FR" dirty="0"/>
              <a:t> d’écriture ou de réalisation d’opération</a:t>
            </a:r>
          </a:p>
          <a:p>
            <a:pPr lvl="2"/>
            <a:r>
              <a:rPr lang="fr-FR" dirty="0"/>
              <a:t> Prend souvent en paramètre une Commande </a:t>
            </a:r>
          </a:p>
          <a:p>
            <a:pPr lvl="2"/>
            <a:r>
              <a:rPr lang="fr-FR" dirty="0"/>
              <a:t>C’est le point d’entrée du Domain</a:t>
            </a:r>
          </a:p>
          <a:p>
            <a:pPr lvl="2"/>
            <a:r>
              <a:rPr lang="fr-FR" dirty="0"/>
              <a:t>Est appelé par la couche API pour </a:t>
            </a:r>
            <a:r>
              <a:rPr lang="fr-FR" dirty="0" err="1"/>
              <a:t>gérér</a:t>
            </a:r>
            <a:r>
              <a:rPr lang="fr-FR" dirty="0"/>
              <a:t> l’</a:t>
            </a:r>
            <a:r>
              <a:rPr lang="fr-FR" dirty="0" err="1"/>
              <a:t>event</a:t>
            </a:r>
            <a:endParaRPr lang="fr-FR" dirty="0"/>
          </a:p>
          <a:p>
            <a:pPr lvl="1"/>
            <a:r>
              <a:rPr lang="fr-FR" dirty="0"/>
              <a:t>DTO: Data Transfert Object: Pour transférer les objets entre les couches ou récupérer des informations </a:t>
            </a:r>
          </a:p>
          <a:p>
            <a:r>
              <a:rPr lang="fr-FR" dirty="0"/>
              <a:t>On a aussi les services, les repository, les exceptions métiers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91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F61BC-E222-4AC7-BA9F-14021EBC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Documentation de l’api teams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509D3-4C17-498A-B542-3AFBC67D2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fr-FR" dirty="0"/>
              <a:t>Sur APIARY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63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F61BC-E222-4AC7-BA9F-14021EBC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Développement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509D3-4C17-498A-B542-3AFBC67D2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56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E00C7D-C82E-4411-8FF6-4B9A736D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Sommaire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1438A-AAA1-42D6-BF16-307C701FE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fr-FR" dirty="0"/>
              <a:t>Rappel HTTP, méthodes HTTP </a:t>
            </a:r>
          </a:p>
          <a:p>
            <a:r>
              <a:rPr lang="fr-FR" dirty="0"/>
              <a:t>Introduction de l’api teams</a:t>
            </a:r>
          </a:p>
          <a:p>
            <a:r>
              <a:rPr lang="fr-FR" dirty="0"/>
              <a:t>Principes de design des apis</a:t>
            </a:r>
          </a:p>
          <a:p>
            <a:r>
              <a:rPr lang="fr-FR" dirty="0"/>
              <a:t>Architecture DDD </a:t>
            </a:r>
          </a:p>
          <a:p>
            <a:r>
              <a:rPr lang="fr-FR" dirty="0"/>
              <a:t>Documentation de l’api</a:t>
            </a:r>
          </a:p>
          <a:p>
            <a:r>
              <a:rPr lang="fr-FR" dirty="0"/>
              <a:t>Développement de l’api</a:t>
            </a:r>
          </a:p>
        </p:txBody>
      </p:sp>
    </p:spTree>
    <p:extLst>
      <p:ext uri="{BB962C8B-B14F-4D97-AF65-F5344CB8AC3E}">
        <p14:creationId xmlns:p14="http://schemas.microsoft.com/office/powerpoint/2010/main" val="1940506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F61BC-E222-4AC7-BA9F-14021EBC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Http et méthodes Http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509D3-4C17-498A-B542-3AFBC67D2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305966"/>
            <a:ext cx="8946541" cy="423615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Http: HyperText Transfert Protocol, inventé par Tim Berners, version actuelle 1.1</a:t>
            </a:r>
          </a:p>
          <a:p>
            <a:r>
              <a:rPr lang="fr-FR" dirty="0"/>
              <a:t>Contient les méthodes: GET, POST, PUT, DELETE, PATCH, OPTIONS</a:t>
            </a:r>
          </a:p>
          <a:p>
            <a:r>
              <a:rPr lang="fr-FR" dirty="0"/>
              <a:t>GET: pour demander une ressource. Une requête GET est sans effet sur la ressource, il doit être possible de répéter la requête sans effet.</a:t>
            </a:r>
          </a:p>
          <a:p>
            <a:r>
              <a:rPr lang="fr-FR" dirty="0"/>
              <a:t>POST: pour créer une ressource ou envoyer des données sécurisées ou bien de très grosses données</a:t>
            </a:r>
          </a:p>
          <a:p>
            <a:r>
              <a:rPr lang="fr-FR" dirty="0"/>
              <a:t>PUT : Mettre à jour (remplacer /ajouter une ressource)</a:t>
            </a:r>
          </a:p>
          <a:p>
            <a:r>
              <a:rPr lang="fr-FR" dirty="0"/>
              <a:t>DELETE: Supprimer une ressource</a:t>
            </a:r>
          </a:p>
          <a:p>
            <a:r>
              <a:rPr lang="fr-FR" dirty="0"/>
              <a:t>PATCH: Faire une modification </a:t>
            </a:r>
            <a:r>
              <a:rPr lang="fr-FR" b="1" dirty="0"/>
              <a:t>partielle</a:t>
            </a:r>
            <a:r>
              <a:rPr lang="fr-FR" dirty="0"/>
              <a:t> d'une ressource.</a:t>
            </a:r>
          </a:p>
          <a:p>
            <a:r>
              <a:rPr lang="fr-FR" dirty="0"/>
              <a:t>OPTIONS: Récupérer les options de communication du serveur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44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F61BC-E222-4AC7-BA9F-14021EBC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Introduction de l’api teams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509D3-4C17-498A-B542-3AFBC67D2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70478"/>
            <a:ext cx="8946541" cy="4077922"/>
          </a:xfrm>
        </p:spPr>
        <p:txBody>
          <a:bodyPr>
            <a:normAutofit/>
          </a:bodyPr>
          <a:lstStyle/>
          <a:p>
            <a:r>
              <a:rPr lang="fr-FR" dirty="0"/>
              <a:t>Description de l’api teams</a:t>
            </a:r>
          </a:p>
          <a:p>
            <a:r>
              <a:rPr lang="fr-FR" dirty="0"/>
              <a:t>Elle va permettre de faire les actions suivantes: </a:t>
            </a:r>
          </a:p>
          <a:p>
            <a:pPr lvl="1"/>
            <a:r>
              <a:rPr lang="fr-FR" dirty="0"/>
              <a:t>Récupérer la liste des équipes</a:t>
            </a:r>
          </a:p>
          <a:p>
            <a:pPr lvl="1"/>
            <a:r>
              <a:rPr lang="fr-FR" dirty="0"/>
              <a:t>Récupérer les détails d’une équipe</a:t>
            </a:r>
          </a:p>
          <a:p>
            <a:pPr lvl="1"/>
            <a:r>
              <a:rPr lang="fr-FR" dirty="0"/>
              <a:t>Créer une équipe</a:t>
            </a:r>
          </a:p>
          <a:p>
            <a:pPr lvl="1"/>
            <a:r>
              <a:rPr lang="fr-FR" dirty="0"/>
              <a:t>Ajouter un membre à une équipe</a:t>
            </a:r>
          </a:p>
          <a:p>
            <a:pPr lvl="1"/>
            <a:r>
              <a:rPr lang="fr-FR" dirty="0"/>
              <a:t>Mettre à jour un membre</a:t>
            </a:r>
          </a:p>
          <a:p>
            <a:pPr lvl="1"/>
            <a:r>
              <a:rPr lang="fr-FR" dirty="0"/>
              <a:t>Supprimer un membre</a:t>
            </a:r>
          </a:p>
          <a:p>
            <a:pPr lvl="1"/>
            <a:r>
              <a:rPr lang="fr-FR" dirty="0"/>
              <a:t>Mettre à jour une équipe</a:t>
            </a:r>
          </a:p>
          <a:p>
            <a:pPr lvl="1"/>
            <a:r>
              <a:rPr lang="fr-FR" dirty="0"/>
              <a:t>Supprimer une équipe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095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F61BC-E222-4AC7-BA9F-14021EBC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Introduction de l’api teams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509D3-4C17-498A-B542-3AFBC67D2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70478"/>
            <a:ext cx="8946541" cy="4077922"/>
          </a:xfrm>
        </p:spPr>
        <p:txBody>
          <a:bodyPr>
            <a:normAutofit/>
          </a:bodyPr>
          <a:lstStyle/>
          <a:p>
            <a:r>
              <a:rPr lang="fr-FR" dirty="0"/>
              <a:t>Description de l’api teams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894C7-8D38-4218-BA8F-C9A8E4702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3" y="2704848"/>
            <a:ext cx="9512300" cy="321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5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F61BC-E222-4AC7-BA9F-14021EBC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fr-FR" dirty="0" err="1">
                <a:solidFill>
                  <a:srgbClr val="FFFFFF"/>
                </a:solidFill>
              </a:rPr>
              <a:t>Apiary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509D3-4C17-498A-B542-3AFBC67D2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US" u="sng" dirty="0">
              <a:hlinkClick r:id="rId2"/>
            </a:endParaRPr>
          </a:p>
          <a:p>
            <a:r>
              <a:rPr lang="en-US" dirty="0">
                <a:hlinkClick r:id="rId2"/>
              </a:rPr>
              <a:t>https://apiary.io/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8979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F61BC-E222-4AC7-BA9F-14021EBC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Principes de design des api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509D3-4C17-498A-B542-3AFBC67D2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fr-FR" u="sng" dirty="0">
                <a:hlinkClick r:id="rId2"/>
              </a:rPr>
              <a:t>https://confluence.cdiscount.com/display/EAF/API+-+REST+-+OAS#API-REST-OAS-GuidelinesCdiscountAPIREST</a:t>
            </a:r>
            <a:endParaRPr lang="fr-FR" u="sng" dirty="0"/>
          </a:p>
          <a:p>
            <a:r>
              <a:rPr lang="fr-FR" u="sng" dirty="0">
                <a:hlinkClick r:id="rId3"/>
              </a:rPr>
              <a:t>https://confluence.cdiscount.com/display/EAF/Cdiscount+API+guidelines</a:t>
            </a:r>
            <a:endParaRPr lang="fr-FR" u="sng" dirty="0"/>
          </a:p>
          <a:p>
            <a:r>
              <a:rPr lang="en-US">
                <a:hlinkClick r:id="rId4" tooltip="http://apistylebook.com/design/guidelines/"/>
              </a:rPr>
              <a:t>http://apistylebook.com/design/guidelines/</a:t>
            </a:r>
            <a:endParaRPr lang="en-US"/>
          </a:p>
          <a:p>
            <a:endParaRPr lang="en-US" u="sng" dirty="0"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1183077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F61BC-E222-4AC7-BA9F-14021EBC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Architecture DDD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509D3-4C17-498A-B542-3AFBC67D2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641436"/>
            <a:ext cx="8946541" cy="3484879"/>
          </a:xfrm>
        </p:spPr>
        <p:txBody>
          <a:bodyPr>
            <a:normAutofit/>
          </a:bodyPr>
          <a:lstStyle/>
          <a:p>
            <a:r>
              <a:rPr lang="fr-FR" dirty="0"/>
              <a:t>Trois couches principales : API, Domain, Infrastructure</a:t>
            </a:r>
          </a:p>
          <a:p>
            <a:r>
              <a:rPr lang="fr-FR" dirty="0"/>
              <a:t>API : C’est le point d’entrée pour tous les consommateurs de votre api. Elle contient la définition des contrôleurs qui exposent les différents services de votre api</a:t>
            </a:r>
          </a:p>
          <a:p>
            <a:r>
              <a:rPr lang="fr-FR" dirty="0"/>
              <a:t>Domain: Elle contient la définition de la logique métier, des entités métiers et les abstractions des différents services</a:t>
            </a:r>
          </a:p>
          <a:p>
            <a:r>
              <a:rPr lang="fr-FR" dirty="0"/>
              <a:t>Infrastructure: Elle contient les méthodes d’accès aux données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43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F61BC-E222-4AC7-BA9F-14021EBC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Architecture DDD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509D3-4C17-498A-B542-3AFBC67D2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65" y="1853248"/>
            <a:ext cx="9941278" cy="459988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C8902D3F-D1E8-4A68-BD64-9E4539FA5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1853248"/>
            <a:ext cx="9941278" cy="455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6310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8806</TotalTime>
  <Words>515</Words>
  <Application>Microsoft Office PowerPoint</Application>
  <PresentationFormat>Widescreen</PresentationFormat>
  <Paragraphs>65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Développer des microservices avec ASP.NET CORE – Part 1</vt:lpstr>
      <vt:lpstr>Sommaire</vt:lpstr>
      <vt:lpstr>Http et méthodes Http</vt:lpstr>
      <vt:lpstr>Introduction de l’api teams</vt:lpstr>
      <vt:lpstr>Introduction de l’api teams</vt:lpstr>
      <vt:lpstr>Apiary</vt:lpstr>
      <vt:lpstr>Principes de design des api</vt:lpstr>
      <vt:lpstr>Architecture DDD</vt:lpstr>
      <vt:lpstr>Architecture DDD</vt:lpstr>
      <vt:lpstr>Architecture DDD: Domain</vt:lpstr>
      <vt:lpstr>Architecture DDD: Domain</vt:lpstr>
      <vt:lpstr>Documentation de l’api teams</vt:lpstr>
      <vt:lpstr>Développement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Développer des microservices avec ASP.NET CORE - Intro</dc:title>
  <dc:creator>Genereux wilcox kpessou Alahassa</dc:creator>
  <cp:lastModifiedBy>Genereux wilcox kpessou Alahassa</cp:lastModifiedBy>
  <cp:revision>27</cp:revision>
  <dcterms:created xsi:type="dcterms:W3CDTF">2020-03-31T04:37:38Z</dcterms:created>
  <dcterms:modified xsi:type="dcterms:W3CDTF">2020-04-07T08:54:18Z</dcterms:modified>
</cp:coreProperties>
</file>