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6438-66E1-4750-8344-428E29BFBE55}" v="12" dt="2025-02-21T19:00:3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ona Nguyen" userId="9c55e0c3f172c613" providerId="LiveId" clId="{358A6438-66E1-4750-8344-428E29BFBE55}"/>
    <pc:docChg chg="undo custSel addSld modSld">
      <pc:chgData name="Wilona Nguyen" userId="9c55e0c3f172c613" providerId="LiveId" clId="{358A6438-66E1-4750-8344-428E29BFBE55}" dt="2025-02-21T19:00:20.797" v="233" actId="1076"/>
      <pc:docMkLst>
        <pc:docMk/>
      </pc:docMkLst>
      <pc:sldChg chg="addSp modSp add mod">
        <pc:chgData name="Wilona Nguyen" userId="9c55e0c3f172c613" providerId="LiveId" clId="{358A6438-66E1-4750-8344-428E29BFBE55}" dt="2025-02-21T18:59:21.045" v="228" actId="20577"/>
        <pc:sldMkLst>
          <pc:docMk/>
          <pc:sldMk cId="1217860718" sldId="256"/>
        </pc:sldMkLst>
        <pc:spChg chg="add mod">
          <ac:chgData name="Wilona Nguyen" userId="9c55e0c3f172c613" providerId="LiveId" clId="{358A6438-66E1-4750-8344-428E29BFBE55}" dt="2025-02-21T17:31:50.669" v="142"/>
          <ac:spMkLst>
            <pc:docMk/>
            <pc:sldMk cId="1217860718" sldId="256"/>
            <ac:spMk id="2" creationId="{67904BED-6D63-3D19-44FB-AEE045CB47DA}"/>
          </ac:spMkLst>
        </pc:spChg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2" creationId="{D7B0CBA0-03E0-F7F2-71AB-878DC02A15CC}"/>
          </ac:spMkLst>
        </pc:spChg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3" creationId="{933A366B-F6CE-617E-B32F-DADE8651177B}"/>
          </ac:spMkLst>
        </pc:spChg>
        <pc:spChg chg="add mod">
          <ac:chgData name="Wilona Nguyen" userId="9c55e0c3f172c613" providerId="LiveId" clId="{358A6438-66E1-4750-8344-428E29BFBE55}" dt="2025-02-21T17:31:50.669" v="142"/>
          <ac:spMkLst>
            <pc:docMk/>
            <pc:sldMk cId="1217860718" sldId="256"/>
            <ac:spMk id="3" creationId="{9AC89FD4-0F9D-5CAA-9EB0-6EC12CC3C615}"/>
          </ac:spMkLst>
        </pc:spChg>
        <pc:spChg chg="add mod">
          <ac:chgData name="Wilona Nguyen" userId="9c55e0c3f172c613" providerId="LiveId" clId="{358A6438-66E1-4750-8344-428E29BFBE55}" dt="2025-02-20T20:25:21.894" v="21" actId="1076"/>
          <ac:spMkLst>
            <pc:docMk/>
            <pc:sldMk cId="1217860718" sldId="256"/>
            <ac:spMk id="8" creationId="{0445C1BA-5599-2FA0-3B14-26E3F023CEF1}"/>
          </ac:spMkLst>
        </pc:spChg>
        <pc:spChg chg="add mod">
          <ac:chgData name="Wilona Nguyen" userId="9c55e0c3f172c613" providerId="LiveId" clId="{358A6438-66E1-4750-8344-428E29BFBE55}" dt="2025-02-20T20:25:26.502" v="37" actId="20577"/>
          <ac:spMkLst>
            <pc:docMk/>
            <pc:sldMk cId="1217860718" sldId="256"/>
            <ac:spMk id="9" creationId="{544E4769-C84E-A8ED-C547-1BF9715C136C}"/>
          </ac:spMkLst>
        </pc:spChg>
        <pc:spChg chg="add mod">
          <ac:chgData name="Wilona Nguyen" userId="9c55e0c3f172c613" providerId="LiveId" clId="{358A6438-66E1-4750-8344-428E29BFBE55}" dt="2025-02-21T17:31:55.608" v="144" actId="1076"/>
          <ac:spMkLst>
            <pc:docMk/>
            <pc:sldMk cId="1217860718" sldId="256"/>
            <ac:spMk id="10" creationId="{5C584D67-CB22-B56C-6D8F-1B2A3727FCED}"/>
          </ac:spMkLst>
        </pc:spChg>
        <pc:spChg chg="add mod">
          <ac:chgData name="Wilona Nguyen" userId="9c55e0c3f172c613" providerId="LiveId" clId="{358A6438-66E1-4750-8344-428E29BFBE55}" dt="2025-02-21T17:33:30.247" v="171" actId="404"/>
          <ac:spMkLst>
            <pc:docMk/>
            <pc:sldMk cId="1217860718" sldId="256"/>
            <ac:spMk id="11" creationId="{913D8D05-A2CD-9F60-4D0E-416AD0E7C04C}"/>
          </ac:spMkLst>
        </pc:spChg>
        <pc:spChg chg="add mod">
          <ac:chgData name="Wilona Nguyen" userId="9c55e0c3f172c613" providerId="LiveId" clId="{358A6438-66E1-4750-8344-428E29BFBE55}" dt="2025-02-21T18:58:47.001" v="173" actId="1076"/>
          <ac:spMkLst>
            <pc:docMk/>
            <pc:sldMk cId="1217860718" sldId="256"/>
            <ac:spMk id="12" creationId="{FEE6D9F9-9EAF-83D7-860E-FF59B660CD8E}"/>
          </ac:spMkLst>
        </pc:spChg>
        <pc:spChg chg="add mod">
          <ac:chgData name="Wilona Nguyen" userId="9c55e0c3f172c613" providerId="LiveId" clId="{358A6438-66E1-4750-8344-428E29BFBE55}" dt="2025-02-21T18:59:21.045" v="228" actId="20577"/>
          <ac:spMkLst>
            <pc:docMk/>
            <pc:sldMk cId="1217860718" sldId="256"/>
            <ac:spMk id="13" creationId="{08755F3F-4CF0-944D-DFBB-0869D3A54D7A}"/>
          </ac:spMkLst>
        </pc:spChg>
      </pc:sldChg>
      <pc:sldChg chg="addSp delSp modSp add mod setBg">
        <pc:chgData name="Wilona Nguyen" userId="9c55e0c3f172c613" providerId="LiveId" clId="{358A6438-66E1-4750-8344-428E29BFBE55}" dt="2025-02-21T03:15:37.853" v="105" actId="1076"/>
        <pc:sldMkLst>
          <pc:docMk/>
          <pc:sldMk cId="3799506561" sldId="257"/>
        </pc:sldMkLst>
        <pc:spChg chg="del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2" creationId="{6A7DAEAC-BE47-78B1-0082-AAD0B6091FF3}"/>
          </ac:spMkLst>
        </pc:spChg>
        <pc:spChg chg="add del mod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4" creationId="{854A6B9E-E4B4-D3F6-884B-94B2E40A0E20}"/>
          </ac:spMkLst>
        </pc:spChg>
        <pc:spChg chg="add del">
          <ac:chgData name="Wilona Nguyen" userId="9c55e0c3f172c613" providerId="LiveId" clId="{358A6438-66E1-4750-8344-428E29BFBE55}" dt="2025-02-21T03:08:56.323" v="64" actId="26606"/>
          <ac:spMkLst>
            <pc:docMk/>
            <pc:sldMk cId="3799506561" sldId="257"/>
            <ac:spMk id="15" creationId="{262ABC4B-37D8-4218-BDD8-6DF6A00C0C80}"/>
          </ac:spMkLst>
        </pc:spChg>
        <pc:spChg chg="add">
          <ac:chgData name="Wilona Nguyen" userId="9c55e0c3f172c613" providerId="LiveId" clId="{358A6438-66E1-4750-8344-428E29BFBE55}" dt="2025-02-21T03:08:56.323" v="64" actId="26606"/>
          <ac:spMkLst>
            <pc:docMk/>
            <pc:sldMk cId="3799506561" sldId="257"/>
            <ac:spMk id="20" creationId="{42A4FC2C-047E-45A5-965D-8E1E3BF09BC6}"/>
          </ac:spMkLst>
        </pc:spChg>
        <pc:graphicFrameChg chg="del">
          <ac:chgData name="Wilona Nguyen" userId="9c55e0c3f172c613" providerId="LiveId" clId="{358A6438-66E1-4750-8344-428E29BFBE55}" dt="2025-02-20T20:16:29.296" v="1" actId="478"/>
          <ac:graphicFrameMkLst>
            <pc:docMk/>
            <pc:sldMk cId="3799506561" sldId="257"/>
            <ac:graphicFrameMk id="11" creationId="{9A09880E-196A-BD98-E7D5-A4ADC94020B3}"/>
          </ac:graphicFrameMkLst>
        </pc:graphicFrameChg>
        <pc:picChg chg="add del mod">
          <ac:chgData name="Wilona Nguyen" userId="9c55e0c3f172c613" providerId="LiveId" clId="{358A6438-66E1-4750-8344-428E29BFBE55}" dt="2025-02-21T03:09:57.038" v="79" actId="478"/>
          <ac:picMkLst>
            <pc:docMk/>
            <pc:sldMk cId="3799506561" sldId="257"/>
            <ac:picMk id="3" creationId="{29B1D64C-859F-09CA-6A02-6AA405702D21}"/>
          </ac:picMkLst>
        </pc:picChg>
        <pc:picChg chg="add del">
          <ac:chgData name="Wilona Nguyen" userId="9c55e0c3f172c613" providerId="LiveId" clId="{358A6438-66E1-4750-8344-428E29BFBE55}" dt="2025-02-21T03:08:19.925" v="60" actId="478"/>
          <ac:picMkLst>
            <pc:docMk/>
            <pc:sldMk cId="3799506561" sldId="257"/>
            <ac:picMk id="5" creationId="{338C30A7-3D0E-E3D1-4D87-7CFA0C96273D}"/>
          </ac:picMkLst>
        </pc:picChg>
        <pc:picChg chg="add del">
          <ac:chgData name="Wilona Nguyen" userId="9c55e0c3f172c613" providerId="LiveId" clId="{358A6438-66E1-4750-8344-428E29BFBE55}" dt="2025-02-20T20:17:41.063" v="4" actId="478"/>
          <ac:picMkLst>
            <pc:docMk/>
            <pc:sldMk cId="3799506561" sldId="257"/>
            <ac:picMk id="6" creationId="{F61B7177-DBED-C39D-4150-ED0CA7049DB4}"/>
          </ac:picMkLst>
        </pc:picChg>
        <pc:picChg chg="add del mod ord">
          <ac:chgData name="Wilona Nguyen" userId="9c55e0c3f172c613" providerId="LiveId" clId="{358A6438-66E1-4750-8344-428E29BFBE55}" dt="2025-02-21T03:09:08.101" v="66" actId="478"/>
          <ac:picMkLst>
            <pc:docMk/>
            <pc:sldMk cId="3799506561" sldId="257"/>
            <ac:picMk id="7" creationId="{AD405B0E-FDAA-DCF1-ED69-2A8A3B55C668}"/>
          </ac:picMkLst>
        </pc:picChg>
        <pc:picChg chg="add del mod">
          <ac:chgData name="Wilona Nguyen" userId="9c55e0c3f172c613" providerId="LiveId" clId="{358A6438-66E1-4750-8344-428E29BFBE55}" dt="2025-02-20T20:20:22.357" v="9" actId="478"/>
          <ac:picMkLst>
            <pc:docMk/>
            <pc:sldMk cId="3799506561" sldId="257"/>
            <ac:picMk id="8" creationId="{692DAEFB-0A83-0850-23E7-5D5D4D8D47B2}"/>
          </ac:picMkLst>
        </pc:picChg>
        <pc:picChg chg="add mod">
          <ac:chgData name="Wilona Nguyen" userId="9c55e0c3f172c613" providerId="LiveId" clId="{358A6438-66E1-4750-8344-428E29BFBE55}" dt="2025-02-21T03:14:16.013" v="100" actId="1076"/>
          <ac:picMkLst>
            <pc:docMk/>
            <pc:sldMk cId="3799506561" sldId="257"/>
            <ac:picMk id="9" creationId="{44329146-951B-AC95-67D0-7EEAC6711652}"/>
          </ac:picMkLst>
        </pc:picChg>
        <pc:picChg chg="add del mod ord">
          <ac:chgData name="Wilona Nguyen" userId="9c55e0c3f172c613" providerId="LiveId" clId="{358A6438-66E1-4750-8344-428E29BFBE55}" dt="2025-02-21T03:09:57.613" v="80" actId="478"/>
          <ac:picMkLst>
            <pc:docMk/>
            <pc:sldMk cId="3799506561" sldId="257"/>
            <ac:picMk id="10" creationId="{250BCACD-7F7D-BE33-4DD6-FC9FD819BF11}"/>
          </ac:picMkLst>
        </pc:picChg>
        <pc:picChg chg="add mod">
          <ac:chgData name="Wilona Nguyen" userId="9c55e0c3f172c613" providerId="LiveId" clId="{358A6438-66E1-4750-8344-428E29BFBE55}" dt="2025-02-21T03:14:18.419" v="101" actId="1076"/>
          <ac:picMkLst>
            <pc:docMk/>
            <pc:sldMk cId="3799506561" sldId="257"/>
            <ac:picMk id="12" creationId="{057964F3-948F-87F9-9A11-6B9DCAF89F02}"/>
          </ac:picMkLst>
        </pc:picChg>
        <pc:picChg chg="add del mod">
          <ac:chgData name="Wilona Nguyen" userId="9c55e0c3f172c613" providerId="LiveId" clId="{358A6438-66E1-4750-8344-428E29BFBE55}" dt="2025-02-21T03:10:55.121" v="88" actId="478"/>
          <ac:picMkLst>
            <pc:docMk/>
            <pc:sldMk cId="3799506561" sldId="257"/>
            <ac:picMk id="14" creationId="{FED027CC-CF02-2F6D-BA6F-A3AB02C08072}"/>
          </ac:picMkLst>
        </pc:picChg>
        <pc:picChg chg="add del">
          <ac:chgData name="Wilona Nguyen" userId="9c55e0c3f172c613" providerId="LiveId" clId="{358A6438-66E1-4750-8344-428E29BFBE55}" dt="2025-02-21T03:13:31.110" v="90" actId="478"/>
          <ac:picMkLst>
            <pc:docMk/>
            <pc:sldMk cId="3799506561" sldId="257"/>
            <ac:picMk id="17" creationId="{AA6649EA-CE56-BF46-360B-A93C82F7C515}"/>
          </ac:picMkLst>
        </pc:picChg>
        <pc:picChg chg="add del">
          <ac:chgData name="Wilona Nguyen" userId="9c55e0c3f172c613" providerId="LiveId" clId="{358A6438-66E1-4750-8344-428E29BFBE55}" dt="2025-02-21T03:13:42.742" v="92" actId="478"/>
          <ac:picMkLst>
            <pc:docMk/>
            <pc:sldMk cId="3799506561" sldId="257"/>
            <ac:picMk id="19" creationId="{C595BD41-633E-93DE-70CC-104E1F8E3A3F}"/>
          </ac:picMkLst>
        </pc:picChg>
        <pc:picChg chg="add mod modCrop">
          <ac:chgData name="Wilona Nguyen" userId="9c55e0c3f172c613" providerId="LiveId" clId="{358A6438-66E1-4750-8344-428E29BFBE55}" dt="2025-02-21T03:15:37.853" v="105" actId="1076"/>
          <ac:picMkLst>
            <pc:docMk/>
            <pc:sldMk cId="3799506561" sldId="257"/>
            <ac:picMk id="22" creationId="{F6F8431E-27FD-D943-C80A-A831A34543CF}"/>
          </ac:picMkLst>
        </pc:picChg>
      </pc:sldChg>
      <pc:sldChg chg="addSp delSp modSp add mod setBg">
        <pc:chgData name="Wilona Nguyen" userId="9c55e0c3f172c613" providerId="LiveId" clId="{358A6438-66E1-4750-8344-428E29BFBE55}" dt="2025-02-21T03:23:45.300" v="133" actId="14100"/>
        <pc:sldMkLst>
          <pc:docMk/>
          <pc:sldMk cId="3383230809" sldId="258"/>
        </pc:sldMkLst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2" creationId="{5DE24CCC-BC6B-D29B-E586-C6779B8C2D43}"/>
          </ac:spMkLst>
        </pc:spChg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3" creationId="{097C5158-39B5-7543-8377-D85775A5DE8A}"/>
          </ac:spMkLst>
        </pc:spChg>
        <pc:picChg chg="add mod">
          <ac:chgData name="Wilona Nguyen" userId="9c55e0c3f172c613" providerId="LiveId" clId="{358A6438-66E1-4750-8344-428E29BFBE55}" dt="2025-02-21T03:23:21.758" v="128" actId="1076"/>
          <ac:picMkLst>
            <pc:docMk/>
            <pc:sldMk cId="3383230809" sldId="258"/>
            <ac:picMk id="3" creationId="{F3742F20-D145-E9D9-4E08-912C962AA96D}"/>
          </ac:picMkLst>
        </pc:picChg>
        <pc:picChg chg="add mod">
          <ac:chgData name="Wilona Nguyen" userId="9c55e0c3f172c613" providerId="LiveId" clId="{358A6438-66E1-4750-8344-428E29BFBE55}" dt="2025-02-21T03:23:45.300" v="133" actId="14100"/>
          <ac:picMkLst>
            <pc:docMk/>
            <pc:sldMk cId="3383230809" sldId="258"/>
            <ac:picMk id="4" creationId="{387E8FFD-D5D5-D039-E3D5-695BE0537D45}"/>
          </ac:picMkLst>
        </pc:picChg>
        <pc:picChg chg="add mod ord">
          <ac:chgData name="Wilona Nguyen" userId="9c55e0c3f172c613" providerId="LiveId" clId="{358A6438-66E1-4750-8344-428E29BFBE55}" dt="2025-02-21T03:23:17.021" v="125" actId="1076"/>
          <ac:picMkLst>
            <pc:docMk/>
            <pc:sldMk cId="3383230809" sldId="258"/>
            <ac:picMk id="5" creationId="{2B4F03E4-DCE5-B9FC-E257-F5C75ECD43B2}"/>
          </ac:picMkLst>
        </pc:picChg>
      </pc:sldChg>
      <pc:sldChg chg="addSp delSp modSp add mod">
        <pc:chgData name="Wilona Nguyen" userId="9c55e0c3f172c613" providerId="LiveId" clId="{358A6438-66E1-4750-8344-428E29BFBE55}" dt="2025-02-21T03:40:43.866" v="140" actId="1076"/>
        <pc:sldMkLst>
          <pc:docMk/>
          <pc:sldMk cId="1175666265" sldId="259"/>
        </pc:sldMkLst>
        <pc:spChg chg="del">
          <ac:chgData name="Wilona Nguyen" userId="9c55e0c3f172c613" providerId="LiveId" clId="{358A6438-66E1-4750-8344-428E29BFBE55}" dt="2025-02-21T03:32:43.268" v="134" actId="478"/>
          <ac:spMkLst>
            <pc:docMk/>
            <pc:sldMk cId="1175666265" sldId="259"/>
            <ac:spMk id="2" creationId="{C13C194B-1678-9EF6-8C6D-D7D6D40E7190}"/>
          </ac:spMkLst>
        </pc:spChg>
        <pc:spChg chg="del">
          <ac:chgData name="Wilona Nguyen" userId="9c55e0c3f172c613" providerId="LiveId" clId="{358A6438-66E1-4750-8344-428E29BFBE55}" dt="2025-02-21T03:32:44.344" v="135" actId="478"/>
          <ac:spMkLst>
            <pc:docMk/>
            <pc:sldMk cId="1175666265" sldId="259"/>
            <ac:spMk id="3" creationId="{B1556BAD-88F4-9104-E3FA-030AF9DA6D9B}"/>
          </ac:spMkLst>
        </pc:spChg>
        <pc:picChg chg="add del mod">
          <ac:chgData name="Wilona Nguyen" userId="9c55e0c3f172c613" providerId="LiveId" clId="{358A6438-66E1-4750-8344-428E29BFBE55}" dt="2025-02-21T03:35:50.797" v="138" actId="478"/>
          <ac:picMkLst>
            <pc:docMk/>
            <pc:sldMk cId="1175666265" sldId="259"/>
            <ac:picMk id="5" creationId="{94317928-0928-E6D5-FF43-0A45D59845FD}"/>
          </ac:picMkLst>
        </pc:picChg>
        <pc:picChg chg="add mod">
          <ac:chgData name="Wilona Nguyen" userId="9c55e0c3f172c613" providerId="LiveId" clId="{358A6438-66E1-4750-8344-428E29BFBE55}" dt="2025-02-21T03:40:43.866" v="140" actId="1076"/>
          <ac:picMkLst>
            <pc:docMk/>
            <pc:sldMk cId="1175666265" sldId="259"/>
            <ac:picMk id="7" creationId="{23F6B53C-7CFC-1AC6-65EC-87C23C81B260}"/>
          </ac:picMkLst>
        </pc:picChg>
      </pc:sldChg>
      <pc:sldChg chg="addSp delSp modSp add mod setBg">
        <pc:chgData name="Wilona Nguyen" userId="9c55e0c3f172c613" providerId="LiveId" clId="{358A6438-66E1-4750-8344-428E29BFBE55}" dt="2025-02-21T03:22:08.455" v="123" actId="1076"/>
        <pc:sldMkLst>
          <pc:docMk/>
          <pc:sldMk cId="3495596678" sldId="260"/>
        </pc:sldMkLst>
        <pc:spChg chg="del">
          <ac:chgData name="Wilona Nguyen" userId="9c55e0c3f172c613" providerId="LiveId" clId="{358A6438-66E1-4750-8344-428E29BFBE55}" dt="2025-02-20T20:21:49.484" v="12" actId="478"/>
          <ac:spMkLst>
            <pc:docMk/>
            <pc:sldMk cId="3495596678" sldId="260"/>
            <ac:spMk id="2" creationId="{7A0A36F6-2DC1-B142-24FC-37D2F9D2CBF6}"/>
          </ac:spMkLst>
        </pc:spChg>
        <pc:spChg chg="add del mod">
          <ac:chgData name="Wilona Nguyen" userId="9c55e0c3f172c613" providerId="LiveId" clId="{358A6438-66E1-4750-8344-428E29BFBE55}" dt="2025-02-20T20:21:57.130" v="13" actId="478"/>
          <ac:spMkLst>
            <pc:docMk/>
            <pc:sldMk cId="3495596678" sldId="260"/>
            <ac:spMk id="4" creationId="{21436DBB-02AA-F4DF-0A6A-1C024A229FAC}"/>
          </ac:spMkLst>
        </pc:spChg>
        <pc:graphicFrameChg chg="del">
          <ac:chgData name="Wilona Nguyen" userId="9c55e0c3f172c613" providerId="LiveId" clId="{358A6438-66E1-4750-8344-428E29BFBE55}" dt="2025-02-20T20:21:46.140" v="11" actId="478"/>
          <ac:graphicFrameMkLst>
            <pc:docMk/>
            <pc:sldMk cId="3495596678" sldId="260"/>
            <ac:graphicFrameMk id="11" creationId="{DB0613FA-EE40-2710-FCE0-60EC5DAE820B}"/>
          </ac:graphicFrameMkLst>
        </pc:graphicFrameChg>
        <pc:picChg chg="add mod">
          <ac:chgData name="Wilona Nguyen" userId="9c55e0c3f172c613" providerId="LiveId" clId="{358A6438-66E1-4750-8344-428E29BFBE55}" dt="2025-02-21T03:22:08.455" v="123" actId="1076"/>
          <ac:picMkLst>
            <pc:docMk/>
            <pc:sldMk cId="3495596678" sldId="260"/>
            <ac:picMk id="3" creationId="{4DF4AC11-8EFB-660F-5114-7EC21C029E0F}"/>
          </ac:picMkLst>
        </pc:picChg>
        <pc:picChg chg="add mod">
          <ac:chgData name="Wilona Nguyen" userId="9c55e0c3f172c613" providerId="LiveId" clId="{358A6438-66E1-4750-8344-428E29BFBE55}" dt="2025-02-21T03:22:01.921" v="121" actId="14100"/>
          <ac:picMkLst>
            <pc:docMk/>
            <pc:sldMk cId="3495596678" sldId="260"/>
            <ac:picMk id="4" creationId="{80A4106A-CA73-0D75-4EAD-B4AE46B61529}"/>
          </ac:picMkLst>
        </pc:picChg>
        <pc:picChg chg="add del mod ord modCrop">
          <ac:chgData name="Wilona Nguyen" userId="9c55e0c3f172c613" providerId="LiveId" clId="{358A6438-66E1-4750-8344-428E29BFBE55}" dt="2025-02-21T03:17:26.908" v="106" actId="478"/>
          <ac:picMkLst>
            <pc:docMk/>
            <pc:sldMk cId="3495596678" sldId="260"/>
            <ac:picMk id="6" creationId="{7F0E5F47-0D27-ED1E-A0E4-C3E609DEDF7F}"/>
          </ac:picMkLst>
        </pc:picChg>
        <pc:picChg chg="add mod modCrop">
          <ac:chgData name="Wilona Nguyen" userId="9c55e0c3f172c613" providerId="LiveId" clId="{358A6438-66E1-4750-8344-428E29BFBE55}" dt="2025-02-21T03:22:05.778" v="122" actId="1076"/>
          <ac:picMkLst>
            <pc:docMk/>
            <pc:sldMk cId="3495596678" sldId="260"/>
            <ac:picMk id="7" creationId="{1529AB5F-B319-6391-8F2E-D0F1898E9DF3}"/>
          </ac:picMkLst>
        </pc:picChg>
      </pc:sldChg>
      <pc:sldChg chg="addSp delSp modSp new mod">
        <pc:chgData name="Wilona Nguyen" userId="9c55e0c3f172c613" providerId="LiveId" clId="{358A6438-66E1-4750-8344-428E29BFBE55}" dt="2025-02-21T19:00:20.797" v="233" actId="1076"/>
        <pc:sldMkLst>
          <pc:docMk/>
          <pc:sldMk cId="3549881800" sldId="261"/>
        </pc:sldMkLst>
        <pc:spChg chg="del">
          <ac:chgData name="Wilona Nguyen" userId="9c55e0c3f172c613" providerId="LiveId" clId="{358A6438-66E1-4750-8344-428E29BFBE55}" dt="2025-02-21T18:59:41.737" v="230" actId="478"/>
          <ac:spMkLst>
            <pc:docMk/>
            <pc:sldMk cId="3549881800" sldId="261"/>
            <ac:spMk id="2" creationId="{6D3482C0-5E92-A0ED-075B-11A97656BEA6}"/>
          </ac:spMkLst>
        </pc:spChg>
        <pc:spChg chg="del">
          <ac:chgData name="Wilona Nguyen" userId="9c55e0c3f172c613" providerId="LiveId" clId="{358A6438-66E1-4750-8344-428E29BFBE55}" dt="2025-02-21T18:59:41.737" v="230" actId="478"/>
          <ac:spMkLst>
            <pc:docMk/>
            <pc:sldMk cId="3549881800" sldId="261"/>
            <ac:spMk id="3" creationId="{6AC1D832-596A-BEBE-FC56-3EDBFC083F66}"/>
          </ac:spMkLst>
        </pc:spChg>
        <pc:picChg chg="add mod">
          <ac:chgData name="Wilona Nguyen" userId="9c55e0c3f172c613" providerId="LiveId" clId="{358A6438-66E1-4750-8344-428E29BFBE55}" dt="2025-02-21T19:00:20.797" v="233" actId="1076"/>
          <ac:picMkLst>
            <pc:docMk/>
            <pc:sldMk cId="3549881800" sldId="261"/>
            <ac:picMk id="5" creationId="{B49F6C4C-A7A1-8336-EAF8-6663BE79BA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148A-2C04-89F4-E568-A51805E7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497C-AB5C-051A-5CB4-39CE0593D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6178-ED59-26B3-9CC9-8907C243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F2C8-D061-8D91-2513-372219C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8AE0-92A7-A1E2-DE97-326510D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913D-5EE2-8640-D03D-934573B9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35F7-F58E-C44D-BA78-746881B6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8822-F081-100C-0208-DD36782A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B5A7-B80E-84D3-3FD0-78676004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6B-35BD-7CE7-B7CE-4EBD5B0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CB26-19EB-AD32-EA12-218D89B0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21EB-6795-FA43-E0F7-1E0762B5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2CC-E41C-9B3E-AA95-C1ACF98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17E1-42CC-6B7C-6E51-C8C9E49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713D-A531-AEF2-1164-AAE6B7A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EDD-F790-A73E-214C-F3B5A7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BEF2-D653-9293-009A-15DC17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305F-A545-372A-A513-F6E9D5B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390B-D9E2-47BB-09E5-C0AA70A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A15-1E8F-35F3-FE0F-A15D17A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569-46AE-83BF-8318-8FCE0BC6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1476-1CDD-2E20-422B-A4AC5D90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A980-07E0-0DD3-710B-7048EA4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EF2C-AE59-555E-294F-B60C689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65E6-024D-466B-0108-71CB249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3A7-43EB-E2E6-2B70-3F1EE96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0A3E-36F2-A3C6-6A8A-B8C30F32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356C-FA9B-AFD6-25FB-B99DE3A1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BA2CF-1663-A867-FA3E-7525709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BD0D-91F0-C83A-4D97-2464AE0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CD14-8038-CEDC-60DB-41D103D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DB5-792F-F241-19F5-FF7E9B3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DCB6-77A9-6902-7D4F-4B86493E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958D-4921-3963-5835-C1298B6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C5C9C-B676-F4A8-BEA2-DE2C54464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1EE3-DB57-CA68-4D4C-4DAC7479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137F9-91F3-EFD6-8E1B-D4C4F6B7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8F23-B16A-DCA5-1A0F-BAB9255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E33A2-7A3F-31C8-1048-23C3F34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DFBB-6DD1-B89C-3346-2CAF0EB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AD1D-097E-9A30-22B3-737846F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9719D-DFB7-D6F3-254A-8F40AB3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2C94-86FC-7CD1-D719-0EDCCC0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B63D-E5C8-00C6-0587-131324B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D391-E20C-AB70-7FB4-E8E30DA0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8F75-DC86-E007-E82A-2F5825F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1765-FB2D-34DD-F8C1-BAA6280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495A-C04C-DC76-CB58-7F71ABA1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8AE1-B975-3C89-CE05-BE7B6127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7E09-1B98-307B-58A7-3693619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71B3-D4C1-8BD7-AC04-26F3140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CED3-4D9E-369E-EA79-F7341ED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8AE8-4D82-3765-926A-ACF1980D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18C9-D91B-7FF2-1FD0-3F4DE7D80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AF2E-FB8E-C3DF-8E9C-B86037B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CC8A-FC3C-ACF2-2F76-07742D96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B6E5-109D-6EF3-AB57-C0F5361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EB4D-0D6E-0867-CFCF-5FF612B9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FBA07-90C0-0A36-13CA-2D459CE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309C-3DD9-68DD-0528-4E7DCE3F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50D-E9B9-6DE1-7E49-12E4CDB8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2180-7FFB-760A-2AEF-D7E76FE9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4AEB-4E26-0078-4280-ADD95F5E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3BF63-27DD-7EF3-DBFA-04DA195B3ACA}"/>
              </a:ext>
            </a:extLst>
          </p:cNvPr>
          <p:cNvSpPr/>
          <p:nvPr/>
        </p:nvSpPr>
        <p:spPr>
          <a:xfrm>
            <a:off x="1250302" y="1082351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1F020-FBAA-A153-0F1A-F9AD3803D732}"/>
              </a:ext>
            </a:extLst>
          </p:cNvPr>
          <p:cNvSpPr txBox="1"/>
          <p:nvPr/>
        </p:nvSpPr>
        <p:spPr>
          <a:xfrm>
            <a:off x="1592424" y="1368490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2" action="ppaction://hlinksldjump"/>
              </a:rPr>
              <a:t>Country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8AF502-384A-ECA3-CBA7-34999B8F530C}"/>
              </a:ext>
            </a:extLst>
          </p:cNvPr>
          <p:cNvSpPr/>
          <p:nvPr/>
        </p:nvSpPr>
        <p:spPr>
          <a:xfrm>
            <a:off x="5016759" y="110599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3BFBF96-AFFB-0A20-AF2F-B7702751939F}"/>
              </a:ext>
            </a:extLst>
          </p:cNvPr>
          <p:cNvSpPr txBox="1"/>
          <p:nvPr/>
        </p:nvSpPr>
        <p:spPr>
          <a:xfrm>
            <a:off x="5358881" y="139213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3" action="ppaction://hlinksldjump"/>
              </a:rPr>
              <a:t>Ethnicity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5C1BA-5599-2FA0-3B14-26E3F023CEF1}"/>
              </a:ext>
            </a:extLst>
          </p:cNvPr>
          <p:cNvSpPr/>
          <p:nvPr/>
        </p:nvSpPr>
        <p:spPr>
          <a:xfrm>
            <a:off x="1175657" y="306853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544E4769-C84E-A8ED-C547-1BF9715C136C}"/>
              </a:ext>
            </a:extLst>
          </p:cNvPr>
          <p:cNvSpPr txBox="1"/>
          <p:nvPr/>
        </p:nvSpPr>
        <p:spPr>
          <a:xfrm>
            <a:off x="1517779" y="335467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4" action="ppaction://hlinksldjump"/>
              </a:rPr>
              <a:t>Gender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84D67-CB22-B56C-6D8F-1B2A3727FCED}"/>
              </a:ext>
            </a:extLst>
          </p:cNvPr>
          <p:cNvSpPr/>
          <p:nvPr/>
        </p:nvSpPr>
        <p:spPr>
          <a:xfrm>
            <a:off x="5016759" y="306853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913D8D05-A2CD-9F60-4D0E-416AD0E7C04C}"/>
              </a:ext>
            </a:extLst>
          </p:cNvPr>
          <p:cNvSpPr txBox="1"/>
          <p:nvPr/>
        </p:nvSpPr>
        <p:spPr>
          <a:xfrm>
            <a:off x="5253188" y="3107217"/>
            <a:ext cx="3091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tos ExtraBold" panose="020B0004020202020204" pitchFamily="34" charset="0"/>
                <a:hlinkClick r:id="rId5" action="ppaction://hlinksldjump"/>
              </a:rPr>
              <a:t>Health Background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E6D9F9-9EAF-83D7-860E-FF59B660CD8E}"/>
              </a:ext>
            </a:extLst>
          </p:cNvPr>
          <p:cNvSpPr/>
          <p:nvPr/>
        </p:nvSpPr>
        <p:spPr>
          <a:xfrm>
            <a:off x="1119952" y="4811485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08755F3F-4CF0-944D-DFBB-0869D3A54D7A}"/>
              </a:ext>
            </a:extLst>
          </p:cNvPr>
          <p:cNvSpPr txBox="1"/>
          <p:nvPr/>
        </p:nvSpPr>
        <p:spPr>
          <a:xfrm>
            <a:off x="1462074" y="5097624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 ExtraBold" panose="020B0004020202020204" pitchFamily="34" charset="0"/>
                <a:hlinkClick r:id="rId6" action="ppaction://hlinksldjump"/>
              </a:rPr>
              <a:t>Thyroid-Stimulating Hormone (TSH) Level</a:t>
            </a:r>
            <a:endParaRPr 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29146-951B-AC95-67D0-7EEAC67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883644"/>
            <a:ext cx="6169289" cy="4493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7964F3-948F-87F9-9A11-6B9DCAF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92" y="368831"/>
            <a:ext cx="4468152" cy="3241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F8431E-27FD-D943-C80A-A831A345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44" r="880"/>
          <a:stretch/>
        </p:blipFill>
        <p:spPr>
          <a:xfrm>
            <a:off x="6342461" y="3800826"/>
            <a:ext cx="5803518" cy="2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83205-0D77-5DE5-AE08-DB9A9DE5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4AC11-8EFB-660F-5114-7EC21C02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865" y="188597"/>
            <a:ext cx="4579083" cy="3365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A4106A-CA73-0D75-4EAD-B4AE46B6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1171087"/>
            <a:ext cx="6222278" cy="4447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9AB5F-B319-6391-8F2E-D0F1898E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23"/>
          <a:stretch/>
        </p:blipFill>
        <p:spPr>
          <a:xfrm>
            <a:off x="6519132" y="3651327"/>
            <a:ext cx="5672868" cy="29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42F20-D145-E9D9-4E08-912C962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46" y="219944"/>
            <a:ext cx="4867209" cy="3419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F03E4-DCE5-B9FC-E257-F5C75ECD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24" y="3661645"/>
            <a:ext cx="5511874" cy="297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E8FFD-D5D5-D039-E3D5-695BE053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7" y="1110376"/>
            <a:ext cx="6253117" cy="44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F6B53C-7CFC-1AC6-65EC-87C23C81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4" y="475838"/>
            <a:ext cx="1089812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F6C4C-A7A1-8336-EAF8-6663BE79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5" y="380403"/>
            <a:ext cx="9297605" cy="60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Wilona Nguyen</dc:creator>
  <cp:lastModifiedBy>Wilona Nguyen</cp:lastModifiedBy>
  <cp:revision>1</cp:revision>
  <dcterms:created xsi:type="dcterms:W3CDTF">2025-02-20T20:15:24Z</dcterms:created>
  <dcterms:modified xsi:type="dcterms:W3CDTF">2025-02-21T19:00:39Z</dcterms:modified>
</cp:coreProperties>
</file>