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6438-66E1-4750-8344-428E29BFBE55}" v="22" dt="2025-02-22T00:15:4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ona Nguyen" userId="9c55e0c3f172c613" providerId="LiveId" clId="{358A6438-66E1-4750-8344-428E29BFBE55}"/>
    <pc:docChg chg="undo custSel addSld delSld modSld sldOrd">
      <pc:chgData name="Wilona Nguyen" userId="9c55e0c3f172c613" providerId="LiveId" clId="{358A6438-66E1-4750-8344-428E29BFBE55}" dt="2025-02-22T00:17:27.731" v="628" actId="1076"/>
      <pc:docMkLst>
        <pc:docMk/>
      </pc:docMkLst>
      <pc:sldChg chg="addSp modSp add mod">
        <pc:chgData name="Wilona Nguyen" userId="9c55e0c3f172c613" providerId="LiveId" clId="{358A6438-66E1-4750-8344-428E29BFBE55}" dt="2025-02-22T00:17:27.731" v="628" actId="1076"/>
        <pc:sldMkLst>
          <pc:docMk/>
          <pc:sldMk cId="1217860718" sldId="256"/>
        </pc:sldMkLst>
        <pc:spChg chg="add mod">
          <ac:chgData name="Wilona Nguyen" userId="9c55e0c3f172c613" providerId="LiveId" clId="{358A6438-66E1-4750-8344-428E29BFBE55}" dt="2025-02-21T17:31:50.669" v="142"/>
          <ac:spMkLst>
            <pc:docMk/>
            <pc:sldMk cId="1217860718" sldId="256"/>
            <ac:spMk id="2" creationId="{67904BED-6D63-3D19-44FB-AEE045CB47DA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2" creationId="{C2BF3200-8D85-14C5-12DE-D821CA3C460E}"/>
          </ac:spMkLst>
        </pc:spChg>
        <pc:spChg chg="add mod">
          <ac:chgData name="Wilona Nguyen" userId="9c55e0c3f172c613" providerId="LiveId" clId="{358A6438-66E1-4750-8344-428E29BFBE55}" dt="2025-02-21T17:31:50.669" v="142"/>
          <ac:spMkLst>
            <pc:docMk/>
            <pc:sldMk cId="1217860718" sldId="256"/>
            <ac:spMk id="3" creationId="{9AC89FD4-0F9D-5CAA-9EB0-6EC12CC3C615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3" creationId="{F214A0A8-D5FC-1F7D-2C87-67933A66CB43}"/>
          </ac:spMkLst>
        </pc:spChg>
        <pc:spChg chg="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4" creationId="{3F63BF63-27DD-7EF3-DBFA-04DA195B3ACA}"/>
          </ac:spMkLst>
        </pc:spChg>
        <pc:spChg chg="mod">
          <ac:chgData name="Wilona Nguyen" userId="9c55e0c3f172c613" providerId="LiveId" clId="{358A6438-66E1-4750-8344-428E29BFBE55}" dt="2025-02-21T23:56:29.771" v="434" actId="1076"/>
          <ac:spMkLst>
            <pc:docMk/>
            <pc:sldMk cId="1217860718" sldId="256"/>
            <ac:spMk id="5" creationId="{35A1F020-FBAA-A153-0F1A-F9AD3803D732}"/>
          </ac:spMkLst>
        </pc:spChg>
        <pc:spChg chg="mod">
          <ac:chgData name="Wilona Nguyen" userId="9c55e0c3f172c613" providerId="LiveId" clId="{358A6438-66E1-4750-8344-428E29BFBE55}" dt="2025-02-21T23:58:01.900" v="463" actId="14100"/>
          <ac:spMkLst>
            <pc:docMk/>
            <pc:sldMk cId="1217860718" sldId="256"/>
            <ac:spMk id="6" creationId="{DA8AF502-384A-ECA3-CBA7-34999B8F530C}"/>
          </ac:spMkLst>
        </pc:spChg>
        <pc:spChg chg="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7" creationId="{A3BFBF96-AFFB-0A20-AF2F-B7702751939F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8" creationId="{0445C1BA-5599-2FA0-3B14-26E3F023CEF1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9" creationId="{544E4769-C84E-A8ED-C547-1BF9715C136C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10" creationId="{5C584D67-CB22-B56C-6D8F-1B2A3727FCED}"/>
          </ac:spMkLst>
        </pc:spChg>
        <pc:spChg chg="add mod">
          <ac:chgData name="Wilona Nguyen" userId="9c55e0c3f172c613" providerId="LiveId" clId="{358A6438-66E1-4750-8344-428E29BFBE55}" dt="2025-02-21T23:56:29.771" v="434" actId="1076"/>
          <ac:spMkLst>
            <pc:docMk/>
            <pc:sldMk cId="1217860718" sldId="256"/>
            <ac:spMk id="11" creationId="{913D8D05-A2CD-9F60-4D0E-416AD0E7C04C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12" creationId="{FEE6D9F9-9EAF-83D7-860E-FF59B660CD8E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13" creationId="{08755F3F-4CF0-944D-DFBB-0869D3A54D7A}"/>
          </ac:spMkLst>
        </pc:spChg>
        <pc:spChg chg="add mod">
          <ac:chgData name="Wilona Nguyen" userId="9c55e0c3f172c613" providerId="LiveId" clId="{358A6438-66E1-4750-8344-428E29BFBE55}" dt="2025-02-21T23:57:01.500" v="437" actId="2085"/>
          <ac:spMkLst>
            <pc:docMk/>
            <pc:sldMk cId="1217860718" sldId="256"/>
            <ac:spMk id="14" creationId="{F89CF9D6-C5D2-8C1D-52B7-B7AED221C163}"/>
          </ac:spMkLst>
        </pc:spChg>
        <pc:spChg chg="add mod">
          <ac:chgData name="Wilona Nguyen" userId="9c55e0c3f172c613" providerId="LiveId" clId="{358A6438-66E1-4750-8344-428E29BFBE55}" dt="2025-02-22T00:17:27.731" v="628" actId="1076"/>
          <ac:spMkLst>
            <pc:docMk/>
            <pc:sldMk cId="1217860718" sldId="256"/>
            <ac:spMk id="15" creationId="{00B29F0A-2534-0119-C4EB-EC69F8AB59C8}"/>
          </ac:spMkLst>
        </pc:spChg>
      </pc:sldChg>
      <pc:sldChg chg="addSp delSp modSp add mod setBg">
        <pc:chgData name="Wilona Nguyen" userId="9c55e0c3f172c613" providerId="LiveId" clId="{358A6438-66E1-4750-8344-428E29BFBE55}" dt="2025-02-22T00:12:22.143" v="509" actId="207"/>
        <pc:sldMkLst>
          <pc:docMk/>
          <pc:sldMk cId="3799506561" sldId="257"/>
        </pc:sldMkLst>
        <pc:spChg chg="add mod">
          <ac:chgData name="Wilona Nguyen" userId="9c55e0c3f172c613" providerId="LiveId" clId="{358A6438-66E1-4750-8344-428E29BFBE55}" dt="2025-02-22T00:12:22.143" v="509" actId="207"/>
          <ac:spMkLst>
            <pc:docMk/>
            <pc:sldMk cId="3799506561" sldId="257"/>
            <ac:spMk id="7" creationId="{22A90500-BC7D-B268-0C42-19D8010A1218}"/>
          </ac:spMkLst>
        </pc:spChg>
        <pc:spChg chg="add del">
          <ac:chgData name="Wilona Nguyen" userId="9c55e0c3f172c613" providerId="LiveId" clId="{358A6438-66E1-4750-8344-428E29BFBE55}" dt="2025-02-21T03:08:56.323" v="64" actId="26606"/>
          <ac:spMkLst>
            <pc:docMk/>
            <pc:sldMk cId="3799506561" sldId="257"/>
            <ac:spMk id="15" creationId="{262ABC4B-37D8-4218-BDD8-6DF6A00C0C80}"/>
          </ac:spMkLst>
        </pc:spChg>
        <pc:spChg chg="add del">
          <ac:chgData name="Wilona Nguyen" userId="9c55e0c3f172c613" providerId="LiveId" clId="{358A6438-66E1-4750-8344-428E29BFBE55}" dt="2025-02-21T23:44:31.154" v="336" actId="26606"/>
          <ac:spMkLst>
            <pc:docMk/>
            <pc:sldMk cId="3799506561" sldId="257"/>
            <ac:spMk id="20" creationId="{42A4FC2C-047E-45A5-965D-8E1E3BF09BC6}"/>
          </ac:spMkLst>
        </pc:spChg>
        <pc:picChg chg="add del mod">
          <ac:chgData name="Wilona Nguyen" userId="9c55e0c3f172c613" providerId="LiveId" clId="{358A6438-66E1-4750-8344-428E29BFBE55}" dt="2025-02-21T03:09:57.038" v="79" actId="478"/>
          <ac:picMkLst>
            <pc:docMk/>
            <pc:sldMk cId="3799506561" sldId="257"/>
            <ac:picMk id="3" creationId="{29B1D64C-859F-09CA-6A02-6AA405702D21}"/>
          </ac:picMkLst>
        </pc:picChg>
        <pc:picChg chg="add mod ord modCrop">
          <ac:chgData name="Wilona Nguyen" userId="9c55e0c3f172c613" providerId="LiveId" clId="{358A6438-66E1-4750-8344-428E29BFBE55}" dt="2025-02-21T23:44:31.154" v="336" actId="26606"/>
          <ac:picMkLst>
            <pc:docMk/>
            <pc:sldMk cId="3799506561" sldId="257"/>
            <ac:picMk id="3" creationId="{41E17133-752C-1C62-704A-9464BAF20DC9}"/>
          </ac:picMkLst>
        </pc:picChg>
        <pc:picChg chg="add del mod">
          <ac:chgData name="Wilona Nguyen" userId="9c55e0c3f172c613" providerId="LiveId" clId="{358A6438-66E1-4750-8344-428E29BFBE55}" dt="2025-02-21T23:44:19.622" v="334" actId="478"/>
          <ac:picMkLst>
            <pc:docMk/>
            <pc:sldMk cId="3799506561" sldId="257"/>
            <ac:picMk id="4" creationId="{9C337DA6-C9DC-712C-43DF-71DCC2776157}"/>
          </ac:picMkLst>
        </pc:picChg>
        <pc:picChg chg="add del">
          <ac:chgData name="Wilona Nguyen" userId="9c55e0c3f172c613" providerId="LiveId" clId="{358A6438-66E1-4750-8344-428E29BFBE55}" dt="2025-02-21T03:08:19.925" v="60" actId="478"/>
          <ac:picMkLst>
            <pc:docMk/>
            <pc:sldMk cId="3799506561" sldId="257"/>
            <ac:picMk id="5" creationId="{338C30A7-3D0E-E3D1-4D87-7CFA0C96273D}"/>
          </ac:picMkLst>
        </pc:picChg>
        <pc:picChg chg="add mod modCrop">
          <ac:chgData name="Wilona Nguyen" userId="9c55e0c3f172c613" providerId="LiveId" clId="{358A6438-66E1-4750-8344-428E29BFBE55}" dt="2025-02-21T23:44:53.561" v="340" actId="1076"/>
          <ac:picMkLst>
            <pc:docMk/>
            <pc:sldMk cId="3799506561" sldId="257"/>
            <ac:picMk id="6" creationId="{A2B8644B-870B-A628-05DF-88DA0E9C4F77}"/>
          </ac:picMkLst>
        </pc:picChg>
        <pc:picChg chg="add del mod ord">
          <ac:chgData name="Wilona Nguyen" userId="9c55e0c3f172c613" providerId="LiveId" clId="{358A6438-66E1-4750-8344-428E29BFBE55}" dt="2025-02-21T03:09:08.101" v="66" actId="478"/>
          <ac:picMkLst>
            <pc:docMk/>
            <pc:sldMk cId="3799506561" sldId="257"/>
            <ac:picMk id="7" creationId="{AD405B0E-FDAA-DCF1-ED69-2A8A3B55C668}"/>
          </ac:picMkLst>
        </pc:picChg>
        <pc:picChg chg="add del mod">
          <ac:chgData name="Wilona Nguyen" userId="9c55e0c3f172c613" providerId="LiveId" clId="{358A6438-66E1-4750-8344-428E29BFBE55}" dt="2025-02-21T21:41:59.019" v="244" actId="478"/>
          <ac:picMkLst>
            <pc:docMk/>
            <pc:sldMk cId="3799506561" sldId="257"/>
            <ac:picMk id="9" creationId="{44329146-951B-AC95-67D0-7EEAC6711652}"/>
          </ac:picMkLst>
        </pc:picChg>
        <pc:picChg chg="add del mod ord">
          <ac:chgData name="Wilona Nguyen" userId="9c55e0c3f172c613" providerId="LiveId" clId="{358A6438-66E1-4750-8344-428E29BFBE55}" dt="2025-02-21T03:09:57.613" v="80" actId="478"/>
          <ac:picMkLst>
            <pc:docMk/>
            <pc:sldMk cId="3799506561" sldId="257"/>
            <ac:picMk id="10" creationId="{250BCACD-7F7D-BE33-4DD6-FC9FD819BF11}"/>
          </ac:picMkLst>
        </pc:picChg>
        <pc:picChg chg="add mod ord">
          <ac:chgData name="Wilona Nguyen" userId="9c55e0c3f172c613" providerId="LiveId" clId="{358A6438-66E1-4750-8344-428E29BFBE55}" dt="2025-02-21T23:44:31.154" v="336" actId="26606"/>
          <ac:picMkLst>
            <pc:docMk/>
            <pc:sldMk cId="3799506561" sldId="257"/>
            <ac:picMk id="12" creationId="{057964F3-948F-87F9-9A11-6B9DCAF89F02}"/>
          </ac:picMkLst>
        </pc:picChg>
        <pc:picChg chg="add del mod">
          <ac:chgData name="Wilona Nguyen" userId="9c55e0c3f172c613" providerId="LiveId" clId="{358A6438-66E1-4750-8344-428E29BFBE55}" dt="2025-02-21T03:10:55.121" v="88" actId="478"/>
          <ac:picMkLst>
            <pc:docMk/>
            <pc:sldMk cId="3799506561" sldId="257"/>
            <ac:picMk id="14" creationId="{FED027CC-CF02-2F6D-BA6F-A3AB02C08072}"/>
          </ac:picMkLst>
        </pc:picChg>
        <pc:picChg chg="add del">
          <ac:chgData name="Wilona Nguyen" userId="9c55e0c3f172c613" providerId="LiveId" clId="{358A6438-66E1-4750-8344-428E29BFBE55}" dt="2025-02-21T03:13:31.110" v="90" actId="478"/>
          <ac:picMkLst>
            <pc:docMk/>
            <pc:sldMk cId="3799506561" sldId="257"/>
            <ac:picMk id="17" creationId="{AA6649EA-CE56-BF46-360B-A93C82F7C515}"/>
          </ac:picMkLst>
        </pc:picChg>
        <pc:picChg chg="add del">
          <ac:chgData name="Wilona Nguyen" userId="9c55e0c3f172c613" providerId="LiveId" clId="{358A6438-66E1-4750-8344-428E29BFBE55}" dt="2025-02-21T03:13:42.742" v="92" actId="478"/>
          <ac:picMkLst>
            <pc:docMk/>
            <pc:sldMk cId="3799506561" sldId="257"/>
            <ac:picMk id="19" creationId="{C595BD41-633E-93DE-70CC-104E1F8E3A3F}"/>
          </ac:picMkLst>
        </pc:picChg>
        <pc:picChg chg="add del mod modCrop">
          <ac:chgData name="Wilona Nguyen" userId="9c55e0c3f172c613" providerId="LiveId" clId="{358A6438-66E1-4750-8344-428E29BFBE55}" dt="2025-02-21T23:18:25.553" v="320" actId="478"/>
          <ac:picMkLst>
            <pc:docMk/>
            <pc:sldMk cId="3799506561" sldId="257"/>
            <ac:picMk id="22" creationId="{F6F8431E-27FD-D943-C80A-A831A34543CF}"/>
          </ac:picMkLst>
        </pc:picChg>
        <pc:cxnChg chg="add mod">
          <ac:chgData name="Wilona Nguyen" userId="9c55e0c3f172c613" providerId="LiveId" clId="{358A6438-66E1-4750-8344-428E29BFBE55}" dt="2025-02-22T00:12:07.011" v="507" actId="1076"/>
          <ac:cxnSpMkLst>
            <pc:docMk/>
            <pc:sldMk cId="3799506561" sldId="257"/>
            <ac:cxnSpMk id="9" creationId="{E487647A-2028-E363-A5FC-CA4E281D14E1}"/>
          </ac:cxnSpMkLst>
        </pc:cxnChg>
        <pc:cxnChg chg="add">
          <ac:chgData name="Wilona Nguyen" userId="9c55e0c3f172c613" providerId="LiveId" clId="{358A6438-66E1-4750-8344-428E29BFBE55}" dt="2025-02-21T23:44:31.154" v="336" actId="26606"/>
          <ac:cxnSpMkLst>
            <pc:docMk/>
            <pc:sldMk cId="3799506561" sldId="257"/>
            <ac:cxnSpMk id="25" creationId="{DCD67800-37AC-4E14-89B0-F79DCB3FB86D}"/>
          </ac:cxnSpMkLst>
        </pc:cxnChg>
        <pc:cxnChg chg="add">
          <ac:chgData name="Wilona Nguyen" userId="9c55e0c3f172c613" providerId="LiveId" clId="{358A6438-66E1-4750-8344-428E29BFBE55}" dt="2025-02-21T23:44:31.154" v="336" actId="26606"/>
          <ac:cxnSpMkLst>
            <pc:docMk/>
            <pc:sldMk cId="3799506561" sldId="257"/>
            <ac:cxnSpMk id="27" creationId="{20F1788F-A5AE-4188-8274-F7F2E3833ECD}"/>
          </ac:cxnSpMkLst>
        </pc:cxnChg>
      </pc:sldChg>
      <pc:sldChg chg="addSp delSp modSp add mod setBg">
        <pc:chgData name="Wilona Nguyen" userId="9c55e0c3f172c613" providerId="LiveId" clId="{358A6438-66E1-4750-8344-428E29BFBE55}" dt="2025-02-22T00:15:05.301" v="555" actId="1076"/>
        <pc:sldMkLst>
          <pc:docMk/>
          <pc:sldMk cId="3383230809" sldId="258"/>
        </pc:sldMkLst>
        <pc:spChg chg="add mod">
          <ac:chgData name="Wilona Nguyen" userId="9c55e0c3f172c613" providerId="LiveId" clId="{358A6438-66E1-4750-8344-428E29BFBE55}" dt="2025-02-22T00:14:56.601" v="554" actId="20577"/>
          <ac:spMkLst>
            <pc:docMk/>
            <pc:sldMk cId="3383230809" sldId="258"/>
            <ac:spMk id="2" creationId="{4D18E9BE-C47E-698B-6D7C-0D1370DE90A2}"/>
          </ac:spMkLst>
        </pc:spChg>
        <pc:picChg chg="add mod">
          <ac:chgData name="Wilona Nguyen" userId="9c55e0c3f172c613" providerId="LiveId" clId="{358A6438-66E1-4750-8344-428E29BFBE55}" dt="2025-02-21T21:21:08.980" v="241" actId="14100"/>
          <ac:picMkLst>
            <pc:docMk/>
            <pc:sldMk cId="3383230809" sldId="258"/>
            <ac:picMk id="3" creationId="{F3742F20-D145-E9D9-4E08-912C962AA96D}"/>
          </ac:picMkLst>
        </pc:picChg>
        <pc:picChg chg="add del mod">
          <ac:chgData name="Wilona Nguyen" userId="9c55e0c3f172c613" providerId="LiveId" clId="{358A6438-66E1-4750-8344-428E29BFBE55}" dt="2025-02-21T21:20:34.396" v="234" actId="478"/>
          <ac:picMkLst>
            <pc:docMk/>
            <pc:sldMk cId="3383230809" sldId="258"/>
            <ac:picMk id="4" creationId="{387E8FFD-D5D5-D039-E3D5-695BE0537D45}"/>
          </ac:picMkLst>
        </pc:picChg>
        <pc:picChg chg="add mod ord">
          <ac:chgData name="Wilona Nguyen" userId="9c55e0c3f172c613" providerId="LiveId" clId="{358A6438-66E1-4750-8344-428E29BFBE55}" dt="2025-02-21T21:33:01.247" v="243" actId="1076"/>
          <ac:picMkLst>
            <pc:docMk/>
            <pc:sldMk cId="3383230809" sldId="258"/>
            <ac:picMk id="5" creationId="{2B4F03E4-DCE5-B9FC-E257-F5C75ECD43B2}"/>
          </ac:picMkLst>
        </pc:picChg>
        <pc:picChg chg="add mod">
          <ac:chgData name="Wilona Nguyen" userId="9c55e0c3f172c613" providerId="LiveId" clId="{358A6438-66E1-4750-8344-428E29BFBE55}" dt="2025-02-22T00:15:05.301" v="555" actId="1076"/>
          <ac:picMkLst>
            <pc:docMk/>
            <pc:sldMk cId="3383230809" sldId="258"/>
            <ac:picMk id="6" creationId="{8B5BB69C-E1F6-8419-D0AF-216B12BB8927}"/>
          </ac:picMkLst>
        </pc:picChg>
        <pc:cxnChg chg="add mod">
          <ac:chgData name="Wilona Nguyen" userId="9c55e0c3f172c613" providerId="LiveId" clId="{358A6438-66E1-4750-8344-428E29BFBE55}" dt="2025-02-22T00:14:51.273" v="539"/>
          <ac:cxnSpMkLst>
            <pc:docMk/>
            <pc:sldMk cId="3383230809" sldId="258"/>
            <ac:cxnSpMk id="4" creationId="{3705F36C-1765-E0FC-80E7-8F56AA08653D}"/>
          </ac:cxnSpMkLst>
        </pc:cxnChg>
      </pc:sldChg>
      <pc:sldChg chg="addSp delSp modSp add mod setBg">
        <pc:chgData name="Wilona Nguyen" userId="9c55e0c3f172c613" providerId="LiveId" clId="{358A6438-66E1-4750-8344-428E29BFBE55}" dt="2025-02-22T00:15:39.627" v="584" actId="14100"/>
        <pc:sldMkLst>
          <pc:docMk/>
          <pc:sldMk cId="1175666265" sldId="259"/>
        </pc:sldMkLst>
        <pc:spChg chg="del">
          <ac:chgData name="Wilona Nguyen" userId="9c55e0c3f172c613" providerId="LiveId" clId="{358A6438-66E1-4750-8344-428E29BFBE55}" dt="2025-02-21T03:32:43.268" v="134" actId="478"/>
          <ac:spMkLst>
            <pc:docMk/>
            <pc:sldMk cId="1175666265" sldId="259"/>
            <ac:spMk id="2" creationId="{C13C194B-1678-9EF6-8C6D-D7D6D40E7190}"/>
          </ac:spMkLst>
        </pc:spChg>
        <pc:spChg chg="del">
          <ac:chgData name="Wilona Nguyen" userId="9c55e0c3f172c613" providerId="LiveId" clId="{358A6438-66E1-4750-8344-428E29BFBE55}" dt="2025-02-21T03:32:44.344" v="135" actId="478"/>
          <ac:spMkLst>
            <pc:docMk/>
            <pc:sldMk cId="1175666265" sldId="259"/>
            <ac:spMk id="3" creationId="{B1556BAD-88F4-9104-E3FA-030AF9DA6D9B}"/>
          </ac:spMkLst>
        </pc:spChg>
        <pc:spChg chg="add mod">
          <ac:chgData name="Wilona Nguyen" userId="9c55e0c3f172c613" providerId="LiveId" clId="{358A6438-66E1-4750-8344-428E29BFBE55}" dt="2025-02-22T00:15:27.468" v="583" actId="14100"/>
          <ac:spMkLst>
            <pc:docMk/>
            <pc:sldMk cId="1175666265" sldId="259"/>
            <ac:spMk id="8" creationId="{1782101B-73E2-E82C-3E46-EC627D7C1EE6}"/>
          </ac:spMkLst>
        </pc:spChg>
        <pc:spChg chg="add del">
          <ac:chgData name="Wilona Nguyen" userId="9c55e0c3f172c613" providerId="LiveId" clId="{358A6438-66E1-4750-8344-428E29BFBE55}" dt="2025-02-21T22:50:07.919" v="297" actId="26606"/>
          <ac:spMkLst>
            <pc:docMk/>
            <pc:sldMk cId="1175666265" sldId="259"/>
            <ac:spMk id="12" creationId="{9E90EB45-EEE9-4563-8179-65EF62AE0978}"/>
          </ac:spMkLst>
        </pc:spChg>
        <pc:spChg chg="add del">
          <ac:chgData name="Wilona Nguyen" userId="9c55e0c3f172c613" providerId="LiveId" clId="{358A6438-66E1-4750-8344-428E29BFBE55}" dt="2025-02-21T22:50:07.919" v="297" actId="26606"/>
          <ac:spMkLst>
            <pc:docMk/>
            <pc:sldMk cId="1175666265" sldId="259"/>
            <ac:spMk id="14" creationId="{23D0EF74-AD1E-4FD9-914D-8EC9058EBBA3}"/>
          </ac:spMkLst>
        </pc:spChg>
        <pc:picChg chg="add del mod">
          <ac:chgData name="Wilona Nguyen" userId="9c55e0c3f172c613" providerId="LiveId" clId="{358A6438-66E1-4750-8344-428E29BFBE55}" dt="2025-02-21T22:53:21.247" v="302" actId="478"/>
          <ac:picMkLst>
            <pc:docMk/>
            <pc:sldMk cId="1175666265" sldId="259"/>
            <ac:picMk id="3" creationId="{45A84DAD-E430-0EF5-2C57-D528FB821CB7}"/>
          </ac:picMkLst>
        </pc:picChg>
        <pc:picChg chg="add mod">
          <ac:chgData name="Wilona Nguyen" userId="9c55e0c3f172c613" providerId="LiveId" clId="{358A6438-66E1-4750-8344-428E29BFBE55}" dt="2025-02-21T23:31:34.550" v="328" actId="1076"/>
          <ac:picMkLst>
            <pc:docMk/>
            <pc:sldMk cId="1175666265" sldId="259"/>
            <ac:picMk id="4" creationId="{F30595F4-2C2D-6A4D-4A0E-97BB3BF7D2DF}"/>
          </ac:picMkLst>
        </pc:picChg>
        <pc:picChg chg="add del mod">
          <ac:chgData name="Wilona Nguyen" userId="9c55e0c3f172c613" providerId="LiveId" clId="{358A6438-66E1-4750-8344-428E29BFBE55}" dt="2025-02-21T03:35:50.797" v="138" actId="478"/>
          <ac:picMkLst>
            <pc:docMk/>
            <pc:sldMk cId="1175666265" sldId="259"/>
            <ac:picMk id="5" creationId="{94317928-0928-E6D5-FF43-0A45D59845FD}"/>
          </ac:picMkLst>
        </pc:picChg>
        <pc:picChg chg="add mod">
          <ac:chgData name="Wilona Nguyen" userId="9c55e0c3f172c613" providerId="LiveId" clId="{358A6438-66E1-4750-8344-428E29BFBE55}" dt="2025-02-21T23:31:39.364" v="329" actId="1076"/>
          <ac:picMkLst>
            <pc:docMk/>
            <pc:sldMk cId="1175666265" sldId="259"/>
            <ac:picMk id="6" creationId="{6537F929-E19D-86C9-975E-F44E285B5A98}"/>
          </ac:picMkLst>
        </pc:picChg>
        <pc:picChg chg="add del mod">
          <ac:chgData name="Wilona Nguyen" userId="9c55e0c3f172c613" providerId="LiveId" clId="{358A6438-66E1-4750-8344-428E29BFBE55}" dt="2025-02-21T22:56:00.389" v="312" actId="478"/>
          <ac:picMkLst>
            <pc:docMk/>
            <pc:sldMk cId="1175666265" sldId="259"/>
            <ac:picMk id="7" creationId="{23F6B53C-7CFC-1AC6-65EC-87C23C81B260}"/>
          </ac:picMkLst>
        </pc:picChg>
        <pc:cxnChg chg="add mod">
          <ac:chgData name="Wilona Nguyen" userId="9c55e0c3f172c613" providerId="LiveId" clId="{358A6438-66E1-4750-8344-428E29BFBE55}" dt="2025-02-22T00:15:39.627" v="584" actId="14100"/>
          <ac:cxnSpMkLst>
            <pc:docMk/>
            <pc:sldMk cId="1175666265" sldId="259"/>
            <ac:cxnSpMk id="9" creationId="{395E0DC6-BD7E-C89C-FEA8-6CF2104F2B4C}"/>
          </ac:cxnSpMkLst>
        </pc:cxnChg>
      </pc:sldChg>
      <pc:sldChg chg="addSp delSp modSp add mod setBg">
        <pc:chgData name="Wilona Nguyen" userId="9c55e0c3f172c613" providerId="LiveId" clId="{358A6438-66E1-4750-8344-428E29BFBE55}" dt="2025-02-22T00:14:45.634" v="538" actId="1076"/>
        <pc:sldMkLst>
          <pc:docMk/>
          <pc:sldMk cId="3495596678" sldId="260"/>
        </pc:sldMkLst>
        <pc:spChg chg="add mod">
          <ac:chgData name="Wilona Nguyen" userId="9c55e0c3f172c613" providerId="LiveId" clId="{358A6438-66E1-4750-8344-428E29BFBE55}" dt="2025-02-22T00:14:45.634" v="538" actId="1076"/>
          <ac:spMkLst>
            <pc:docMk/>
            <pc:sldMk cId="3495596678" sldId="260"/>
            <ac:spMk id="2" creationId="{9447A784-958B-C152-F903-B689F984135B}"/>
          </ac:spMkLst>
        </pc:spChg>
        <pc:picChg chg="add mod">
          <ac:chgData name="Wilona Nguyen" userId="9c55e0c3f172c613" providerId="LiveId" clId="{358A6438-66E1-4750-8344-428E29BFBE55}" dt="2025-02-21T03:22:08.455" v="123" actId="1076"/>
          <ac:picMkLst>
            <pc:docMk/>
            <pc:sldMk cId="3495596678" sldId="260"/>
            <ac:picMk id="3" creationId="{4DF4AC11-8EFB-660F-5114-7EC21C029E0F}"/>
          </ac:picMkLst>
        </pc:picChg>
        <pc:picChg chg="add mod">
          <ac:chgData name="Wilona Nguyen" userId="9c55e0c3f172c613" providerId="LiveId" clId="{358A6438-66E1-4750-8344-428E29BFBE55}" dt="2025-02-21T03:22:01.921" v="121" actId="14100"/>
          <ac:picMkLst>
            <pc:docMk/>
            <pc:sldMk cId="3495596678" sldId="260"/>
            <ac:picMk id="4" creationId="{80A4106A-CA73-0D75-4EAD-B4AE46B61529}"/>
          </ac:picMkLst>
        </pc:picChg>
        <pc:picChg chg="add del mod ord modCrop">
          <ac:chgData name="Wilona Nguyen" userId="9c55e0c3f172c613" providerId="LiveId" clId="{358A6438-66E1-4750-8344-428E29BFBE55}" dt="2025-02-21T03:17:26.908" v="106" actId="478"/>
          <ac:picMkLst>
            <pc:docMk/>
            <pc:sldMk cId="3495596678" sldId="260"/>
            <ac:picMk id="6" creationId="{7F0E5F47-0D27-ED1E-A0E4-C3E609DEDF7F}"/>
          </ac:picMkLst>
        </pc:picChg>
        <pc:picChg chg="add mod modCrop">
          <ac:chgData name="Wilona Nguyen" userId="9c55e0c3f172c613" providerId="LiveId" clId="{358A6438-66E1-4750-8344-428E29BFBE55}" dt="2025-02-21T03:22:05.778" v="122" actId="1076"/>
          <ac:picMkLst>
            <pc:docMk/>
            <pc:sldMk cId="3495596678" sldId="260"/>
            <ac:picMk id="7" creationId="{1529AB5F-B319-6391-8F2E-D0F1898E9DF3}"/>
          </ac:picMkLst>
        </pc:picChg>
        <pc:cxnChg chg="add mod">
          <ac:chgData name="Wilona Nguyen" userId="9c55e0c3f172c613" providerId="LiveId" clId="{358A6438-66E1-4750-8344-428E29BFBE55}" dt="2025-02-22T00:12:30.651" v="510"/>
          <ac:cxnSpMkLst>
            <pc:docMk/>
            <pc:sldMk cId="3495596678" sldId="260"/>
            <ac:cxnSpMk id="5" creationId="{D8758986-AF6A-3791-3B11-87ADA8FC8566}"/>
          </ac:cxnSpMkLst>
        </pc:cxnChg>
      </pc:sldChg>
      <pc:sldChg chg="addSp delSp modSp new del mod">
        <pc:chgData name="Wilona Nguyen" userId="9c55e0c3f172c613" providerId="LiveId" clId="{358A6438-66E1-4750-8344-428E29BFBE55}" dt="2025-02-21T23:53:37.524" v="416" actId="47"/>
        <pc:sldMkLst>
          <pc:docMk/>
          <pc:sldMk cId="3549881800" sldId="261"/>
        </pc:sldMkLst>
        <pc:spChg chg="del">
          <ac:chgData name="Wilona Nguyen" userId="9c55e0c3f172c613" providerId="LiveId" clId="{358A6438-66E1-4750-8344-428E29BFBE55}" dt="2025-02-21T18:59:41.737" v="230" actId="478"/>
          <ac:spMkLst>
            <pc:docMk/>
            <pc:sldMk cId="3549881800" sldId="261"/>
            <ac:spMk id="2" creationId="{6D3482C0-5E92-A0ED-075B-11A97656BEA6}"/>
          </ac:spMkLst>
        </pc:spChg>
        <pc:spChg chg="del">
          <ac:chgData name="Wilona Nguyen" userId="9c55e0c3f172c613" providerId="LiveId" clId="{358A6438-66E1-4750-8344-428E29BFBE55}" dt="2025-02-21T18:59:41.737" v="230" actId="478"/>
          <ac:spMkLst>
            <pc:docMk/>
            <pc:sldMk cId="3549881800" sldId="261"/>
            <ac:spMk id="3" creationId="{6AC1D832-596A-BEBE-FC56-3EDBFC083F66}"/>
          </ac:spMkLst>
        </pc:spChg>
        <pc:picChg chg="add del mod">
          <ac:chgData name="Wilona Nguyen" userId="9c55e0c3f172c613" providerId="LiveId" clId="{358A6438-66E1-4750-8344-428E29BFBE55}" dt="2025-02-21T23:52:48.424" v="407" actId="21"/>
          <ac:picMkLst>
            <pc:docMk/>
            <pc:sldMk cId="3549881800" sldId="261"/>
            <ac:picMk id="5" creationId="{B49F6C4C-A7A1-8336-EAF8-6663BE79BAC9}"/>
          </ac:picMkLst>
        </pc:picChg>
      </pc:sldChg>
      <pc:sldChg chg="addSp new add del mod ord">
        <pc:chgData name="Wilona Nguyen" userId="9c55e0c3f172c613" providerId="LiveId" clId="{358A6438-66E1-4750-8344-428E29BFBE55}" dt="2025-02-21T23:58:22.181" v="466"/>
        <pc:sldMkLst>
          <pc:docMk/>
          <pc:sldMk cId="4226361056" sldId="262"/>
        </pc:sldMkLst>
        <pc:picChg chg="add">
          <ac:chgData name="Wilona Nguyen" userId="9c55e0c3f172c613" providerId="LiveId" clId="{358A6438-66E1-4750-8344-428E29BFBE55}" dt="2025-02-21T22:14:29.265" v="292" actId="22"/>
          <ac:picMkLst>
            <pc:docMk/>
            <pc:sldMk cId="4226361056" sldId="262"/>
            <ac:picMk id="3" creationId="{E5531B8D-6D71-1365-40B2-E92B325DF137}"/>
          </ac:picMkLst>
        </pc:picChg>
      </pc:sldChg>
      <pc:sldChg chg="addSp delSp modSp new mod setBg">
        <pc:chgData name="Wilona Nguyen" userId="9c55e0c3f172c613" providerId="LiveId" clId="{358A6438-66E1-4750-8344-428E29BFBE55}" dt="2025-02-21T23:56:08.282" v="432" actId="1076"/>
        <pc:sldMkLst>
          <pc:docMk/>
          <pc:sldMk cId="322926840" sldId="263"/>
        </pc:sldMkLst>
        <pc:picChg chg="add mod">
          <ac:chgData name="Wilona Nguyen" userId="9c55e0c3f172c613" providerId="LiveId" clId="{358A6438-66E1-4750-8344-428E29BFBE55}" dt="2025-02-21T23:56:08.282" v="432" actId="1076"/>
          <ac:picMkLst>
            <pc:docMk/>
            <pc:sldMk cId="322926840" sldId="263"/>
            <ac:picMk id="3" creationId="{56B26BAF-6873-6083-4F66-9807EDE13615}"/>
          </ac:picMkLst>
        </pc:picChg>
        <pc:picChg chg="add del mod">
          <ac:chgData name="Wilona Nguyen" userId="9c55e0c3f172c613" providerId="LiveId" clId="{358A6438-66E1-4750-8344-428E29BFBE55}" dt="2025-02-21T23:55:41.332" v="425" actId="21"/>
          <ac:picMkLst>
            <pc:docMk/>
            <pc:sldMk cId="322926840" sldId="263"/>
            <ac:picMk id="5" creationId="{B49F6C4C-A7A1-8336-EAF8-6663BE79BAC9}"/>
          </ac:picMkLst>
        </pc:picChg>
      </pc:sldChg>
      <pc:sldChg chg="addSp modSp new add del mod ord">
        <pc:chgData name="Wilona Nguyen" userId="9c55e0c3f172c613" providerId="LiveId" clId="{358A6438-66E1-4750-8344-428E29BFBE55}" dt="2025-02-21T23:58:19.710" v="464" actId="1076"/>
        <pc:sldMkLst>
          <pc:docMk/>
          <pc:sldMk cId="928272909" sldId="264"/>
        </pc:sldMkLst>
        <pc:picChg chg="add mod">
          <ac:chgData name="Wilona Nguyen" userId="9c55e0c3f172c613" providerId="LiveId" clId="{358A6438-66E1-4750-8344-428E29BFBE55}" dt="2025-02-21T23:58:19.710" v="464" actId="1076"/>
          <ac:picMkLst>
            <pc:docMk/>
            <pc:sldMk cId="928272909" sldId="264"/>
            <ac:picMk id="3" creationId="{CA5D33CE-7D83-936D-D457-F31B02511008}"/>
          </ac:picMkLst>
        </pc:picChg>
      </pc:sldChg>
      <pc:sldChg chg="addSp modSp new mod setBg">
        <pc:chgData name="Wilona Nguyen" userId="9c55e0c3f172c613" providerId="LiveId" clId="{358A6438-66E1-4750-8344-428E29BFBE55}" dt="2025-02-22T00:16:33.692" v="627" actId="14100"/>
        <pc:sldMkLst>
          <pc:docMk/>
          <pc:sldMk cId="658059464" sldId="265"/>
        </pc:sldMkLst>
        <pc:spChg chg="add mod">
          <ac:chgData name="Wilona Nguyen" userId="9c55e0c3f172c613" providerId="LiveId" clId="{358A6438-66E1-4750-8344-428E29BFBE55}" dt="2025-02-22T00:16:09.741" v="624" actId="14100"/>
          <ac:spMkLst>
            <pc:docMk/>
            <pc:sldMk cId="658059464" sldId="265"/>
            <ac:spMk id="2" creationId="{064F6BF5-DF58-96B5-46BB-15474924E544}"/>
          </ac:spMkLst>
        </pc:spChg>
        <pc:picChg chg="add mod">
          <ac:chgData name="Wilona Nguyen" userId="9c55e0c3f172c613" providerId="LiveId" clId="{358A6438-66E1-4750-8344-428E29BFBE55}" dt="2025-02-22T00:16:13.391" v="625" actId="1076"/>
          <ac:picMkLst>
            <pc:docMk/>
            <pc:sldMk cId="658059464" sldId="265"/>
            <ac:picMk id="5" creationId="{B49F6C4C-A7A1-8336-EAF8-6663BE79BAC9}"/>
          </ac:picMkLst>
        </pc:picChg>
        <pc:cxnChg chg="add mod">
          <ac:chgData name="Wilona Nguyen" userId="9c55e0c3f172c613" providerId="LiveId" clId="{358A6438-66E1-4750-8344-428E29BFBE55}" dt="2025-02-22T00:16:33.692" v="627" actId="14100"/>
          <ac:cxnSpMkLst>
            <pc:docMk/>
            <pc:sldMk cId="658059464" sldId="265"/>
            <ac:cxnSpMk id="3" creationId="{B8B36B2A-A4F0-810A-4B0C-3F8B83EF82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148A-2C04-89F4-E568-A51805E7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497C-AB5C-051A-5CB4-39CE0593D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6178-ED59-26B3-9CC9-8907C243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F2C8-D061-8D91-2513-372219C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8AE0-92A7-A1E2-DE97-326510D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913D-5EE2-8640-D03D-934573B9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35F7-F58E-C44D-BA78-746881B6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8822-F081-100C-0208-DD36782A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B5A7-B80E-84D3-3FD0-78676004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6B-35BD-7CE7-B7CE-4EBD5B0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CB26-19EB-AD32-EA12-218D89B0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21EB-6795-FA43-E0F7-1E0762B5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2CC-E41C-9B3E-AA95-C1ACF98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17E1-42CC-6B7C-6E51-C8C9E49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713D-A531-AEF2-1164-AAE6B7A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EDD-F790-A73E-214C-F3B5A7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BEF2-D653-9293-009A-15DC17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305F-A545-372A-A513-F6E9D5B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390B-D9E2-47BB-09E5-C0AA70A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A15-1E8F-35F3-FE0F-A15D17A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569-46AE-83BF-8318-8FCE0BC6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1476-1CDD-2E20-422B-A4AC5D90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A980-07E0-0DD3-710B-7048EA4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EF2C-AE59-555E-294F-B60C689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65E6-024D-466B-0108-71CB249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3A7-43EB-E2E6-2B70-3F1EE96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0A3E-36F2-A3C6-6A8A-B8C30F32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356C-FA9B-AFD6-25FB-B99DE3A1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BA2CF-1663-A867-FA3E-7525709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BD0D-91F0-C83A-4D97-2464AE0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CD14-8038-CEDC-60DB-41D103D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DB5-792F-F241-19F5-FF7E9B3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DCB6-77A9-6902-7D4F-4B86493E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958D-4921-3963-5835-C1298B6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C5C9C-B676-F4A8-BEA2-DE2C54464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1EE3-DB57-CA68-4D4C-4DAC7479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137F9-91F3-EFD6-8E1B-D4C4F6B7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8F23-B16A-DCA5-1A0F-BAB9255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E33A2-7A3F-31C8-1048-23C3F34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DFBB-6DD1-B89C-3346-2CAF0EB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AD1D-097E-9A30-22B3-737846F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9719D-DFB7-D6F3-254A-8F40AB3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2C94-86FC-7CD1-D719-0EDCCC0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B63D-E5C8-00C6-0587-131324B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D391-E20C-AB70-7FB4-E8E30DA0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8F75-DC86-E007-E82A-2F5825F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1765-FB2D-34DD-F8C1-BAA6280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495A-C04C-DC76-CB58-7F71ABA1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8AE1-B975-3C89-CE05-BE7B6127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7E09-1B98-307B-58A7-3693619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71B3-D4C1-8BD7-AC04-26F3140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CED3-4D9E-369E-EA79-F7341ED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8AE8-4D82-3765-926A-ACF1980D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18C9-D91B-7FF2-1FD0-3F4DE7D80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AF2E-FB8E-C3DF-8E9C-B86037B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CC8A-FC3C-ACF2-2F76-07742D96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B6E5-109D-6EF3-AB57-C0F5361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EB4D-0D6E-0867-CFCF-5FF612B9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FBA07-90C0-0A36-13CA-2D459CE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309C-3DD9-68DD-0528-4E7DCE3F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50D-E9B9-6DE1-7E49-12E4CDB8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3E6C-4E5E-4A13-941A-D6B96485C5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2180-7FFB-760A-2AEF-D7E76FE9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4AEB-4E26-0078-4280-ADD95F5E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3BF63-27DD-7EF3-DBFA-04DA195B3ACA}"/>
              </a:ext>
            </a:extLst>
          </p:cNvPr>
          <p:cNvSpPr/>
          <p:nvPr/>
        </p:nvSpPr>
        <p:spPr>
          <a:xfrm>
            <a:off x="1791478" y="3327918"/>
            <a:ext cx="1991964" cy="83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1F020-FBAA-A153-0F1A-F9AD3803D732}"/>
              </a:ext>
            </a:extLst>
          </p:cNvPr>
          <p:cNvSpPr txBox="1"/>
          <p:nvPr/>
        </p:nvSpPr>
        <p:spPr>
          <a:xfrm>
            <a:off x="2003249" y="3495869"/>
            <a:ext cx="1585229" cy="41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 ExtraBold" panose="020B0004020202020204" pitchFamily="34" charset="0"/>
                <a:hlinkClick r:id="rId2" action="ppaction://hlinksldjump"/>
              </a:rPr>
              <a:t>Country</a:t>
            </a:r>
            <a:endParaRPr lang="en-US" sz="2000" dirty="0">
              <a:latin typeface="Aptos ExtraBold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8AF502-384A-ECA3-CBA7-34999B8F530C}"/>
              </a:ext>
            </a:extLst>
          </p:cNvPr>
          <p:cNvSpPr/>
          <p:nvPr/>
        </p:nvSpPr>
        <p:spPr>
          <a:xfrm>
            <a:off x="4027715" y="3327918"/>
            <a:ext cx="1991964" cy="83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3BFBF96-AFFB-0A20-AF2F-B7702751939F}"/>
              </a:ext>
            </a:extLst>
          </p:cNvPr>
          <p:cNvSpPr txBox="1"/>
          <p:nvPr/>
        </p:nvSpPr>
        <p:spPr>
          <a:xfrm>
            <a:off x="4264143" y="3532811"/>
            <a:ext cx="1585229" cy="41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 ExtraBold" panose="020B0004020202020204" pitchFamily="34" charset="0"/>
                <a:hlinkClick r:id="rId3" action="ppaction://hlinksldjump"/>
              </a:rPr>
              <a:t>Ethnicity</a:t>
            </a:r>
            <a:endParaRPr lang="en-US" sz="2000" dirty="0">
              <a:latin typeface="Aptos ExtraBold" panose="020B00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5C1BA-5599-2FA0-3B14-26E3F023CEF1}"/>
              </a:ext>
            </a:extLst>
          </p:cNvPr>
          <p:cNvSpPr/>
          <p:nvPr/>
        </p:nvSpPr>
        <p:spPr>
          <a:xfrm>
            <a:off x="6138470" y="3356978"/>
            <a:ext cx="1991964" cy="8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544E4769-C84E-A8ED-C547-1BF9715C136C}"/>
              </a:ext>
            </a:extLst>
          </p:cNvPr>
          <p:cNvSpPr txBox="1"/>
          <p:nvPr/>
        </p:nvSpPr>
        <p:spPr>
          <a:xfrm>
            <a:off x="6338197" y="3563588"/>
            <a:ext cx="1585229" cy="3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ExtraBold" panose="020B0004020202020204" pitchFamily="34" charset="0"/>
                <a:hlinkClick r:id="rId4" action="ppaction://hlinksldjump"/>
              </a:rPr>
              <a:t>Gender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84D67-CB22-B56C-6D8F-1B2A3727FCED}"/>
              </a:ext>
            </a:extLst>
          </p:cNvPr>
          <p:cNvSpPr/>
          <p:nvPr/>
        </p:nvSpPr>
        <p:spPr>
          <a:xfrm>
            <a:off x="8326017" y="3327918"/>
            <a:ext cx="1991964" cy="8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913D8D05-A2CD-9F60-4D0E-416AD0E7C04C}"/>
              </a:ext>
            </a:extLst>
          </p:cNvPr>
          <p:cNvSpPr txBox="1"/>
          <p:nvPr/>
        </p:nvSpPr>
        <p:spPr>
          <a:xfrm>
            <a:off x="8455784" y="3365220"/>
            <a:ext cx="1727699" cy="66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ExtraBold" panose="020B0004020202020204" pitchFamily="34" charset="0"/>
                <a:hlinkClick r:id="rId5" action="ppaction://hlinksldjump"/>
              </a:rPr>
              <a:t>Health Background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E6D9F9-9EAF-83D7-860E-FF59B660CD8E}"/>
              </a:ext>
            </a:extLst>
          </p:cNvPr>
          <p:cNvSpPr/>
          <p:nvPr/>
        </p:nvSpPr>
        <p:spPr>
          <a:xfrm>
            <a:off x="3020007" y="4855028"/>
            <a:ext cx="2954694" cy="83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08755F3F-4CF0-944D-DFBB-0869D3A54D7A}"/>
              </a:ext>
            </a:extLst>
          </p:cNvPr>
          <p:cNvSpPr txBox="1"/>
          <p:nvPr/>
        </p:nvSpPr>
        <p:spPr>
          <a:xfrm>
            <a:off x="3259772" y="4936810"/>
            <a:ext cx="2444542" cy="66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ExtraBold" panose="020B0004020202020204" pitchFamily="34" charset="0"/>
                <a:hlinkClick r:id="rId6" action="ppaction://hlinksldjump"/>
              </a:rPr>
              <a:t>Thyroid-Stimulating Hormone (TSH) Level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F3200-8D85-14C5-12DE-D821CA3C460E}"/>
              </a:ext>
            </a:extLst>
          </p:cNvPr>
          <p:cNvSpPr/>
          <p:nvPr/>
        </p:nvSpPr>
        <p:spPr>
          <a:xfrm>
            <a:off x="6089779" y="4855028"/>
            <a:ext cx="2954694" cy="83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F214A0A8-D5FC-1F7D-2C87-67933A66CB43}"/>
              </a:ext>
            </a:extLst>
          </p:cNvPr>
          <p:cNvSpPr txBox="1"/>
          <p:nvPr/>
        </p:nvSpPr>
        <p:spPr>
          <a:xfrm>
            <a:off x="6317103" y="5079879"/>
            <a:ext cx="2444542" cy="3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ExtraBold" panose="020B0004020202020204" pitchFamily="34" charset="0"/>
                <a:hlinkClick r:id="rId7" action="ppaction://hlinksldjump"/>
              </a:rPr>
              <a:t>Hormone Levels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9CF9D6-C5D2-8C1D-52B7-B7AED221C163}"/>
              </a:ext>
            </a:extLst>
          </p:cNvPr>
          <p:cNvSpPr/>
          <p:nvPr/>
        </p:nvSpPr>
        <p:spPr>
          <a:xfrm>
            <a:off x="1256522" y="1175657"/>
            <a:ext cx="9511004" cy="12254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29F0A-2534-0119-C4EB-EC69F8AB59C8}"/>
              </a:ext>
            </a:extLst>
          </p:cNvPr>
          <p:cNvSpPr txBox="1"/>
          <p:nvPr/>
        </p:nvSpPr>
        <p:spPr>
          <a:xfrm>
            <a:off x="2848946" y="1337588"/>
            <a:ext cx="721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Thyroid Cancer Risk</a:t>
            </a:r>
          </a:p>
        </p:txBody>
      </p:sp>
    </p:spTree>
    <p:extLst>
      <p:ext uri="{BB962C8B-B14F-4D97-AF65-F5344CB8AC3E}">
        <p14:creationId xmlns:p14="http://schemas.microsoft.com/office/powerpoint/2010/main" val="1217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8644B-870B-A628-05DF-88DA0E9C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9"/>
          <a:stretch/>
        </p:blipFill>
        <p:spPr>
          <a:xfrm>
            <a:off x="335281" y="1573887"/>
            <a:ext cx="3472656" cy="353078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E17133-752C-1C62-704A-9464BAF2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7" r="4060"/>
          <a:stretch/>
        </p:blipFill>
        <p:spPr>
          <a:xfrm>
            <a:off x="4310676" y="2052199"/>
            <a:ext cx="3537345" cy="27474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7964F3-948F-87F9-9A11-6B9DCAF89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150972"/>
            <a:ext cx="3517120" cy="254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90500-BC7D-B268-0C42-19D8010A1218}"/>
              </a:ext>
            </a:extLst>
          </p:cNvPr>
          <p:cNvSpPr txBox="1"/>
          <p:nvPr/>
        </p:nvSpPr>
        <p:spPr>
          <a:xfrm>
            <a:off x="438534" y="376313"/>
            <a:ext cx="353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Country Graphs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7647A-2028-E363-A5FC-CA4E281D14E1}"/>
              </a:ext>
            </a:extLst>
          </p:cNvPr>
          <p:cNvCxnSpPr>
            <a:cxnSpLocks/>
          </p:cNvCxnSpPr>
          <p:nvPr/>
        </p:nvCxnSpPr>
        <p:spPr>
          <a:xfrm>
            <a:off x="438534" y="933062"/>
            <a:ext cx="3627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83205-0D77-5DE5-AE08-DB9A9DE5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4AC11-8EFB-660F-5114-7EC21C02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865" y="188597"/>
            <a:ext cx="4579083" cy="3365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A4106A-CA73-0D75-4EAD-B4AE46B6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1171087"/>
            <a:ext cx="6222278" cy="4447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9AB5F-B319-6391-8F2E-D0F1898E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23"/>
          <a:stretch/>
        </p:blipFill>
        <p:spPr>
          <a:xfrm>
            <a:off x="6519132" y="3651327"/>
            <a:ext cx="5672868" cy="2938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7A784-958B-C152-F903-B689F984135B}"/>
              </a:ext>
            </a:extLst>
          </p:cNvPr>
          <p:cNvSpPr txBox="1"/>
          <p:nvPr/>
        </p:nvSpPr>
        <p:spPr>
          <a:xfrm>
            <a:off x="438534" y="376313"/>
            <a:ext cx="353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Ethnicity Graphs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758986-AF6A-3791-3B11-87ADA8FC8566}"/>
              </a:ext>
            </a:extLst>
          </p:cNvPr>
          <p:cNvCxnSpPr>
            <a:cxnSpLocks/>
          </p:cNvCxnSpPr>
          <p:nvPr/>
        </p:nvCxnSpPr>
        <p:spPr>
          <a:xfrm>
            <a:off x="438534" y="933062"/>
            <a:ext cx="3627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42F20-D145-E9D9-4E08-912C962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3994945"/>
            <a:ext cx="3978295" cy="279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F03E4-DCE5-B9FC-E257-F5C75ECD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83" y="3994945"/>
            <a:ext cx="5118790" cy="2764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BB69C-E1F6-8419-D0AF-216B12B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21" y="942343"/>
            <a:ext cx="9513558" cy="3024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8E9BE-C47E-698B-6D7C-0D1370DE90A2}"/>
              </a:ext>
            </a:extLst>
          </p:cNvPr>
          <p:cNvSpPr txBox="1"/>
          <p:nvPr/>
        </p:nvSpPr>
        <p:spPr>
          <a:xfrm>
            <a:off x="438534" y="376313"/>
            <a:ext cx="353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Gender Graphs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05F36C-1765-E0FC-80E7-8F56AA08653D}"/>
              </a:ext>
            </a:extLst>
          </p:cNvPr>
          <p:cNvCxnSpPr>
            <a:cxnSpLocks/>
          </p:cNvCxnSpPr>
          <p:nvPr/>
        </p:nvCxnSpPr>
        <p:spPr>
          <a:xfrm>
            <a:off x="438534" y="933062"/>
            <a:ext cx="3627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2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595F4-2C2D-6A4D-4A0E-97BB3BF7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6728"/>
            <a:ext cx="5766879" cy="3164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7F929-E19D-86C9-975E-F44E285B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" y="1806545"/>
            <a:ext cx="5908963" cy="3244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101B-73E2-E82C-3E46-EC627D7C1EE6}"/>
              </a:ext>
            </a:extLst>
          </p:cNvPr>
          <p:cNvSpPr txBox="1"/>
          <p:nvPr/>
        </p:nvSpPr>
        <p:spPr>
          <a:xfrm>
            <a:off x="438534" y="376313"/>
            <a:ext cx="523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Health Background Graphs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E0DC6-BD7E-C89C-FEA8-6CF2104F2B4C}"/>
              </a:ext>
            </a:extLst>
          </p:cNvPr>
          <p:cNvCxnSpPr>
            <a:cxnSpLocks/>
          </p:cNvCxnSpPr>
          <p:nvPr/>
        </p:nvCxnSpPr>
        <p:spPr>
          <a:xfrm>
            <a:off x="438534" y="933062"/>
            <a:ext cx="5166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6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B49F6C4C-A7A1-8336-EAF8-6663BE79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01" y="1203303"/>
            <a:ext cx="8505447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4F6BF5-DF58-96B5-46BB-15474924E544}"/>
              </a:ext>
            </a:extLst>
          </p:cNvPr>
          <p:cNvSpPr txBox="1"/>
          <p:nvPr/>
        </p:nvSpPr>
        <p:spPr>
          <a:xfrm>
            <a:off x="438534" y="376313"/>
            <a:ext cx="723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Thyroid-stimulating Hormone Graphs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B36B2A-A4F0-810A-4B0C-3F8B83EF82A0}"/>
              </a:ext>
            </a:extLst>
          </p:cNvPr>
          <p:cNvCxnSpPr>
            <a:cxnSpLocks/>
          </p:cNvCxnSpPr>
          <p:nvPr/>
        </p:nvCxnSpPr>
        <p:spPr>
          <a:xfrm>
            <a:off x="438534" y="933062"/>
            <a:ext cx="717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6B26BAF-6873-6083-4F66-9807EDE1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34" y="850581"/>
            <a:ext cx="6921931" cy="51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31B8D-6D71-1365-40B2-E92B325D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513943"/>
            <a:ext cx="731622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D33CE-7D83-936D-D457-F31B0251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23" y="839548"/>
            <a:ext cx="6754153" cy="51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Wilona Nguyen</dc:creator>
  <cp:lastModifiedBy>Wilona Nguyen</cp:lastModifiedBy>
  <cp:revision>1</cp:revision>
  <dcterms:created xsi:type="dcterms:W3CDTF">2025-02-20T20:15:24Z</dcterms:created>
  <dcterms:modified xsi:type="dcterms:W3CDTF">2025-02-22T00:17:36Z</dcterms:modified>
</cp:coreProperties>
</file>