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8A6438-66E1-4750-8344-428E29BFBE55}" v="6" dt="2025-02-20T20:25:36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4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ona Nguyen" userId="9c55e0c3f172c613" providerId="LiveId" clId="{358A6438-66E1-4750-8344-428E29BFBE55}"/>
    <pc:docChg chg="undo custSel addSld modSld">
      <pc:chgData name="Wilona Nguyen" userId="9c55e0c3f172c613" providerId="LiveId" clId="{358A6438-66E1-4750-8344-428E29BFBE55}" dt="2025-02-21T03:40:43.866" v="140" actId="1076"/>
      <pc:docMkLst>
        <pc:docMk/>
      </pc:docMkLst>
      <pc:sldChg chg="addSp modSp add mod">
        <pc:chgData name="Wilona Nguyen" userId="9c55e0c3f172c613" providerId="LiveId" clId="{358A6438-66E1-4750-8344-428E29BFBE55}" dt="2025-02-20T20:25:26.502" v="37" actId="20577"/>
        <pc:sldMkLst>
          <pc:docMk/>
          <pc:sldMk cId="1217860718" sldId="256"/>
        </pc:sldMkLst>
        <pc:spChg chg="add mod">
          <ac:chgData name="Wilona Nguyen" userId="9c55e0c3f172c613" providerId="LiveId" clId="{358A6438-66E1-4750-8344-428E29BFBE55}" dt="2025-02-20T20:25:18.420" v="19"/>
          <ac:spMkLst>
            <pc:docMk/>
            <pc:sldMk cId="1217860718" sldId="256"/>
            <ac:spMk id="2" creationId="{D7B0CBA0-03E0-F7F2-71AB-878DC02A15CC}"/>
          </ac:spMkLst>
        </pc:spChg>
        <pc:spChg chg="add mod">
          <ac:chgData name="Wilona Nguyen" userId="9c55e0c3f172c613" providerId="LiveId" clId="{358A6438-66E1-4750-8344-428E29BFBE55}" dt="2025-02-20T20:25:18.420" v="19"/>
          <ac:spMkLst>
            <pc:docMk/>
            <pc:sldMk cId="1217860718" sldId="256"/>
            <ac:spMk id="3" creationId="{933A366B-F6CE-617E-B32F-DADE8651177B}"/>
          </ac:spMkLst>
        </pc:spChg>
        <pc:spChg chg="add mod">
          <ac:chgData name="Wilona Nguyen" userId="9c55e0c3f172c613" providerId="LiveId" clId="{358A6438-66E1-4750-8344-428E29BFBE55}" dt="2025-02-20T20:25:21.894" v="21" actId="1076"/>
          <ac:spMkLst>
            <pc:docMk/>
            <pc:sldMk cId="1217860718" sldId="256"/>
            <ac:spMk id="8" creationId="{0445C1BA-5599-2FA0-3B14-26E3F023CEF1}"/>
          </ac:spMkLst>
        </pc:spChg>
        <pc:spChg chg="add mod">
          <ac:chgData name="Wilona Nguyen" userId="9c55e0c3f172c613" providerId="LiveId" clId="{358A6438-66E1-4750-8344-428E29BFBE55}" dt="2025-02-20T20:25:26.502" v="37" actId="20577"/>
          <ac:spMkLst>
            <pc:docMk/>
            <pc:sldMk cId="1217860718" sldId="256"/>
            <ac:spMk id="9" creationId="{544E4769-C84E-A8ED-C547-1BF9715C136C}"/>
          </ac:spMkLst>
        </pc:spChg>
      </pc:sldChg>
      <pc:sldChg chg="addSp delSp modSp add mod setBg">
        <pc:chgData name="Wilona Nguyen" userId="9c55e0c3f172c613" providerId="LiveId" clId="{358A6438-66E1-4750-8344-428E29BFBE55}" dt="2025-02-21T03:15:37.853" v="105" actId="1076"/>
        <pc:sldMkLst>
          <pc:docMk/>
          <pc:sldMk cId="3799506561" sldId="257"/>
        </pc:sldMkLst>
        <pc:spChg chg="del">
          <ac:chgData name="Wilona Nguyen" userId="9c55e0c3f172c613" providerId="LiveId" clId="{358A6438-66E1-4750-8344-428E29BFBE55}" dt="2025-02-20T20:16:33.457" v="2" actId="478"/>
          <ac:spMkLst>
            <pc:docMk/>
            <pc:sldMk cId="3799506561" sldId="257"/>
            <ac:spMk id="2" creationId="{6A7DAEAC-BE47-78B1-0082-AAD0B6091FF3}"/>
          </ac:spMkLst>
        </pc:spChg>
        <pc:spChg chg="add del mod">
          <ac:chgData name="Wilona Nguyen" userId="9c55e0c3f172c613" providerId="LiveId" clId="{358A6438-66E1-4750-8344-428E29BFBE55}" dt="2025-02-20T20:16:33.457" v="2" actId="478"/>
          <ac:spMkLst>
            <pc:docMk/>
            <pc:sldMk cId="3799506561" sldId="257"/>
            <ac:spMk id="4" creationId="{854A6B9E-E4B4-D3F6-884B-94B2E40A0E20}"/>
          </ac:spMkLst>
        </pc:spChg>
        <pc:spChg chg="add del">
          <ac:chgData name="Wilona Nguyen" userId="9c55e0c3f172c613" providerId="LiveId" clId="{358A6438-66E1-4750-8344-428E29BFBE55}" dt="2025-02-21T03:08:56.323" v="64" actId="26606"/>
          <ac:spMkLst>
            <pc:docMk/>
            <pc:sldMk cId="3799506561" sldId="257"/>
            <ac:spMk id="15" creationId="{262ABC4B-37D8-4218-BDD8-6DF6A00C0C80}"/>
          </ac:spMkLst>
        </pc:spChg>
        <pc:spChg chg="add">
          <ac:chgData name="Wilona Nguyen" userId="9c55e0c3f172c613" providerId="LiveId" clId="{358A6438-66E1-4750-8344-428E29BFBE55}" dt="2025-02-21T03:08:56.323" v="64" actId="26606"/>
          <ac:spMkLst>
            <pc:docMk/>
            <pc:sldMk cId="3799506561" sldId="257"/>
            <ac:spMk id="20" creationId="{42A4FC2C-047E-45A5-965D-8E1E3BF09BC6}"/>
          </ac:spMkLst>
        </pc:spChg>
        <pc:graphicFrameChg chg="del">
          <ac:chgData name="Wilona Nguyen" userId="9c55e0c3f172c613" providerId="LiveId" clId="{358A6438-66E1-4750-8344-428E29BFBE55}" dt="2025-02-20T20:16:29.296" v="1" actId="478"/>
          <ac:graphicFrameMkLst>
            <pc:docMk/>
            <pc:sldMk cId="3799506561" sldId="257"/>
            <ac:graphicFrameMk id="11" creationId="{9A09880E-196A-BD98-E7D5-A4ADC94020B3}"/>
          </ac:graphicFrameMkLst>
        </pc:graphicFrameChg>
        <pc:picChg chg="add del mod">
          <ac:chgData name="Wilona Nguyen" userId="9c55e0c3f172c613" providerId="LiveId" clId="{358A6438-66E1-4750-8344-428E29BFBE55}" dt="2025-02-21T03:09:57.038" v="79" actId="478"/>
          <ac:picMkLst>
            <pc:docMk/>
            <pc:sldMk cId="3799506561" sldId="257"/>
            <ac:picMk id="3" creationId="{29B1D64C-859F-09CA-6A02-6AA405702D21}"/>
          </ac:picMkLst>
        </pc:picChg>
        <pc:picChg chg="add del">
          <ac:chgData name="Wilona Nguyen" userId="9c55e0c3f172c613" providerId="LiveId" clId="{358A6438-66E1-4750-8344-428E29BFBE55}" dt="2025-02-21T03:08:19.925" v="60" actId="478"/>
          <ac:picMkLst>
            <pc:docMk/>
            <pc:sldMk cId="3799506561" sldId="257"/>
            <ac:picMk id="5" creationId="{338C30A7-3D0E-E3D1-4D87-7CFA0C96273D}"/>
          </ac:picMkLst>
        </pc:picChg>
        <pc:picChg chg="add del">
          <ac:chgData name="Wilona Nguyen" userId="9c55e0c3f172c613" providerId="LiveId" clId="{358A6438-66E1-4750-8344-428E29BFBE55}" dt="2025-02-20T20:17:41.063" v="4" actId="478"/>
          <ac:picMkLst>
            <pc:docMk/>
            <pc:sldMk cId="3799506561" sldId="257"/>
            <ac:picMk id="6" creationId="{F61B7177-DBED-C39D-4150-ED0CA7049DB4}"/>
          </ac:picMkLst>
        </pc:picChg>
        <pc:picChg chg="add del mod ord">
          <ac:chgData name="Wilona Nguyen" userId="9c55e0c3f172c613" providerId="LiveId" clId="{358A6438-66E1-4750-8344-428E29BFBE55}" dt="2025-02-21T03:09:08.101" v="66" actId="478"/>
          <ac:picMkLst>
            <pc:docMk/>
            <pc:sldMk cId="3799506561" sldId="257"/>
            <ac:picMk id="7" creationId="{AD405B0E-FDAA-DCF1-ED69-2A8A3B55C668}"/>
          </ac:picMkLst>
        </pc:picChg>
        <pc:picChg chg="add del mod">
          <ac:chgData name="Wilona Nguyen" userId="9c55e0c3f172c613" providerId="LiveId" clId="{358A6438-66E1-4750-8344-428E29BFBE55}" dt="2025-02-20T20:20:22.357" v="9" actId="478"/>
          <ac:picMkLst>
            <pc:docMk/>
            <pc:sldMk cId="3799506561" sldId="257"/>
            <ac:picMk id="8" creationId="{692DAEFB-0A83-0850-23E7-5D5D4D8D47B2}"/>
          </ac:picMkLst>
        </pc:picChg>
        <pc:picChg chg="add mod">
          <ac:chgData name="Wilona Nguyen" userId="9c55e0c3f172c613" providerId="LiveId" clId="{358A6438-66E1-4750-8344-428E29BFBE55}" dt="2025-02-21T03:14:16.013" v="100" actId="1076"/>
          <ac:picMkLst>
            <pc:docMk/>
            <pc:sldMk cId="3799506561" sldId="257"/>
            <ac:picMk id="9" creationId="{44329146-951B-AC95-67D0-7EEAC6711652}"/>
          </ac:picMkLst>
        </pc:picChg>
        <pc:picChg chg="add del mod ord">
          <ac:chgData name="Wilona Nguyen" userId="9c55e0c3f172c613" providerId="LiveId" clId="{358A6438-66E1-4750-8344-428E29BFBE55}" dt="2025-02-21T03:09:57.613" v="80" actId="478"/>
          <ac:picMkLst>
            <pc:docMk/>
            <pc:sldMk cId="3799506561" sldId="257"/>
            <ac:picMk id="10" creationId="{250BCACD-7F7D-BE33-4DD6-FC9FD819BF11}"/>
          </ac:picMkLst>
        </pc:picChg>
        <pc:picChg chg="add mod">
          <ac:chgData name="Wilona Nguyen" userId="9c55e0c3f172c613" providerId="LiveId" clId="{358A6438-66E1-4750-8344-428E29BFBE55}" dt="2025-02-21T03:14:18.419" v="101" actId="1076"/>
          <ac:picMkLst>
            <pc:docMk/>
            <pc:sldMk cId="3799506561" sldId="257"/>
            <ac:picMk id="12" creationId="{057964F3-948F-87F9-9A11-6B9DCAF89F02}"/>
          </ac:picMkLst>
        </pc:picChg>
        <pc:picChg chg="add del mod">
          <ac:chgData name="Wilona Nguyen" userId="9c55e0c3f172c613" providerId="LiveId" clId="{358A6438-66E1-4750-8344-428E29BFBE55}" dt="2025-02-21T03:10:55.121" v="88" actId="478"/>
          <ac:picMkLst>
            <pc:docMk/>
            <pc:sldMk cId="3799506561" sldId="257"/>
            <ac:picMk id="14" creationId="{FED027CC-CF02-2F6D-BA6F-A3AB02C08072}"/>
          </ac:picMkLst>
        </pc:picChg>
        <pc:picChg chg="add del">
          <ac:chgData name="Wilona Nguyen" userId="9c55e0c3f172c613" providerId="LiveId" clId="{358A6438-66E1-4750-8344-428E29BFBE55}" dt="2025-02-21T03:13:31.110" v="90" actId="478"/>
          <ac:picMkLst>
            <pc:docMk/>
            <pc:sldMk cId="3799506561" sldId="257"/>
            <ac:picMk id="17" creationId="{AA6649EA-CE56-BF46-360B-A93C82F7C515}"/>
          </ac:picMkLst>
        </pc:picChg>
        <pc:picChg chg="add del">
          <ac:chgData name="Wilona Nguyen" userId="9c55e0c3f172c613" providerId="LiveId" clId="{358A6438-66E1-4750-8344-428E29BFBE55}" dt="2025-02-21T03:13:42.742" v="92" actId="478"/>
          <ac:picMkLst>
            <pc:docMk/>
            <pc:sldMk cId="3799506561" sldId="257"/>
            <ac:picMk id="19" creationId="{C595BD41-633E-93DE-70CC-104E1F8E3A3F}"/>
          </ac:picMkLst>
        </pc:picChg>
        <pc:picChg chg="add mod modCrop">
          <ac:chgData name="Wilona Nguyen" userId="9c55e0c3f172c613" providerId="LiveId" clId="{358A6438-66E1-4750-8344-428E29BFBE55}" dt="2025-02-21T03:15:37.853" v="105" actId="1076"/>
          <ac:picMkLst>
            <pc:docMk/>
            <pc:sldMk cId="3799506561" sldId="257"/>
            <ac:picMk id="22" creationId="{F6F8431E-27FD-D943-C80A-A831A34543CF}"/>
          </ac:picMkLst>
        </pc:picChg>
      </pc:sldChg>
      <pc:sldChg chg="addSp delSp modSp add mod setBg">
        <pc:chgData name="Wilona Nguyen" userId="9c55e0c3f172c613" providerId="LiveId" clId="{358A6438-66E1-4750-8344-428E29BFBE55}" dt="2025-02-21T03:23:45.300" v="133" actId="14100"/>
        <pc:sldMkLst>
          <pc:docMk/>
          <pc:sldMk cId="3383230809" sldId="258"/>
        </pc:sldMkLst>
        <pc:spChg chg="del">
          <ac:chgData name="Wilona Nguyen" userId="9c55e0c3f172c613" providerId="LiveId" clId="{358A6438-66E1-4750-8344-428E29BFBE55}" dt="2025-02-20T20:25:06.483" v="15" actId="478"/>
          <ac:spMkLst>
            <pc:docMk/>
            <pc:sldMk cId="3383230809" sldId="258"/>
            <ac:spMk id="2" creationId="{5DE24CCC-BC6B-D29B-E586-C6779B8C2D43}"/>
          </ac:spMkLst>
        </pc:spChg>
        <pc:spChg chg="del">
          <ac:chgData name="Wilona Nguyen" userId="9c55e0c3f172c613" providerId="LiveId" clId="{358A6438-66E1-4750-8344-428E29BFBE55}" dt="2025-02-20T20:25:06.483" v="15" actId="478"/>
          <ac:spMkLst>
            <pc:docMk/>
            <pc:sldMk cId="3383230809" sldId="258"/>
            <ac:spMk id="3" creationId="{097C5158-39B5-7543-8377-D85775A5DE8A}"/>
          </ac:spMkLst>
        </pc:spChg>
        <pc:picChg chg="add mod">
          <ac:chgData name="Wilona Nguyen" userId="9c55e0c3f172c613" providerId="LiveId" clId="{358A6438-66E1-4750-8344-428E29BFBE55}" dt="2025-02-21T03:23:21.758" v="128" actId="1076"/>
          <ac:picMkLst>
            <pc:docMk/>
            <pc:sldMk cId="3383230809" sldId="258"/>
            <ac:picMk id="3" creationId="{F3742F20-D145-E9D9-4E08-912C962AA96D}"/>
          </ac:picMkLst>
        </pc:picChg>
        <pc:picChg chg="add mod">
          <ac:chgData name="Wilona Nguyen" userId="9c55e0c3f172c613" providerId="LiveId" clId="{358A6438-66E1-4750-8344-428E29BFBE55}" dt="2025-02-21T03:23:45.300" v="133" actId="14100"/>
          <ac:picMkLst>
            <pc:docMk/>
            <pc:sldMk cId="3383230809" sldId="258"/>
            <ac:picMk id="4" creationId="{387E8FFD-D5D5-D039-E3D5-695BE0537D45}"/>
          </ac:picMkLst>
        </pc:picChg>
        <pc:picChg chg="add mod ord">
          <ac:chgData name="Wilona Nguyen" userId="9c55e0c3f172c613" providerId="LiveId" clId="{358A6438-66E1-4750-8344-428E29BFBE55}" dt="2025-02-21T03:23:17.021" v="125" actId="1076"/>
          <ac:picMkLst>
            <pc:docMk/>
            <pc:sldMk cId="3383230809" sldId="258"/>
            <ac:picMk id="5" creationId="{2B4F03E4-DCE5-B9FC-E257-F5C75ECD43B2}"/>
          </ac:picMkLst>
        </pc:picChg>
      </pc:sldChg>
      <pc:sldChg chg="addSp delSp modSp add mod">
        <pc:chgData name="Wilona Nguyen" userId="9c55e0c3f172c613" providerId="LiveId" clId="{358A6438-66E1-4750-8344-428E29BFBE55}" dt="2025-02-21T03:40:43.866" v="140" actId="1076"/>
        <pc:sldMkLst>
          <pc:docMk/>
          <pc:sldMk cId="1175666265" sldId="259"/>
        </pc:sldMkLst>
        <pc:spChg chg="del">
          <ac:chgData name="Wilona Nguyen" userId="9c55e0c3f172c613" providerId="LiveId" clId="{358A6438-66E1-4750-8344-428E29BFBE55}" dt="2025-02-21T03:32:43.268" v="134" actId="478"/>
          <ac:spMkLst>
            <pc:docMk/>
            <pc:sldMk cId="1175666265" sldId="259"/>
            <ac:spMk id="2" creationId="{C13C194B-1678-9EF6-8C6D-D7D6D40E7190}"/>
          </ac:spMkLst>
        </pc:spChg>
        <pc:spChg chg="del">
          <ac:chgData name="Wilona Nguyen" userId="9c55e0c3f172c613" providerId="LiveId" clId="{358A6438-66E1-4750-8344-428E29BFBE55}" dt="2025-02-21T03:32:44.344" v="135" actId="478"/>
          <ac:spMkLst>
            <pc:docMk/>
            <pc:sldMk cId="1175666265" sldId="259"/>
            <ac:spMk id="3" creationId="{B1556BAD-88F4-9104-E3FA-030AF9DA6D9B}"/>
          </ac:spMkLst>
        </pc:spChg>
        <pc:picChg chg="add del mod">
          <ac:chgData name="Wilona Nguyen" userId="9c55e0c3f172c613" providerId="LiveId" clId="{358A6438-66E1-4750-8344-428E29BFBE55}" dt="2025-02-21T03:35:50.797" v="138" actId="478"/>
          <ac:picMkLst>
            <pc:docMk/>
            <pc:sldMk cId="1175666265" sldId="259"/>
            <ac:picMk id="5" creationId="{94317928-0928-E6D5-FF43-0A45D59845FD}"/>
          </ac:picMkLst>
        </pc:picChg>
        <pc:picChg chg="add mod">
          <ac:chgData name="Wilona Nguyen" userId="9c55e0c3f172c613" providerId="LiveId" clId="{358A6438-66E1-4750-8344-428E29BFBE55}" dt="2025-02-21T03:40:43.866" v="140" actId="1076"/>
          <ac:picMkLst>
            <pc:docMk/>
            <pc:sldMk cId="1175666265" sldId="259"/>
            <ac:picMk id="7" creationId="{23F6B53C-7CFC-1AC6-65EC-87C23C81B260}"/>
          </ac:picMkLst>
        </pc:picChg>
      </pc:sldChg>
      <pc:sldChg chg="addSp delSp modSp add mod setBg">
        <pc:chgData name="Wilona Nguyen" userId="9c55e0c3f172c613" providerId="LiveId" clId="{358A6438-66E1-4750-8344-428E29BFBE55}" dt="2025-02-21T03:22:08.455" v="123" actId="1076"/>
        <pc:sldMkLst>
          <pc:docMk/>
          <pc:sldMk cId="3495596678" sldId="260"/>
        </pc:sldMkLst>
        <pc:spChg chg="del">
          <ac:chgData name="Wilona Nguyen" userId="9c55e0c3f172c613" providerId="LiveId" clId="{358A6438-66E1-4750-8344-428E29BFBE55}" dt="2025-02-20T20:21:49.484" v="12" actId="478"/>
          <ac:spMkLst>
            <pc:docMk/>
            <pc:sldMk cId="3495596678" sldId="260"/>
            <ac:spMk id="2" creationId="{7A0A36F6-2DC1-B142-24FC-37D2F9D2CBF6}"/>
          </ac:spMkLst>
        </pc:spChg>
        <pc:spChg chg="add del mod">
          <ac:chgData name="Wilona Nguyen" userId="9c55e0c3f172c613" providerId="LiveId" clId="{358A6438-66E1-4750-8344-428E29BFBE55}" dt="2025-02-20T20:21:57.130" v="13" actId="478"/>
          <ac:spMkLst>
            <pc:docMk/>
            <pc:sldMk cId="3495596678" sldId="260"/>
            <ac:spMk id="4" creationId="{21436DBB-02AA-F4DF-0A6A-1C024A229FAC}"/>
          </ac:spMkLst>
        </pc:spChg>
        <pc:graphicFrameChg chg="del">
          <ac:chgData name="Wilona Nguyen" userId="9c55e0c3f172c613" providerId="LiveId" clId="{358A6438-66E1-4750-8344-428E29BFBE55}" dt="2025-02-20T20:21:46.140" v="11" actId="478"/>
          <ac:graphicFrameMkLst>
            <pc:docMk/>
            <pc:sldMk cId="3495596678" sldId="260"/>
            <ac:graphicFrameMk id="11" creationId="{DB0613FA-EE40-2710-FCE0-60EC5DAE820B}"/>
          </ac:graphicFrameMkLst>
        </pc:graphicFrameChg>
        <pc:picChg chg="add mod">
          <ac:chgData name="Wilona Nguyen" userId="9c55e0c3f172c613" providerId="LiveId" clId="{358A6438-66E1-4750-8344-428E29BFBE55}" dt="2025-02-21T03:22:08.455" v="123" actId="1076"/>
          <ac:picMkLst>
            <pc:docMk/>
            <pc:sldMk cId="3495596678" sldId="260"/>
            <ac:picMk id="3" creationId="{4DF4AC11-8EFB-660F-5114-7EC21C029E0F}"/>
          </ac:picMkLst>
        </pc:picChg>
        <pc:picChg chg="add mod">
          <ac:chgData name="Wilona Nguyen" userId="9c55e0c3f172c613" providerId="LiveId" clId="{358A6438-66E1-4750-8344-428E29BFBE55}" dt="2025-02-21T03:22:01.921" v="121" actId="14100"/>
          <ac:picMkLst>
            <pc:docMk/>
            <pc:sldMk cId="3495596678" sldId="260"/>
            <ac:picMk id="4" creationId="{80A4106A-CA73-0D75-4EAD-B4AE46B61529}"/>
          </ac:picMkLst>
        </pc:picChg>
        <pc:picChg chg="add del mod ord modCrop">
          <ac:chgData name="Wilona Nguyen" userId="9c55e0c3f172c613" providerId="LiveId" clId="{358A6438-66E1-4750-8344-428E29BFBE55}" dt="2025-02-21T03:17:26.908" v="106" actId="478"/>
          <ac:picMkLst>
            <pc:docMk/>
            <pc:sldMk cId="3495596678" sldId="260"/>
            <ac:picMk id="6" creationId="{7F0E5F47-0D27-ED1E-A0E4-C3E609DEDF7F}"/>
          </ac:picMkLst>
        </pc:picChg>
        <pc:picChg chg="add mod modCrop">
          <ac:chgData name="Wilona Nguyen" userId="9c55e0c3f172c613" providerId="LiveId" clId="{358A6438-66E1-4750-8344-428E29BFBE55}" dt="2025-02-21T03:22:05.778" v="122" actId="1076"/>
          <ac:picMkLst>
            <pc:docMk/>
            <pc:sldMk cId="3495596678" sldId="260"/>
            <ac:picMk id="7" creationId="{1529AB5F-B319-6391-8F2E-D0F1898E9DF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148A-2C04-89F4-E568-A51805E7D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3497C-AB5C-051A-5CB4-39CE0593D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46178-ED59-26B3-9CC9-8907C243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3E6C-4E5E-4A13-941A-D6B96485C5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BF2C8-D061-8D91-2513-372219C0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C8AE0-92A7-A1E2-DE97-326510D9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B015-5865-4A51-B111-C8B4C5B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6913D-5EE2-8640-D03D-934573B99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A35F7-F58E-C44D-BA78-746881B69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B8822-F081-100C-0208-DD36782A7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3E6C-4E5E-4A13-941A-D6B96485C5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9B5A7-B80E-84D3-3FD0-78676004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4F96B-35BD-7CE7-B7CE-4EBD5B06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B015-5865-4A51-B111-C8B4C5B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F4CB26-19EB-AD32-EA12-218D89B0C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C821EB-6795-FA43-E0F7-1E0762B53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B32CC-E41C-9B3E-AA95-C1ACF98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3E6C-4E5E-4A13-941A-D6B96485C5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F17E1-42CC-6B7C-6E51-C8C9E494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9713D-A531-AEF2-1164-AAE6B7A2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B015-5865-4A51-B111-C8B4C5B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8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7EDD-F790-A73E-214C-F3B5A7B3A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BEF2-D653-9293-009A-15DC17AD7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7305F-A545-372A-A513-F6E9D5BF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3E6C-4E5E-4A13-941A-D6B96485C5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390B-D9E2-47BB-09E5-C0AA70A2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C4A15-1E8F-35F3-FE0F-A15D17A7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B015-5865-4A51-B111-C8B4C5B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4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7569-46AE-83BF-8318-8FCE0BC6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61476-1CDD-2E20-422B-A4AC5D90E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1A980-07E0-0DD3-710B-7048EA48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3E6C-4E5E-4A13-941A-D6B96485C5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5EF2C-AE59-555E-294F-B60C6899C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965E6-024D-466B-0108-71CB249D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B015-5865-4A51-B111-C8B4C5B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5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B3A7-43EB-E2E6-2B70-3F1EE960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D0A3E-36F2-A3C6-6A8A-B8C30F320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7356C-FA9B-AFD6-25FB-B99DE3A12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BA2CF-1663-A867-FA3E-7525709A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3E6C-4E5E-4A13-941A-D6B96485C5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9BD0D-91F0-C83A-4D97-2464AE08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CCD14-8038-CEDC-60DB-41D103D0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B015-5865-4A51-B111-C8B4C5B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98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E1DB5-792F-F241-19F5-FF7E9B3E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2DCB6-77A9-6902-7D4F-4B86493EB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2958D-4921-3963-5835-C1298B686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C5C9C-B676-F4A8-BEA2-DE2C54464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E81EE3-DB57-CA68-4D4C-4DAC7479F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3137F9-91F3-EFD6-8E1B-D4C4F6B71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3E6C-4E5E-4A13-941A-D6B96485C5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E98F23-B16A-DCA5-1A0F-BAB9255A5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E33A2-7A3F-31C8-1048-23C3F34AF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B015-5865-4A51-B111-C8B4C5B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5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DFBB-6DD1-B89C-3346-2CAF0EB5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EAD1D-097E-9A30-22B3-737846F5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3E6C-4E5E-4A13-941A-D6B96485C5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A9719D-DFB7-D6F3-254A-8F40AB3E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D2C94-86FC-7CD1-D719-0EDCCC02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B015-5865-4A51-B111-C8B4C5B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8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B63D-E5C8-00C6-0587-131324B9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3E6C-4E5E-4A13-941A-D6B96485C5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3DD391-E20C-AB70-7FB4-E8E30DA0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68F75-DC86-E007-E82A-2F5825FF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B015-5865-4A51-B111-C8B4C5B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31765-FB2D-34DD-F8C1-BAA6280E6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6495A-C04C-DC76-CB58-7F71ABA13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98AE1-B975-3C89-CE05-BE7B6127A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47E09-1B98-307B-58A7-36936195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3E6C-4E5E-4A13-941A-D6B96485C5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771B3-D4C1-8BD7-AC04-26F31401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BCED3-4D9E-369E-EA79-F7341ED6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B015-5865-4A51-B111-C8B4C5B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8AE8-4D82-3765-926A-ACF1980D9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A18C9-D91B-7FF2-1FD0-3F4DE7D80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0AF2E-FB8E-C3DF-8E9C-B86037BE0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BCC8A-FC3C-ACF2-2F76-07742D96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3E6C-4E5E-4A13-941A-D6B96485C5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2B6E5-109D-6EF3-AB57-C0F5361C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EEB4D-0D6E-0867-CFCF-5FF612B9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B015-5865-4A51-B111-C8B4C5B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0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9FBA07-90C0-0A36-13CA-2D459CE14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6309C-3DD9-68DD-0528-4E7DCE3F8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F450D-E9B9-6DE1-7E49-12E4CDB8E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B63E6C-4E5E-4A13-941A-D6B96485C5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52180-7FFB-760A-2AEF-D7E76FE91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E4AEB-4E26-0078-4280-ADD95F5EA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2FB015-5865-4A51-B111-C8B4C5B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1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63BF63-27DD-7EF3-DBFA-04DA195B3ACA}"/>
              </a:ext>
            </a:extLst>
          </p:cNvPr>
          <p:cNvSpPr/>
          <p:nvPr/>
        </p:nvSpPr>
        <p:spPr>
          <a:xfrm>
            <a:off x="1250302" y="1082351"/>
            <a:ext cx="3564294" cy="13560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1F020-FBAA-A153-0F1A-F9AD3803D732}"/>
              </a:ext>
            </a:extLst>
          </p:cNvPr>
          <p:cNvSpPr txBox="1"/>
          <p:nvPr/>
        </p:nvSpPr>
        <p:spPr>
          <a:xfrm>
            <a:off x="1592424" y="1368490"/>
            <a:ext cx="2836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ptos ExtraBold" panose="020B0004020202020204" pitchFamily="34" charset="0"/>
                <a:hlinkClick r:id="rId2" action="ppaction://hlinksldjump"/>
              </a:rPr>
              <a:t>Country</a:t>
            </a:r>
            <a:endParaRPr lang="en-US" dirty="0">
              <a:latin typeface="Aptos ExtraBold" panose="020B00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8AF502-384A-ECA3-CBA7-34999B8F530C}"/>
              </a:ext>
            </a:extLst>
          </p:cNvPr>
          <p:cNvSpPr/>
          <p:nvPr/>
        </p:nvSpPr>
        <p:spPr>
          <a:xfrm>
            <a:off x="5016759" y="1105992"/>
            <a:ext cx="3564294" cy="13560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A3BFBF96-AFFB-0A20-AF2F-B7702751939F}"/>
              </a:ext>
            </a:extLst>
          </p:cNvPr>
          <p:cNvSpPr txBox="1"/>
          <p:nvPr/>
        </p:nvSpPr>
        <p:spPr>
          <a:xfrm>
            <a:off x="5358881" y="1392131"/>
            <a:ext cx="2836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ptos ExtraBold" panose="020B0004020202020204" pitchFamily="34" charset="0"/>
                <a:hlinkClick r:id="rId3" action="ppaction://hlinksldjump"/>
              </a:rPr>
              <a:t>Ethnicity</a:t>
            </a:r>
            <a:endParaRPr lang="en-US" sz="4000" dirty="0">
              <a:latin typeface="Aptos ExtraBold" panose="020B00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45C1BA-5599-2FA0-3B14-26E3F023CEF1}"/>
              </a:ext>
            </a:extLst>
          </p:cNvPr>
          <p:cNvSpPr/>
          <p:nvPr/>
        </p:nvSpPr>
        <p:spPr>
          <a:xfrm>
            <a:off x="1175657" y="3068532"/>
            <a:ext cx="3564294" cy="13560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hlinkClick r:id="rId3" action="ppaction://hlinksldjump"/>
            <a:extLst>
              <a:ext uri="{FF2B5EF4-FFF2-40B4-BE49-F238E27FC236}">
                <a16:creationId xmlns:a16="http://schemas.microsoft.com/office/drawing/2014/main" id="{544E4769-C84E-A8ED-C547-1BF9715C136C}"/>
              </a:ext>
            </a:extLst>
          </p:cNvPr>
          <p:cNvSpPr txBox="1"/>
          <p:nvPr/>
        </p:nvSpPr>
        <p:spPr>
          <a:xfrm>
            <a:off x="1517779" y="3354671"/>
            <a:ext cx="2836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ptos ExtraBold" panose="020B0004020202020204" pitchFamily="34" charset="0"/>
                <a:hlinkClick r:id="rId4" action="ppaction://hlinksldjump"/>
              </a:rPr>
              <a:t>Gender</a:t>
            </a:r>
            <a:endParaRPr lang="en-US" sz="4000" dirty="0">
              <a:latin typeface="Aptos ExtraBold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86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329146-951B-AC95-67D0-7EEAC6711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72" y="883644"/>
            <a:ext cx="6169289" cy="44930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7964F3-948F-87F9-9A11-6B9DCAF89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392" y="368831"/>
            <a:ext cx="4468152" cy="32413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6F8431E-27FD-D943-C80A-A831A34543C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544" r="880"/>
          <a:stretch/>
        </p:blipFill>
        <p:spPr>
          <a:xfrm>
            <a:off x="6342461" y="3800826"/>
            <a:ext cx="5803518" cy="29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0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883205-0D77-5DE5-AE08-DB9A9DE56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F4AC11-8EFB-660F-5114-7EC21C029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865" y="188597"/>
            <a:ext cx="4579083" cy="33656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A4106A-CA73-0D75-4EAD-B4AE46B61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27" y="1171087"/>
            <a:ext cx="6222278" cy="4447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29AB5F-B319-6391-8F2E-D0F1898E9DF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523"/>
          <a:stretch/>
        </p:blipFill>
        <p:spPr>
          <a:xfrm>
            <a:off x="6519132" y="3651327"/>
            <a:ext cx="5672868" cy="293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9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742F20-D145-E9D9-4E08-912C962AA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346" y="219944"/>
            <a:ext cx="4867209" cy="34192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4F03E4-DCE5-B9FC-E257-F5C75ECD4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524" y="3661645"/>
            <a:ext cx="5511874" cy="2976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7E8FFD-D5D5-D039-E3D5-695BE0537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07" y="1110376"/>
            <a:ext cx="6253117" cy="44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3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F6B53C-7CFC-1AC6-65EC-87C23C81B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84" y="475838"/>
            <a:ext cx="10898121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6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Aptos ExtraBold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Wilona Nguyen</dc:creator>
  <cp:lastModifiedBy>Wilona Nguyen</cp:lastModifiedBy>
  <cp:revision>1</cp:revision>
  <dcterms:created xsi:type="dcterms:W3CDTF">2025-02-20T20:15:24Z</dcterms:created>
  <dcterms:modified xsi:type="dcterms:W3CDTF">2025-02-21T03:40:44Z</dcterms:modified>
</cp:coreProperties>
</file>