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ED7A-8B4C-C94B-8722-DB6980C7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0EF8E-7270-3849-9C2D-189EF3D6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A5D3-5ADD-0242-8BDC-F4DC527A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0633-B3AD-4B4B-91CE-0D84BFB1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E319-96BF-6548-B20E-938D5797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76D5-CF0D-0E41-AF5D-203796B5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FA292-0143-C34E-B299-DC727C72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30F0-5242-2A4D-BF5D-9FF635E1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4F05-2159-EC4E-9559-8535B054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05C0-ECA0-C145-A497-BD7E4147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D55EE-D7B4-6C44-A51E-D90635CBA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2A18-3507-A84B-8DD0-526D532E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CDCB-045E-0F44-9CB7-9D4E94E6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80420-53DD-6A4F-B71A-D45E9A75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A7E1-F12F-AE4E-B47B-ECEDB871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C5A-143C-EA40-B509-A88FE856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062D-F1CA-E64D-B8AB-12B887C2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1EA4-9275-3844-83D5-7A3FA5AA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B891-C031-7941-8877-E5C3EE91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B73B-CAFE-6B42-8DAF-0A857C91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82C5-ECE1-3A42-9C2B-A07D4D4E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AC036-914D-8C43-84B9-24CA3081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F978-F544-BC47-907E-BE565C05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6CBE-186C-CB40-A4CE-059E62C9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F4B7-016F-414F-9A61-1B0C556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F397-5829-2446-AE7F-0641258D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706F-F549-574E-840D-34E4ADE4A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F1E5E-79D9-7348-B57F-B36A4E37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B3B4-E899-354B-B556-A7B07F7C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7805-8A46-6049-99AB-222EA2AD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983D-7F43-7A4F-82A1-ABFC6299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17B7-5140-A44F-87AB-46ADABB7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98F1-4088-974D-9782-A04CCBD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CA3B-A78E-934F-8EE5-B2E687F7D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A2097-ADB1-5D4D-9284-44FC03DD7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53022-ADA8-1B49-B4D0-79D23552F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15855-29E4-9649-A9D8-4720499F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0BB7C-368E-4A48-AED8-8EC2A3B0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099BD-19D1-9F4B-B797-AAF83241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0F5A-B8A4-E743-BC35-96E3CB9C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8FD6C-79F9-2742-9DE9-EC18B82B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2EBAB-9F4E-5644-A8E4-F71DD6C2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FF120-3664-A34A-9153-7231FEC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16E5C-9042-8B48-BB36-949FD5A7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3346C-305D-C049-AC3E-FC980B07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983E2-C6FC-804C-BDE4-53D8F235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94E9-F988-B84C-91C2-A4D148AF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0C3F-9BCE-F642-89C0-E117E58B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97576-7FCC-E645-9066-A1006CA2C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7CFB4-C112-3845-8D28-B6F469B6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B332-E30A-6B4B-A5CF-555B8FDA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7B6E-5693-F146-A7BA-CCF9DB54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69E3-B780-CE4E-B6A9-80418BF8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D6697-D0CB-8541-A2BC-C4C85CD45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65ADA-CAAC-EC4C-9119-0E4D88817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A3E2E-B308-304A-A9CE-A122E11B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DDB0-D87B-234B-81C1-EDF94D91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EEC8D-0373-9147-98D5-B663D1E6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BE8A8-DB3A-764E-BD1F-ED9982C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1A93D-94BF-D24E-8789-D505AE9F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AD3F-E348-4C49-AF7E-1F62132FE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B9FC-02F3-5943-B628-B4344E65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6DE7-EC65-3B44-A0FD-0E52F6966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9BEC-082B-B342-9F0B-B40A33C4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Huffman Code for Image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2A657-4095-EF4A-9D7B-933E096F0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Wilson Pena</a:t>
            </a:r>
          </a:p>
          <a:p>
            <a:r>
              <a:rPr lang="en-US" dirty="0"/>
              <a:t>5/09/22</a:t>
            </a:r>
          </a:p>
        </p:txBody>
      </p:sp>
    </p:spTree>
    <p:extLst>
      <p:ext uri="{BB962C8B-B14F-4D97-AF65-F5344CB8AC3E}">
        <p14:creationId xmlns:p14="http://schemas.microsoft.com/office/powerpoint/2010/main" val="228677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9262-FC84-114A-AEE9-E82FF153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EE17-1BF8-F04F-82FA-0A27C81B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Huffman coding algorithm is a lossless data compression technique which encode/decodes input characters.</a:t>
            </a:r>
          </a:p>
          <a:p>
            <a:endParaRPr lang="en-US" dirty="0"/>
          </a:p>
          <a:p>
            <a:r>
              <a:rPr lang="en-US" dirty="0"/>
              <a:t>The lengths of the code given to the inputs characters is determined by the frequency of the related character</a:t>
            </a:r>
          </a:p>
          <a:p>
            <a:endParaRPr lang="en-US" dirty="0"/>
          </a:p>
          <a:p>
            <a:r>
              <a:rPr lang="en-US" dirty="0"/>
              <a:t>The smallest code is assigned to the most frequently occurring character, whereas e largest code is assigned to the least frequently occurring character.</a:t>
            </a:r>
          </a:p>
        </p:txBody>
      </p:sp>
    </p:spTree>
    <p:extLst>
      <p:ext uri="{BB962C8B-B14F-4D97-AF65-F5344CB8AC3E}">
        <p14:creationId xmlns:p14="http://schemas.microsoft.com/office/powerpoint/2010/main" val="174632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3383-183D-A54F-9E9A-40F142F3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6CE7-57A7-374E-B19F-28CFBD8D8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244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389DF0-114B-CF49-9DAD-A93057B1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93988"/>
            <a:ext cx="2438400" cy="3625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CA57E-32E7-B648-B9D2-95968FBEB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40" y="1690688"/>
            <a:ext cx="5232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A8B9-9F7D-1B41-9EA1-8C6BD03D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9721-4EB3-154D-AFB8-E307BC73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Compression.cu</a:t>
            </a:r>
            <a:endParaRPr lang="en-US" b="1" dirty="0"/>
          </a:p>
          <a:p>
            <a:pPr lvl="1"/>
            <a:r>
              <a:rPr lang="en-US" dirty="0"/>
              <a:t>This is the main file that drive and execute the whole program.</a:t>
            </a:r>
          </a:p>
          <a:p>
            <a:r>
              <a:rPr lang="en-US" b="1" dirty="0" err="1"/>
              <a:t>Compress_Helper.h</a:t>
            </a:r>
            <a:endParaRPr lang="en-US" b="1" dirty="0"/>
          </a:p>
          <a:p>
            <a:pPr lvl="1"/>
            <a:r>
              <a:rPr lang="en-US" dirty="0"/>
              <a:t>This files contains all the functions needed to implement the Huffman Code using regular C++.</a:t>
            </a:r>
          </a:p>
          <a:p>
            <a:r>
              <a:rPr lang="en-US" b="1" dirty="0" err="1"/>
              <a:t>Compress_Helper_cu.h</a:t>
            </a:r>
            <a:endParaRPr lang="en-US" b="1" dirty="0"/>
          </a:p>
          <a:p>
            <a:pPr lvl="1"/>
            <a:r>
              <a:rPr lang="en-US" dirty="0"/>
              <a:t>This files contains all the functions needed to implement the Huffman Code using CUDA in C++.</a:t>
            </a:r>
          </a:p>
          <a:p>
            <a:r>
              <a:rPr lang="en-US" b="1" dirty="0" err="1"/>
              <a:t>Utilities.h</a:t>
            </a:r>
            <a:endParaRPr lang="en-US" b="1" dirty="0"/>
          </a:p>
          <a:p>
            <a:pPr lvl="1"/>
            <a:r>
              <a:rPr lang="en-US" dirty="0"/>
              <a:t>This files contains multiples functions for the devices and the host, which helps with the execution of the program.</a:t>
            </a:r>
          </a:p>
          <a:p>
            <a:r>
              <a:rPr lang="en-US" b="1" dirty="0" err="1"/>
              <a:t>MakeFile</a:t>
            </a:r>
            <a:endParaRPr lang="en-US" b="1" dirty="0"/>
          </a:p>
          <a:p>
            <a:pPr lvl="1"/>
            <a:r>
              <a:rPr lang="en-US" dirty="0"/>
              <a:t>It builds and compile the program. Also, it creates an executable.</a:t>
            </a:r>
          </a:p>
          <a:p>
            <a:r>
              <a:rPr lang="en-US" b="1" dirty="0" err="1"/>
              <a:t>Lena.bmp</a:t>
            </a:r>
            <a:endParaRPr lang="en-US" b="1" dirty="0"/>
          </a:p>
          <a:p>
            <a:pPr lvl="1"/>
            <a:r>
              <a:rPr lang="en-US" dirty="0"/>
              <a:t>This is the image used for compression.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8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B71B-4DE2-7547-8B1A-7AAA0D87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8B019-778D-A940-BBF4-A395CF389FFF}"/>
              </a:ext>
            </a:extLst>
          </p:cNvPr>
          <p:cNvSpPr/>
          <p:nvPr/>
        </p:nvSpPr>
        <p:spPr>
          <a:xfrm>
            <a:off x="83820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4A9D3-235D-6A41-9A00-6892CFFF90FD}"/>
              </a:ext>
            </a:extLst>
          </p:cNvPr>
          <p:cNvSpPr/>
          <p:nvPr/>
        </p:nvSpPr>
        <p:spPr>
          <a:xfrm>
            <a:off x="316611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1566B-9004-4442-B0F8-2C1652F52EF7}"/>
              </a:ext>
            </a:extLst>
          </p:cNvPr>
          <p:cNvSpPr/>
          <p:nvPr/>
        </p:nvSpPr>
        <p:spPr>
          <a:xfrm>
            <a:off x="549402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Frequency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635C7-DE43-3844-858C-A31B2494C08C}"/>
              </a:ext>
            </a:extLst>
          </p:cNvPr>
          <p:cNvSpPr/>
          <p:nvPr/>
        </p:nvSpPr>
        <p:spPr>
          <a:xfrm>
            <a:off x="782193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10DBD-D4FD-FF47-8446-DB0FFD2CC653}"/>
              </a:ext>
            </a:extLst>
          </p:cNvPr>
          <p:cNvSpPr/>
          <p:nvPr/>
        </p:nvSpPr>
        <p:spPr>
          <a:xfrm>
            <a:off x="1014984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9FAB3-51F1-5844-B152-5633BB02CFF0}"/>
              </a:ext>
            </a:extLst>
          </p:cNvPr>
          <p:cNvCxnSpPr>
            <a:endCxn id="5" idx="1"/>
          </p:cNvCxnSpPr>
          <p:nvPr/>
        </p:nvCxnSpPr>
        <p:spPr>
          <a:xfrm>
            <a:off x="2042160" y="3642360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4BE6BC-32DA-F943-8201-E94766C1F38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70070" y="3642360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FA78E3-3B8F-3F42-82BF-4F21FB76AEA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97980" y="3642360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0AE8C6-1C1F-DD44-B031-82F83029270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025890" y="3642360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8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696B-C906-484E-8BA8-876C28A3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ED0-1E69-604C-864D-CCC28952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Performance of my code is not looking as I expected.</a:t>
            </a:r>
          </a:p>
          <a:p>
            <a:endParaRPr lang="en-US" dirty="0"/>
          </a:p>
          <a:p>
            <a:r>
              <a:rPr lang="en-US" dirty="0"/>
              <a:t>Average Elapse time without using CUDA = 0.011 </a:t>
            </a:r>
            <a:r>
              <a:rPr lang="en-US" dirty="0" err="1"/>
              <a:t>msec</a:t>
            </a:r>
            <a:endParaRPr lang="en-US" dirty="0"/>
          </a:p>
          <a:p>
            <a:endParaRPr lang="en-US" dirty="0"/>
          </a:p>
          <a:p>
            <a:r>
              <a:rPr lang="en-US" dirty="0"/>
              <a:t>Average Elapse time using CUDA = 2.8 </a:t>
            </a:r>
            <a:r>
              <a:rPr lang="en-US" dirty="0" err="1"/>
              <a:t>msec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using CUDA was about 243 times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973A-D69E-6F45-90E2-13F6EF2E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 for my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6FCC-C64E-4847-916F-3D61B414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setup is not optimized in CUDA</a:t>
            </a:r>
          </a:p>
          <a:p>
            <a:endParaRPr lang="en-US" dirty="0"/>
          </a:p>
          <a:p>
            <a:r>
              <a:rPr lang="en-US" dirty="0"/>
              <a:t>My CUDA implementation is </a:t>
            </a:r>
            <a:r>
              <a:rPr lang="en-US"/>
              <a:t>not optimized </a:t>
            </a:r>
          </a:p>
        </p:txBody>
      </p:sp>
    </p:spTree>
    <p:extLst>
      <p:ext uri="{BB962C8B-B14F-4D97-AF65-F5344CB8AC3E}">
        <p14:creationId xmlns:p14="http://schemas.microsoft.com/office/powerpoint/2010/main" val="172576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254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Huffman Code for Image Compression</vt:lpstr>
      <vt:lpstr>Huffman Code</vt:lpstr>
      <vt:lpstr>Huffman Tree</vt:lpstr>
      <vt:lpstr>Program Implementation</vt:lpstr>
      <vt:lpstr>Flow Diagram</vt:lpstr>
      <vt:lpstr>Performance</vt:lpstr>
      <vt:lpstr>Possible Reason for my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Code for Image Compression</dc:title>
  <dc:creator>Wilson Pena</dc:creator>
  <cp:lastModifiedBy>Wilson Pena</cp:lastModifiedBy>
  <cp:revision>5</cp:revision>
  <dcterms:created xsi:type="dcterms:W3CDTF">2022-05-09T23:05:54Z</dcterms:created>
  <dcterms:modified xsi:type="dcterms:W3CDTF">2022-05-09T23:34:17Z</dcterms:modified>
</cp:coreProperties>
</file>