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48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43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3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78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5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4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9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20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2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3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1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2D0F-AB59-4DBE-9475-54209E5C0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9B0B7C-F580-4D1B-8566-363ACBEE09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/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Por definição, a ciência busca o novo.</a:t>
            </a:r>
          </a:p>
        </p:txBody>
      </p:sp>
    </p:spTree>
    <p:extLst>
      <p:ext uri="{BB962C8B-B14F-4D97-AF65-F5344CB8AC3E}">
        <p14:creationId xmlns:p14="http://schemas.microsoft.com/office/powerpoint/2010/main" val="157040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ciência considera a urgência</a:t>
            </a:r>
          </a:p>
          <a:p>
            <a:pPr algn="ctr"/>
            <a:r>
              <a:rPr lang="pt-BR" sz="2800" dirty="0"/>
              <a:t>tão profundamente humana </a:t>
            </a:r>
          </a:p>
          <a:p>
            <a:pPr algn="ctr"/>
            <a:r>
              <a:rPr lang="pt-BR" sz="2800" dirty="0"/>
              <a:t>de conhecer o mundo.</a:t>
            </a:r>
          </a:p>
        </p:txBody>
      </p:sp>
    </p:spTree>
    <p:extLst>
      <p:ext uri="{BB962C8B-B14F-4D97-AF65-F5344CB8AC3E}">
        <p14:creationId xmlns:p14="http://schemas.microsoft.com/office/powerpoint/2010/main" val="370266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ciência é um mecanismo de descoberta</a:t>
            </a:r>
          </a:p>
          <a:p>
            <a:pPr algn="ctr"/>
            <a:r>
              <a:rPr lang="pt-BR" sz="2800" dirty="0"/>
              <a:t>às nossas indagações.</a:t>
            </a:r>
          </a:p>
        </p:txBody>
      </p:sp>
    </p:spTree>
    <p:extLst>
      <p:ext uri="{BB962C8B-B14F-4D97-AF65-F5344CB8AC3E}">
        <p14:creationId xmlns:p14="http://schemas.microsoft.com/office/powerpoint/2010/main" val="38902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ciência é um mecanismo de descoberta</a:t>
            </a:r>
          </a:p>
          <a:p>
            <a:pPr algn="ctr"/>
            <a:r>
              <a:rPr lang="pt-BR" sz="2800" dirty="0"/>
              <a:t>às nossas indagações através da qual</a:t>
            </a:r>
          </a:p>
          <a:p>
            <a:pPr algn="ctr"/>
            <a:r>
              <a:rPr lang="pt-BR" sz="2800" dirty="0"/>
              <a:t>tentamos expressar o nosso maravilhamento</a:t>
            </a:r>
          </a:p>
          <a:p>
            <a:pPr algn="ctr"/>
            <a:r>
              <a:rPr lang="pt-BR" sz="2800" dirty="0"/>
              <a:t>com as cosias.</a:t>
            </a:r>
          </a:p>
        </p:txBody>
      </p:sp>
    </p:spTree>
    <p:extLst>
      <p:ext uri="{BB962C8B-B14F-4D97-AF65-F5344CB8AC3E}">
        <p14:creationId xmlns:p14="http://schemas.microsoft.com/office/powerpoint/2010/main" val="309749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ciência é uma das formas de </a:t>
            </a:r>
          </a:p>
          <a:p>
            <a:pPr algn="ctr"/>
            <a:r>
              <a:rPr lang="pt-BR" sz="2800" dirty="0"/>
              <a:t>expressão do nosso maravilhamento.</a:t>
            </a:r>
          </a:p>
        </p:txBody>
      </p:sp>
    </p:spTree>
    <p:extLst>
      <p:ext uri="{BB962C8B-B14F-4D97-AF65-F5344CB8AC3E}">
        <p14:creationId xmlns:p14="http://schemas.microsoft.com/office/powerpoint/2010/main" val="116166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Assim, o maravilhamento essencialmente</a:t>
            </a:r>
          </a:p>
          <a:p>
            <a:pPr algn="ctr"/>
            <a:r>
              <a:rPr lang="pt-BR" sz="2800" dirty="0"/>
              <a:t>é o que nutre a criatividade científica.</a:t>
            </a:r>
          </a:p>
        </p:txBody>
      </p:sp>
    </p:spTree>
    <p:extLst>
      <p:ext uri="{BB962C8B-B14F-4D97-AF65-F5344CB8AC3E}">
        <p14:creationId xmlns:p14="http://schemas.microsoft.com/office/powerpoint/2010/main" val="11214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Na prática, devemos considerar como a </a:t>
            </a:r>
          </a:p>
          <a:p>
            <a:pPr algn="ctr"/>
            <a:r>
              <a:rPr lang="pt-BR" sz="2800" dirty="0"/>
              <a:t>ciência é aplicada ou como ela define</a:t>
            </a:r>
          </a:p>
          <a:p>
            <a:pPr algn="ctr"/>
            <a:r>
              <a:rPr lang="pt-BR" sz="2800" dirty="0"/>
              <a:t>o nosso dia-a-dia.</a:t>
            </a:r>
          </a:p>
        </p:txBody>
      </p:sp>
    </p:spTree>
    <p:extLst>
      <p:ext uri="{BB962C8B-B14F-4D97-AF65-F5344CB8AC3E}">
        <p14:creationId xmlns:p14="http://schemas.microsoft.com/office/powerpoint/2010/main" val="231022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/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ideia da ciência é que nós tentamos</a:t>
            </a:r>
          </a:p>
          <a:p>
            <a:pPr algn="ctr"/>
            <a:r>
              <a:rPr lang="pt-BR" sz="2800" dirty="0"/>
              <a:t>inventar o mundo.</a:t>
            </a:r>
          </a:p>
        </p:txBody>
      </p:sp>
    </p:spTree>
    <p:extLst>
      <p:ext uri="{BB962C8B-B14F-4D97-AF65-F5344CB8AC3E}">
        <p14:creationId xmlns:p14="http://schemas.microsoft.com/office/powerpoint/2010/main" val="388758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/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ciência é a procura pelo que a gente</a:t>
            </a:r>
          </a:p>
          <a:p>
            <a:pPr algn="ctr"/>
            <a:r>
              <a:rPr lang="pt-BR" sz="2800" dirty="0"/>
              <a:t>ainda não conhece.</a:t>
            </a:r>
          </a:p>
        </p:txBody>
      </p:sp>
    </p:spTree>
    <p:extLst>
      <p:ext uri="{BB962C8B-B14F-4D97-AF65-F5344CB8AC3E}">
        <p14:creationId xmlns:p14="http://schemas.microsoft.com/office/powerpoint/2010/main" val="14361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/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Os caminhos da ciência são essencialmente</a:t>
            </a:r>
          </a:p>
          <a:p>
            <a:pPr algn="ctr"/>
            <a:r>
              <a:rPr lang="pt-BR" sz="2800" dirty="0"/>
              <a:t>uma invenção daquilo que é desconhecido</a:t>
            </a:r>
          </a:p>
          <a:p>
            <a:pPr algn="ctr"/>
            <a:r>
              <a:rPr lang="pt-BR" sz="2800" dirty="0"/>
              <a:t>no momento.</a:t>
            </a:r>
          </a:p>
        </p:txBody>
      </p:sp>
    </p:spTree>
    <p:extLst>
      <p:ext uri="{BB962C8B-B14F-4D97-AF65-F5344CB8AC3E}">
        <p14:creationId xmlns:p14="http://schemas.microsoft.com/office/powerpoint/2010/main" val="1587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A ciência procura o que a gente</a:t>
            </a:r>
          </a:p>
          <a:p>
            <a:pPr algn="ctr"/>
            <a:r>
              <a:rPr lang="pt-BR" sz="2800" dirty="0"/>
              <a:t>não conhece.</a:t>
            </a:r>
          </a:p>
        </p:txBody>
      </p:sp>
    </p:spTree>
    <p:extLst>
      <p:ext uri="{BB962C8B-B14F-4D97-AF65-F5344CB8AC3E}">
        <p14:creationId xmlns:p14="http://schemas.microsoft.com/office/powerpoint/2010/main" val="291554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Às vezes, a ciência encontra </a:t>
            </a:r>
          </a:p>
          <a:p>
            <a:pPr algn="ctr"/>
            <a:r>
              <a:rPr lang="pt-BR" sz="2800" dirty="0"/>
              <a:t>o inusitado.</a:t>
            </a:r>
          </a:p>
        </p:txBody>
      </p:sp>
    </p:spTree>
    <p:extLst>
      <p:ext uri="{BB962C8B-B14F-4D97-AF65-F5344CB8AC3E}">
        <p14:creationId xmlns:p14="http://schemas.microsoft.com/office/powerpoint/2010/main" val="324850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Muitas descobertas científicas são </a:t>
            </a:r>
          </a:p>
          <a:p>
            <a:pPr algn="ctr"/>
            <a:r>
              <a:rPr lang="pt-BR" sz="2800" dirty="0"/>
              <a:t>inesperadas e podem mudar</a:t>
            </a:r>
          </a:p>
          <a:p>
            <a:pPr algn="ctr"/>
            <a:r>
              <a:rPr lang="pt-BR" sz="2800" dirty="0"/>
              <a:t>profundamente a nossa</a:t>
            </a:r>
          </a:p>
          <a:p>
            <a:pPr algn="ctr"/>
            <a:r>
              <a:rPr lang="pt-BR" sz="2800" dirty="0"/>
              <a:t>visão de mundo.</a:t>
            </a:r>
          </a:p>
        </p:txBody>
      </p:sp>
    </p:spTree>
    <p:extLst>
      <p:ext uri="{BB962C8B-B14F-4D97-AF65-F5344CB8AC3E}">
        <p14:creationId xmlns:p14="http://schemas.microsoft.com/office/powerpoint/2010/main" val="75728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Coceira existencial: </a:t>
            </a:r>
          </a:p>
          <a:p>
            <a:pPr algn="ctr"/>
            <a:r>
              <a:rPr lang="pt-BR" sz="2800" dirty="0"/>
              <a:t>sempre querer saber mais,</a:t>
            </a:r>
          </a:p>
          <a:p>
            <a:pPr algn="ctr"/>
            <a:r>
              <a:rPr lang="pt-BR" sz="2800" dirty="0"/>
              <a:t>e assim fazer sentido das coisas.</a:t>
            </a:r>
          </a:p>
        </p:txBody>
      </p:sp>
    </p:spTree>
    <p:extLst>
      <p:ext uri="{BB962C8B-B14F-4D97-AF65-F5344CB8AC3E}">
        <p14:creationId xmlns:p14="http://schemas.microsoft.com/office/powerpoint/2010/main" val="361412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BDB2-BB6E-3D99-D589-9F9E3DB4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54339"/>
            <a:ext cx="8915399" cy="860394"/>
          </a:xfrm>
        </p:spPr>
        <p:txBody>
          <a:bodyPr>
            <a:normAutofit fontScale="90000"/>
          </a:bodyPr>
          <a:lstStyle/>
          <a:p>
            <a:r>
              <a:rPr lang="pt-BR" dirty="0"/>
              <a:t>	o que é 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722BD-0E74-6088-F51A-64A47D05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11897"/>
            <a:ext cx="8915399" cy="349176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Baseado em Marcelo </a:t>
            </a:r>
            <a:r>
              <a:rPr lang="pt-BR" dirty="0" err="1"/>
              <a:t>Gleiser</a:t>
            </a:r>
            <a:endParaRPr lang="pt-BR" dirty="0"/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“Maravilhamento”: é essencialmente</a:t>
            </a:r>
          </a:p>
          <a:p>
            <a:pPr algn="ctr"/>
            <a:r>
              <a:rPr lang="pt-BR" sz="2800" dirty="0"/>
              <a:t>o que nutre a criatividade científica.</a:t>
            </a:r>
          </a:p>
        </p:txBody>
      </p:sp>
    </p:spTree>
    <p:extLst>
      <p:ext uri="{BB962C8B-B14F-4D97-AF65-F5344CB8AC3E}">
        <p14:creationId xmlns:p14="http://schemas.microsoft.com/office/powerpoint/2010/main" val="25990688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349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Cacho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  <vt:lpstr> o que é ciência?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ciência?</dc:title>
  <dc:creator>Antonio Erasmo Feitosa Maia</dc:creator>
  <cp:lastModifiedBy>Antonio Erasmo Feitosa Maia</cp:lastModifiedBy>
  <cp:revision>1</cp:revision>
  <dcterms:created xsi:type="dcterms:W3CDTF">2022-08-28T20:54:48Z</dcterms:created>
  <dcterms:modified xsi:type="dcterms:W3CDTF">2022-08-28T21:35:40Z</dcterms:modified>
</cp:coreProperties>
</file>