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Schayer</a:t>
            </a:r>
            <a:r>
              <a:rPr lang="en-US" dirty="0" smtClean="0"/>
              <a:t>, Hardika Patel, Javier </a:t>
            </a:r>
            <a:r>
              <a:rPr lang="en-US" dirty="0" err="1" smtClean="0"/>
              <a:t>Rodiriguez</a:t>
            </a:r>
            <a:r>
              <a:rPr lang="en-US" dirty="0" smtClean="0"/>
              <a:t>, William Raziano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to hold information for a Sorority or Fraternity organization.</a:t>
            </a:r>
          </a:p>
          <a:p>
            <a:r>
              <a:rPr lang="en-US" dirty="0" smtClean="0"/>
              <a:t>Project will focus on information retrieval for the users, implying the use of a view-level implementation.</a:t>
            </a:r>
          </a:p>
          <a:p>
            <a:r>
              <a:rPr lang="en-US" dirty="0" smtClean="0"/>
              <a:t>The tables will need to hold member’s information, and will also need to keep alumni members in a table.</a:t>
            </a:r>
          </a:p>
          <a:p>
            <a:r>
              <a:rPr lang="en-US" dirty="0" smtClean="0"/>
              <a:t>An aggregate table to hold the relationship between new members and mentor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85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Problem Set</vt:lpstr>
      <vt:lpstr>Database Design</vt:lpstr>
      <vt:lpstr>Querying Logic</vt:lpstr>
      <vt:lpstr>Webpage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Raziano</dc:creator>
  <cp:lastModifiedBy>Will Raziano</cp:lastModifiedBy>
  <cp:revision>3</cp:revision>
  <dcterms:created xsi:type="dcterms:W3CDTF">2017-03-11T18:30:33Z</dcterms:created>
  <dcterms:modified xsi:type="dcterms:W3CDTF">2017-03-11T19:20:12Z</dcterms:modified>
</cp:coreProperties>
</file>