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Hermes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Schayer</a:t>
            </a:r>
            <a:r>
              <a:rPr lang="en-US" dirty="0" smtClean="0"/>
              <a:t>, Hardika Patel, Javier </a:t>
            </a:r>
            <a:r>
              <a:rPr lang="en-US" dirty="0" err="1" smtClean="0"/>
              <a:t>Rodiriguez</a:t>
            </a:r>
            <a:r>
              <a:rPr lang="en-US" dirty="0" smtClean="0"/>
              <a:t>, William Raziano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a database to hold information for a Sorority organization.</a:t>
            </a:r>
          </a:p>
          <a:p>
            <a:r>
              <a:rPr lang="en-US" sz="2400" dirty="0" smtClean="0"/>
              <a:t>Project will focus on information retrieval for the users, implying the use of a view-level implementation.</a:t>
            </a:r>
          </a:p>
          <a:p>
            <a:r>
              <a:rPr lang="en-US" sz="2400" dirty="0" smtClean="0"/>
              <a:t>The tables will need to hold member’s information, and will also need to keep alumni members in a table.</a:t>
            </a:r>
          </a:p>
          <a:p>
            <a:r>
              <a:rPr lang="en-US" sz="2400" dirty="0" smtClean="0"/>
              <a:t>An aggregate table to hold the relationship between new members and mentor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Three tables created: Applicants, Members, and Alumni</a:t>
            </a:r>
          </a:p>
          <a:p>
            <a:r>
              <a:rPr lang="en-US" sz="2800" dirty="0" smtClean="0"/>
              <a:t>Fourth table created as a permanent aggregate table from Members table to store mentor – to – protégé relationship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58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Naïve users interface supporting simple queries of the database</a:t>
            </a:r>
          </a:p>
          <a:p>
            <a:r>
              <a:rPr lang="en-US" sz="2800" dirty="0" smtClean="0"/>
              <a:t>Utilizes Amazon EC2 instance for Apache, Tomcat, and MySQL</a:t>
            </a:r>
          </a:p>
          <a:p>
            <a:r>
              <a:rPr lang="en-US" sz="2800" dirty="0" smtClean="0"/>
              <a:t>Webpage 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4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Created several queries based upon probable Database Administrator duties</a:t>
            </a:r>
          </a:p>
          <a:p>
            <a:r>
              <a:rPr lang="en-US" sz="2800" dirty="0" smtClean="0"/>
              <a:t>Used queries to move data from tables into other tables</a:t>
            </a:r>
          </a:p>
          <a:p>
            <a:r>
              <a:rPr lang="en-US" sz="2800" dirty="0" smtClean="0"/>
              <a:t>Database Query 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1914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157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Hermes</vt:lpstr>
      <vt:lpstr>Problem Set</vt:lpstr>
      <vt:lpstr>Database Design</vt:lpstr>
      <vt:lpstr>Webpage Design</vt:lpstr>
      <vt:lpstr>Querying Logic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Raziano</dc:creator>
  <cp:lastModifiedBy>Will Raziano</cp:lastModifiedBy>
  <cp:revision>8</cp:revision>
  <dcterms:created xsi:type="dcterms:W3CDTF">2017-03-11T18:30:33Z</dcterms:created>
  <dcterms:modified xsi:type="dcterms:W3CDTF">2017-04-23T18:57:21Z</dcterms:modified>
</cp:coreProperties>
</file>