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27432000" cx="18288000"/>
  <p:notesSz cx="6858000" cy="9144000"/>
  <p:embeddedFontLst>
    <p:embeddedFont>
      <p:font typeface="Average"/>
      <p:regular r:id="rId7"/>
    </p:embeddedFont>
    <p:embeddedFont>
      <p:font typeface="Oswald"/>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0" orient="horz"/>
        <p:guide pos="57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verage-regular.fntdata"/><Relationship Id="rId8" Type="http://schemas.openxmlformats.org/officeDocument/2006/relationships/font" Target="fonts/Oswa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8700557" y="15228678"/>
            <a:ext cx="887177" cy="563371"/>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284425" lIns="284425" spcFirstLastPara="1" rIns="284425" wrap="square" tIns="284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284425" lIns="284425" spcFirstLastPara="1" rIns="284425" wrap="square" tIns="284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284425" lIns="284425" spcFirstLastPara="1" rIns="284425" wrap="square" tIns="284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342515" y="5284267"/>
            <a:ext cx="15603000" cy="9227100"/>
          </a:xfrm>
          <a:prstGeom prst="rect">
            <a:avLst/>
          </a:prstGeom>
        </p:spPr>
        <p:txBody>
          <a:bodyPr anchorCtr="0" anchor="b" bIns="284425" lIns="284425" spcFirstLastPara="1" rIns="284425" wrap="square" tIns="284425">
            <a:normAutofit/>
          </a:bodyPr>
          <a:lstStyle>
            <a:lvl1pPr lvl="0" algn="ctr">
              <a:spcBef>
                <a:spcPts val="0"/>
              </a:spcBef>
              <a:spcAft>
                <a:spcPts val="0"/>
              </a:spcAft>
              <a:buSzPts val="14900"/>
              <a:buNone/>
              <a:defRPr sz="14900"/>
            </a:lvl1pPr>
            <a:lvl2pPr lvl="1" algn="ctr">
              <a:spcBef>
                <a:spcPts val="0"/>
              </a:spcBef>
              <a:spcAft>
                <a:spcPts val="0"/>
              </a:spcAft>
              <a:buSzPts val="14900"/>
              <a:buNone/>
              <a:defRPr sz="14900"/>
            </a:lvl2pPr>
            <a:lvl3pPr lvl="2" algn="ctr">
              <a:spcBef>
                <a:spcPts val="0"/>
              </a:spcBef>
              <a:spcAft>
                <a:spcPts val="0"/>
              </a:spcAft>
              <a:buSzPts val="14900"/>
              <a:buNone/>
              <a:defRPr sz="14900"/>
            </a:lvl3pPr>
            <a:lvl4pPr lvl="3" algn="ctr">
              <a:spcBef>
                <a:spcPts val="0"/>
              </a:spcBef>
              <a:spcAft>
                <a:spcPts val="0"/>
              </a:spcAft>
              <a:buSzPts val="14900"/>
              <a:buNone/>
              <a:defRPr sz="14900"/>
            </a:lvl4pPr>
            <a:lvl5pPr lvl="4" algn="ctr">
              <a:spcBef>
                <a:spcPts val="0"/>
              </a:spcBef>
              <a:spcAft>
                <a:spcPts val="0"/>
              </a:spcAft>
              <a:buSzPts val="14900"/>
              <a:buNone/>
              <a:defRPr sz="14900"/>
            </a:lvl5pPr>
            <a:lvl6pPr lvl="5" algn="ctr">
              <a:spcBef>
                <a:spcPts val="0"/>
              </a:spcBef>
              <a:spcAft>
                <a:spcPts val="0"/>
              </a:spcAft>
              <a:buSzPts val="14900"/>
              <a:buNone/>
              <a:defRPr sz="14900"/>
            </a:lvl6pPr>
            <a:lvl7pPr lvl="6" algn="ctr">
              <a:spcBef>
                <a:spcPts val="0"/>
              </a:spcBef>
              <a:spcAft>
                <a:spcPts val="0"/>
              </a:spcAft>
              <a:buSzPts val="14900"/>
              <a:buNone/>
              <a:defRPr sz="14900"/>
            </a:lvl7pPr>
            <a:lvl8pPr lvl="7" algn="ctr">
              <a:spcBef>
                <a:spcPts val="0"/>
              </a:spcBef>
              <a:spcAft>
                <a:spcPts val="0"/>
              </a:spcAft>
              <a:buSzPts val="14900"/>
              <a:buNone/>
              <a:defRPr sz="14900"/>
            </a:lvl8pPr>
            <a:lvl9pPr lvl="8" algn="ctr">
              <a:spcBef>
                <a:spcPts val="0"/>
              </a:spcBef>
              <a:spcAft>
                <a:spcPts val="0"/>
              </a:spcAft>
              <a:buSzPts val="14900"/>
              <a:buNone/>
              <a:defRPr sz="14900"/>
            </a:lvl9pPr>
          </a:lstStyle>
          <a:p/>
        </p:txBody>
      </p:sp>
      <p:sp>
        <p:nvSpPr>
          <p:cNvPr id="15" name="Google Shape;15;p2"/>
          <p:cNvSpPr txBox="1"/>
          <p:nvPr>
            <p:ph idx="1" type="subTitle"/>
          </p:nvPr>
        </p:nvSpPr>
        <p:spPr>
          <a:xfrm>
            <a:off x="1342500" y="16932671"/>
            <a:ext cx="15603000" cy="4227300"/>
          </a:xfrm>
          <a:prstGeom prst="rect">
            <a:avLst/>
          </a:prstGeom>
        </p:spPr>
        <p:txBody>
          <a:bodyPr anchorCtr="0" anchor="t" bIns="284425" lIns="284425" spcFirstLastPara="1" rIns="284425" wrap="square" tIns="284425">
            <a:normAutofit/>
          </a:bodyPr>
          <a:lstStyle>
            <a:lvl1pPr lvl="0" algn="ctr">
              <a:lnSpc>
                <a:spcPct val="100000"/>
              </a:lnSpc>
              <a:spcBef>
                <a:spcPts val="0"/>
              </a:spcBef>
              <a:spcAft>
                <a:spcPts val="0"/>
              </a:spcAft>
              <a:buSzPts val="6500"/>
              <a:buNone/>
              <a:defRPr sz="6500"/>
            </a:lvl1pPr>
            <a:lvl2pPr lvl="1" algn="ctr">
              <a:lnSpc>
                <a:spcPct val="100000"/>
              </a:lnSpc>
              <a:spcBef>
                <a:spcPts val="0"/>
              </a:spcBef>
              <a:spcAft>
                <a:spcPts val="0"/>
              </a:spcAft>
              <a:buSzPts val="6500"/>
              <a:buNone/>
              <a:defRPr sz="6500"/>
            </a:lvl2pPr>
            <a:lvl3pPr lvl="2" algn="ctr">
              <a:lnSpc>
                <a:spcPct val="100000"/>
              </a:lnSpc>
              <a:spcBef>
                <a:spcPts val="0"/>
              </a:spcBef>
              <a:spcAft>
                <a:spcPts val="0"/>
              </a:spcAft>
              <a:buSzPts val="6500"/>
              <a:buNone/>
              <a:defRPr sz="6500"/>
            </a:lvl3pPr>
            <a:lvl4pPr lvl="3" algn="ctr">
              <a:lnSpc>
                <a:spcPct val="100000"/>
              </a:lnSpc>
              <a:spcBef>
                <a:spcPts val="0"/>
              </a:spcBef>
              <a:spcAft>
                <a:spcPts val="0"/>
              </a:spcAft>
              <a:buSzPts val="6500"/>
              <a:buNone/>
              <a:defRPr sz="6500"/>
            </a:lvl4pPr>
            <a:lvl5pPr lvl="4" algn="ctr">
              <a:lnSpc>
                <a:spcPct val="100000"/>
              </a:lnSpc>
              <a:spcBef>
                <a:spcPts val="0"/>
              </a:spcBef>
              <a:spcAft>
                <a:spcPts val="0"/>
              </a:spcAft>
              <a:buSzPts val="6500"/>
              <a:buNone/>
              <a:defRPr sz="6500"/>
            </a:lvl5pPr>
            <a:lvl6pPr lvl="5" algn="ctr">
              <a:lnSpc>
                <a:spcPct val="100000"/>
              </a:lnSpc>
              <a:spcBef>
                <a:spcPts val="0"/>
              </a:spcBef>
              <a:spcAft>
                <a:spcPts val="0"/>
              </a:spcAft>
              <a:buSzPts val="6500"/>
              <a:buNone/>
              <a:defRPr sz="6500"/>
            </a:lvl6pPr>
            <a:lvl7pPr lvl="6" algn="ctr">
              <a:lnSpc>
                <a:spcPct val="100000"/>
              </a:lnSpc>
              <a:spcBef>
                <a:spcPts val="0"/>
              </a:spcBef>
              <a:spcAft>
                <a:spcPts val="0"/>
              </a:spcAft>
              <a:buSzPts val="6500"/>
              <a:buNone/>
              <a:defRPr sz="6500"/>
            </a:lvl7pPr>
            <a:lvl8pPr lvl="7" algn="ctr">
              <a:lnSpc>
                <a:spcPct val="100000"/>
              </a:lnSpc>
              <a:spcBef>
                <a:spcPts val="0"/>
              </a:spcBef>
              <a:spcAft>
                <a:spcPts val="0"/>
              </a:spcAft>
              <a:buSzPts val="6500"/>
              <a:buNone/>
              <a:defRPr sz="6500"/>
            </a:lvl8pPr>
            <a:lvl9pPr lvl="8" algn="ctr">
              <a:lnSpc>
                <a:spcPct val="100000"/>
              </a:lnSpc>
              <a:spcBef>
                <a:spcPts val="0"/>
              </a:spcBef>
              <a:spcAft>
                <a:spcPts val="0"/>
              </a:spcAft>
              <a:buSzPts val="6500"/>
              <a:buNone/>
              <a:defRPr sz="6500"/>
            </a:lvl9pPr>
          </a:lstStyle>
          <a:p/>
        </p:txBody>
      </p:sp>
      <p:sp>
        <p:nvSpPr>
          <p:cNvPr id="16" name="Google Shape;16;p2"/>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623400" y="6694800"/>
            <a:ext cx="17041200" cy="10083300"/>
          </a:xfrm>
          <a:prstGeom prst="rect">
            <a:avLst/>
          </a:prstGeom>
        </p:spPr>
        <p:txBody>
          <a:bodyPr anchorCtr="0" anchor="b" bIns="284425" lIns="284425" spcFirstLastPara="1" rIns="284425" wrap="square" tIns="284425">
            <a:normAutofit/>
          </a:bodyPr>
          <a:lstStyle>
            <a:lvl1pPr lvl="0" algn="ctr">
              <a:spcBef>
                <a:spcPts val="0"/>
              </a:spcBef>
              <a:spcAft>
                <a:spcPts val="0"/>
              </a:spcAft>
              <a:buSzPts val="37300"/>
              <a:buNone/>
              <a:defRPr sz="37300"/>
            </a:lvl1pPr>
            <a:lvl2pPr lvl="1" algn="ctr">
              <a:spcBef>
                <a:spcPts val="0"/>
              </a:spcBef>
              <a:spcAft>
                <a:spcPts val="0"/>
              </a:spcAft>
              <a:buSzPts val="37300"/>
              <a:buNone/>
              <a:defRPr sz="37300"/>
            </a:lvl2pPr>
            <a:lvl3pPr lvl="2" algn="ctr">
              <a:spcBef>
                <a:spcPts val="0"/>
              </a:spcBef>
              <a:spcAft>
                <a:spcPts val="0"/>
              </a:spcAft>
              <a:buSzPts val="37300"/>
              <a:buNone/>
              <a:defRPr sz="37300"/>
            </a:lvl3pPr>
            <a:lvl4pPr lvl="3" algn="ctr">
              <a:spcBef>
                <a:spcPts val="0"/>
              </a:spcBef>
              <a:spcAft>
                <a:spcPts val="0"/>
              </a:spcAft>
              <a:buSzPts val="37300"/>
              <a:buNone/>
              <a:defRPr sz="37300"/>
            </a:lvl4pPr>
            <a:lvl5pPr lvl="4" algn="ctr">
              <a:spcBef>
                <a:spcPts val="0"/>
              </a:spcBef>
              <a:spcAft>
                <a:spcPts val="0"/>
              </a:spcAft>
              <a:buSzPts val="37300"/>
              <a:buNone/>
              <a:defRPr sz="37300"/>
            </a:lvl5pPr>
            <a:lvl6pPr lvl="5" algn="ctr">
              <a:spcBef>
                <a:spcPts val="0"/>
              </a:spcBef>
              <a:spcAft>
                <a:spcPts val="0"/>
              </a:spcAft>
              <a:buSzPts val="37300"/>
              <a:buNone/>
              <a:defRPr sz="37300"/>
            </a:lvl6pPr>
            <a:lvl7pPr lvl="6" algn="ctr">
              <a:spcBef>
                <a:spcPts val="0"/>
              </a:spcBef>
              <a:spcAft>
                <a:spcPts val="0"/>
              </a:spcAft>
              <a:buSzPts val="37300"/>
              <a:buNone/>
              <a:defRPr sz="37300"/>
            </a:lvl7pPr>
            <a:lvl8pPr lvl="7" algn="ctr">
              <a:spcBef>
                <a:spcPts val="0"/>
              </a:spcBef>
              <a:spcAft>
                <a:spcPts val="0"/>
              </a:spcAft>
              <a:buSzPts val="37300"/>
              <a:buNone/>
              <a:defRPr sz="37300"/>
            </a:lvl8pPr>
            <a:lvl9pPr lvl="8" algn="ctr">
              <a:spcBef>
                <a:spcPts val="0"/>
              </a:spcBef>
              <a:spcAft>
                <a:spcPts val="0"/>
              </a:spcAft>
              <a:buSzPts val="37300"/>
              <a:buNone/>
              <a:defRPr sz="37300"/>
            </a:lvl9pPr>
          </a:lstStyle>
          <a:p>
            <a:r>
              <a:t>xx%</a:t>
            </a:r>
          </a:p>
        </p:txBody>
      </p:sp>
      <p:sp>
        <p:nvSpPr>
          <p:cNvPr id="51" name="Google Shape;51;p11"/>
          <p:cNvSpPr txBox="1"/>
          <p:nvPr>
            <p:ph idx="1" type="body"/>
          </p:nvPr>
        </p:nvSpPr>
        <p:spPr>
          <a:xfrm>
            <a:off x="623400" y="17218267"/>
            <a:ext cx="17041200" cy="6937500"/>
          </a:xfrm>
          <a:prstGeom prst="rect">
            <a:avLst/>
          </a:prstGeom>
        </p:spPr>
        <p:txBody>
          <a:bodyPr anchorCtr="0" anchor="t" bIns="284425" lIns="284425" spcFirstLastPara="1" rIns="284425" wrap="square" tIns="284425">
            <a:normAutofit/>
          </a:bodyPr>
          <a:lstStyle>
            <a:lvl1pPr indent="-584200" lvl="0" marL="457200" algn="ctr">
              <a:spcBef>
                <a:spcPts val="0"/>
              </a:spcBef>
              <a:spcAft>
                <a:spcPts val="0"/>
              </a:spcAft>
              <a:buSzPts val="5600"/>
              <a:buChar char="●"/>
              <a:defRPr/>
            </a:lvl1pPr>
            <a:lvl2pPr indent="-508000" lvl="1" marL="914400" algn="ctr">
              <a:spcBef>
                <a:spcPts val="0"/>
              </a:spcBef>
              <a:spcAft>
                <a:spcPts val="0"/>
              </a:spcAft>
              <a:buSzPts val="4400"/>
              <a:buChar char="○"/>
              <a:defRPr/>
            </a:lvl2pPr>
            <a:lvl3pPr indent="-508000" lvl="2" marL="1371600" algn="ctr">
              <a:spcBef>
                <a:spcPts val="0"/>
              </a:spcBef>
              <a:spcAft>
                <a:spcPts val="0"/>
              </a:spcAft>
              <a:buSzPts val="4400"/>
              <a:buChar char="■"/>
              <a:defRPr/>
            </a:lvl3pPr>
            <a:lvl4pPr indent="-508000" lvl="3" marL="1828800" algn="ctr">
              <a:spcBef>
                <a:spcPts val="0"/>
              </a:spcBef>
              <a:spcAft>
                <a:spcPts val="0"/>
              </a:spcAft>
              <a:buSzPts val="4400"/>
              <a:buChar char="●"/>
              <a:defRPr/>
            </a:lvl4pPr>
            <a:lvl5pPr indent="-508000" lvl="4" marL="2286000" algn="ctr">
              <a:spcBef>
                <a:spcPts val="0"/>
              </a:spcBef>
              <a:spcAft>
                <a:spcPts val="0"/>
              </a:spcAft>
              <a:buSzPts val="4400"/>
              <a:buChar char="○"/>
              <a:defRPr/>
            </a:lvl5pPr>
            <a:lvl6pPr indent="-508000" lvl="5" marL="2743200" algn="ctr">
              <a:spcBef>
                <a:spcPts val="0"/>
              </a:spcBef>
              <a:spcAft>
                <a:spcPts val="0"/>
              </a:spcAft>
              <a:buSzPts val="4400"/>
              <a:buChar char="■"/>
              <a:defRPr/>
            </a:lvl6pPr>
            <a:lvl7pPr indent="-508000" lvl="6" marL="3200400" algn="ctr">
              <a:spcBef>
                <a:spcPts val="0"/>
              </a:spcBef>
              <a:spcAft>
                <a:spcPts val="0"/>
              </a:spcAft>
              <a:buSzPts val="4400"/>
              <a:buChar char="●"/>
              <a:defRPr/>
            </a:lvl7pPr>
            <a:lvl8pPr indent="-508000" lvl="7" marL="3657600" algn="ctr">
              <a:spcBef>
                <a:spcPts val="0"/>
              </a:spcBef>
              <a:spcAft>
                <a:spcPts val="0"/>
              </a:spcAft>
              <a:buSzPts val="4400"/>
              <a:buChar char="○"/>
              <a:defRPr/>
            </a:lvl8pPr>
            <a:lvl9pPr indent="-508000" lvl="8" marL="4114800" algn="ctr">
              <a:spcBef>
                <a:spcPts val="0"/>
              </a:spcBef>
              <a:spcAft>
                <a:spcPts val="0"/>
              </a:spcAft>
              <a:buSzPts val="4400"/>
              <a:buChar char="■"/>
              <a:defRPr/>
            </a:lvl9pPr>
          </a:lstStyle>
          <a:p/>
        </p:txBody>
      </p:sp>
      <p:sp>
        <p:nvSpPr>
          <p:cNvPr id="52" name="Google Shape;52;p11"/>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342500" y="11420000"/>
            <a:ext cx="15704400" cy="4592100"/>
          </a:xfrm>
          <a:prstGeom prst="rect">
            <a:avLst/>
          </a:prstGeom>
        </p:spPr>
        <p:txBody>
          <a:bodyPr anchorCtr="0" anchor="ctr" bIns="284425" lIns="284425" spcFirstLastPara="1" rIns="284425" wrap="square" tIns="284425">
            <a:norm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p:txBody>
      </p:sp>
      <p:sp>
        <p:nvSpPr>
          <p:cNvPr id="19" name="Google Shape;19;p3"/>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623400" y="2373467"/>
            <a:ext cx="17041200" cy="3054300"/>
          </a:xfrm>
          <a:prstGeom prst="rect">
            <a:avLst/>
          </a:prstGeom>
        </p:spPr>
        <p:txBody>
          <a:bodyPr anchorCtr="0" anchor="t" bIns="284425" lIns="284425" spcFirstLastPara="1" rIns="284425" wrap="square" tIns="284425">
            <a:normAutofit/>
          </a:bodyPr>
          <a:lstStyle>
            <a:lvl1pPr lvl="0">
              <a:spcBef>
                <a:spcPts val="0"/>
              </a:spcBef>
              <a:spcAft>
                <a:spcPts val="0"/>
              </a:spcAft>
              <a:buSzPts val="9300"/>
              <a:buNone/>
              <a:defRPr/>
            </a:lvl1pPr>
            <a:lvl2pPr lvl="1">
              <a:spcBef>
                <a:spcPts val="0"/>
              </a:spcBef>
              <a:spcAft>
                <a:spcPts val="0"/>
              </a:spcAft>
              <a:buSzPts val="9300"/>
              <a:buNone/>
              <a:defRPr/>
            </a:lvl2pPr>
            <a:lvl3pPr lvl="2">
              <a:spcBef>
                <a:spcPts val="0"/>
              </a:spcBef>
              <a:spcAft>
                <a:spcPts val="0"/>
              </a:spcAft>
              <a:buSzPts val="9300"/>
              <a:buNone/>
              <a:defRPr/>
            </a:lvl3pPr>
            <a:lvl4pPr lvl="3">
              <a:spcBef>
                <a:spcPts val="0"/>
              </a:spcBef>
              <a:spcAft>
                <a:spcPts val="0"/>
              </a:spcAft>
              <a:buSzPts val="9300"/>
              <a:buNone/>
              <a:defRPr/>
            </a:lvl4pPr>
            <a:lvl5pPr lvl="4">
              <a:spcBef>
                <a:spcPts val="0"/>
              </a:spcBef>
              <a:spcAft>
                <a:spcPts val="0"/>
              </a:spcAft>
              <a:buSzPts val="9300"/>
              <a:buNone/>
              <a:defRPr/>
            </a:lvl5pPr>
            <a:lvl6pPr lvl="5">
              <a:spcBef>
                <a:spcPts val="0"/>
              </a:spcBef>
              <a:spcAft>
                <a:spcPts val="0"/>
              </a:spcAft>
              <a:buSzPts val="9300"/>
              <a:buNone/>
              <a:defRPr/>
            </a:lvl6pPr>
            <a:lvl7pPr lvl="6">
              <a:spcBef>
                <a:spcPts val="0"/>
              </a:spcBef>
              <a:spcAft>
                <a:spcPts val="0"/>
              </a:spcAft>
              <a:buSzPts val="9300"/>
              <a:buNone/>
              <a:defRPr/>
            </a:lvl7pPr>
            <a:lvl8pPr lvl="7">
              <a:spcBef>
                <a:spcPts val="0"/>
              </a:spcBef>
              <a:spcAft>
                <a:spcPts val="0"/>
              </a:spcAft>
              <a:buSzPts val="9300"/>
              <a:buNone/>
              <a:defRPr/>
            </a:lvl8pPr>
            <a:lvl9pPr lvl="8">
              <a:spcBef>
                <a:spcPts val="0"/>
              </a:spcBef>
              <a:spcAft>
                <a:spcPts val="0"/>
              </a:spcAft>
              <a:buSzPts val="9300"/>
              <a:buNone/>
              <a:defRPr/>
            </a:lvl9pPr>
          </a:lstStyle>
          <a:p/>
        </p:txBody>
      </p:sp>
      <p:sp>
        <p:nvSpPr>
          <p:cNvPr id="22" name="Google Shape;22;p4"/>
          <p:cNvSpPr txBox="1"/>
          <p:nvPr>
            <p:ph idx="1" type="body"/>
          </p:nvPr>
        </p:nvSpPr>
        <p:spPr>
          <a:xfrm>
            <a:off x="623400" y="6146533"/>
            <a:ext cx="17041200" cy="18220800"/>
          </a:xfrm>
          <a:prstGeom prst="rect">
            <a:avLst/>
          </a:prstGeom>
        </p:spPr>
        <p:txBody>
          <a:bodyPr anchorCtr="0" anchor="t" bIns="284425" lIns="284425" spcFirstLastPara="1" rIns="284425" wrap="square" tIns="284425">
            <a:normAutofit/>
          </a:bodyPr>
          <a:lstStyle>
            <a:lvl1pPr indent="-584200" lvl="0" marL="457200">
              <a:spcBef>
                <a:spcPts val="0"/>
              </a:spcBef>
              <a:spcAft>
                <a:spcPts val="0"/>
              </a:spcAft>
              <a:buSzPts val="5600"/>
              <a:buChar char="●"/>
              <a:defRPr/>
            </a:lvl1pPr>
            <a:lvl2pPr indent="-508000" lvl="1" marL="914400">
              <a:spcBef>
                <a:spcPts val="0"/>
              </a:spcBef>
              <a:spcAft>
                <a:spcPts val="0"/>
              </a:spcAft>
              <a:buSzPts val="4400"/>
              <a:buChar char="○"/>
              <a:defRPr/>
            </a:lvl2pPr>
            <a:lvl3pPr indent="-508000" lvl="2" marL="1371600">
              <a:spcBef>
                <a:spcPts val="0"/>
              </a:spcBef>
              <a:spcAft>
                <a:spcPts val="0"/>
              </a:spcAft>
              <a:buSzPts val="4400"/>
              <a:buChar char="■"/>
              <a:defRPr/>
            </a:lvl3pPr>
            <a:lvl4pPr indent="-508000" lvl="3" marL="1828800">
              <a:spcBef>
                <a:spcPts val="0"/>
              </a:spcBef>
              <a:spcAft>
                <a:spcPts val="0"/>
              </a:spcAft>
              <a:buSzPts val="4400"/>
              <a:buChar char="●"/>
              <a:defRPr/>
            </a:lvl4pPr>
            <a:lvl5pPr indent="-508000" lvl="4" marL="2286000">
              <a:spcBef>
                <a:spcPts val="0"/>
              </a:spcBef>
              <a:spcAft>
                <a:spcPts val="0"/>
              </a:spcAft>
              <a:buSzPts val="4400"/>
              <a:buChar char="○"/>
              <a:defRPr/>
            </a:lvl5pPr>
            <a:lvl6pPr indent="-508000" lvl="5" marL="2743200">
              <a:spcBef>
                <a:spcPts val="0"/>
              </a:spcBef>
              <a:spcAft>
                <a:spcPts val="0"/>
              </a:spcAft>
              <a:buSzPts val="4400"/>
              <a:buChar char="■"/>
              <a:defRPr/>
            </a:lvl6pPr>
            <a:lvl7pPr indent="-508000" lvl="6" marL="3200400">
              <a:spcBef>
                <a:spcPts val="0"/>
              </a:spcBef>
              <a:spcAft>
                <a:spcPts val="0"/>
              </a:spcAft>
              <a:buSzPts val="4400"/>
              <a:buChar char="●"/>
              <a:defRPr/>
            </a:lvl7pPr>
            <a:lvl8pPr indent="-508000" lvl="7" marL="3657600">
              <a:spcBef>
                <a:spcPts val="0"/>
              </a:spcBef>
              <a:spcAft>
                <a:spcPts val="0"/>
              </a:spcAft>
              <a:buSzPts val="4400"/>
              <a:buChar char="○"/>
              <a:defRPr/>
            </a:lvl8pPr>
            <a:lvl9pPr indent="-508000" lvl="8" marL="4114800">
              <a:spcBef>
                <a:spcPts val="0"/>
              </a:spcBef>
              <a:spcAft>
                <a:spcPts val="0"/>
              </a:spcAft>
              <a:buSzPts val="4400"/>
              <a:buChar char="■"/>
              <a:defRPr/>
            </a:lvl9pPr>
          </a:lstStyle>
          <a:p/>
        </p:txBody>
      </p:sp>
      <p:sp>
        <p:nvSpPr>
          <p:cNvPr id="23" name="Google Shape;23;p4"/>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623400" y="2373467"/>
            <a:ext cx="17041200" cy="3054300"/>
          </a:xfrm>
          <a:prstGeom prst="rect">
            <a:avLst/>
          </a:prstGeom>
        </p:spPr>
        <p:txBody>
          <a:bodyPr anchorCtr="0" anchor="t" bIns="284425" lIns="284425" spcFirstLastPara="1" rIns="284425" wrap="square" tIns="284425">
            <a:normAutofit/>
          </a:bodyPr>
          <a:lstStyle>
            <a:lvl1pPr lvl="0">
              <a:spcBef>
                <a:spcPts val="0"/>
              </a:spcBef>
              <a:spcAft>
                <a:spcPts val="0"/>
              </a:spcAft>
              <a:buSzPts val="9300"/>
              <a:buNone/>
              <a:defRPr/>
            </a:lvl1pPr>
            <a:lvl2pPr lvl="1">
              <a:spcBef>
                <a:spcPts val="0"/>
              </a:spcBef>
              <a:spcAft>
                <a:spcPts val="0"/>
              </a:spcAft>
              <a:buSzPts val="9300"/>
              <a:buNone/>
              <a:defRPr/>
            </a:lvl2pPr>
            <a:lvl3pPr lvl="2">
              <a:spcBef>
                <a:spcPts val="0"/>
              </a:spcBef>
              <a:spcAft>
                <a:spcPts val="0"/>
              </a:spcAft>
              <a:buSzPts val="9300"/>
              <a:buNone/>
              <a:defRPr/>
            </a:lvl3pPr>
            <a:lvl4pPr lvl="3">
              <a:spcBef>
                <a:spcPts val="0"/>
              </a:spcBef>
              <a:spcAft>
                <a:spcPts val="0"/>
              </a:spcAft>
              <a:buSzPts val="9300"/>
              <a:buNone/>
              <a:defRPr/>
            </a:lvl4pPr>
            <a:lvl5pPr lvl="4">
              <a:spcBef>
                <a:spcPts val="0"/>
              </a:spcBef>
              <a:spcAft>
                <a:spcPts val="0"/>
              </a:spcAft>
              <a:buSzPts val="9300"/>
              <a:buNone/>
              <a:defRPr/>
            </a:lvl5pPr>
            <a:lvl6pPr lvl="5">
              <a:spcBef>
                <a:spcPts val="0"/>
              </a:spcBef>
              <a:spcAft>
                <a:spcPts val="0"/>
              </a:spcAft>
              <a:buSzPts val="9300"/>
              <a:buNone/>
              <a:defRPr/>
            </a:lvl6pPr>
            <a:lvl7pPr lvl="6">
              <a:spcBef>
                <a:spcPts val="0"/>
              </a:spcBef>
              <a:spcAft>
                <a:spcPts val="0"/>
              </a:spcAft>
              <a:buSzPts val="9300"/>
              <a:buNone/>
              <a:defRPr/>
            </a:lvl7pPr>
            <a:lvl8pPr lvl="7">
              <a:spcBef>
                <a:spcPts val="0"/>
              </a:spcBef>
              <a:spcAft>
                <a:spcPts val="0"/>
              </a:spcAft>
              <a:buSzPts val="9300"/>
              <a:buNone/>
              <a:defRPr/>
            </a:lvl8pPr>
            <a:lvl9pPr lvl="8">
              <a:spcBef>
                <a:spcPts val="0"/>
              </a:spcBef>
              <a:spcAft>
                <a:spcPts val="0"/>
              </a:spcAft>
              <a:buSzPts val="9300"/>
              <a:buNone/>
              <a:defRPr/>
            </a:lvl9pPr>
          </a:lstStyle>
          <a:p/>
        </p:txBody>
      </p:sp>
      <p:sp>
        <p:nvSpPr>
          <p:cNvPr id="26" name="Google Shape;26;p5"/>
          <p:cNvSpPr txBox="1"/>
          <p:nvPr>
            <p:ph idx="1" type="body"/>
          </p:nvPr>
        </p:nvSpPr>
        <p:spPr>
          <a:xfrm>
            <a:off x="623400" y="6146533"/>
            <a:ext cx="7999800" cy="18220800"/>
          </a:xfrm>
          <a:prstGeom prst="rect">
            <a:avLst/>
          </a:prstGeom>
        </p:spPr>
        <p:txBody>
          <a:bodyPr anchorCtr="0" anchor="t" bIns="284425" lIns="284425" spcFirstLastPara="1" rIns="284425" wrap="square" tIns="284425">
            <a:normAutofit/>
          </a:bodyPr>
          <a:lstStyle>
            <a:lvl1pPr indent="-508000" lvl="0" marL="457200">
              <a:spcBef>
                <a:spcPts val="0"/>
              </a:spcBef>
              <a:spcAft>
                <a:spcPts val="0"/>
              </a:spcAft>
              <a:buSzPts val="4400"/>
              <a:buChar char="●"/>
              <a:defRPr sz="4400"/>
            </a:lvl1pPr>
            <a:lvl2pPr indent="-463550" lvl="1" marL="914400">
              <a:spcBef>
                <a:spcPts val="0"/>
              </a:spcBef>
              <a:spcAft>
                <a:spcPts val="0"/>
              </a:spcAft>
              <a:buSzPts val="3700"/>
              <a:buChar char="○"/>
              <a:defRPr sz="3700"/>
            </a:lvl2pPr>
            <a:lvl3pPr indent="-463550" lvl="2" marL="1371600">
              <a:spcBef>
                <a:spcPts val="0"/>
              </a:spcBef>
              <a:spcAft>
                <a:spcPts val="0"/>
              </a:spcAft>
              <a:buSzPts val="3700"/>
              <a:buChar char="■"/>
              <a:defRPr sz="3700"/>
            </a:lvl3pPr>
            <a:lvl4pPr indent="-463550" lvl="3" marL="1828800">
              <a:spcBef>
                <a:spcPts val="0"/>
              </a:spcBef>
              <a:spcAft>
                <a:spcPts val="0"/>
              </a:spcAft>
              <a:buSzPts val="3700"/>
              <a:buChar char="●"/>
              <a:defRPr sz="3700"/>
            </a:lvl4pPr>
            <a:lvl5pPr indent="-463550" lvl="4" marL="2286000">
              <a:spcBef>
                <a:spcPts val="0"/>
              </a:spcBef>
              <a:spcAft>
                <a:spcPts val="0"/>
              </a:spcAft>
              <a:buSzPts val="3700"/>
              <a:buChar char="○"/>
              <a:defRPr sz="3700"/>
            </a:lvl5pPr>
            <a:lvl6pPr indent="-463550" lvl="5" marL="2743200">
              <a:spcBef>
                <a:spcPts val="0"/>
              </a:spcBef>
              <a:spcAft>
                <a:spcPts val="0"/>
              </a:spcAft>
              <a:buSzPts val="3700"/>
              <a:buChar char="■"/>
              <a:defRPr sz="3700"/>
            </a:lvl6pPr>
            <a:lvl7pPr indent="-463550" lvl="6" marL="3200400">
              <a:spcBef>
                <a:spcPts val="0"/>
              </a:spcBef>
              <a:spcAft>
                <a:spcPts val="0"/>
              </a:spcAft>
              <a:buSzPts val="3700"/>
              <a:buChar char="●"/>
              <a:defRPr sz="3700"/>
            </a:lvl7pPr>
            <a:lvl8pPr indent="-463550" lvl="7" marL="3657600">
              <a:spcBef>
                <a:spcPts val="0"/>
              </a:spcBef>
              <a:spcAft>
                <a:spcPts val="0"/>
              </a:spcAft>
              <a:buSzPts val="3700"/>
              <a:buChar char="○"/>
              <a:defRPr sz="3700"/>
            </a:lvl8pPr>
            <a:lvl9pPr indent="-463550" lvl="8" marL="4114800">
              <a:spcBef>
                <a:spcPts val="0"/>
              </a:spcBef>
              <a:spcAft>
                <a:spcPts val="0"/>
              </a:spcAft>
              <a:buSzPts val="3700"/>
              <a:buChar char="■"/>
              <a:defRPr sz="3700"/>
            </a:lvl9pPr>
          </a:lstStyle>
          <a:p/>
        </p:txBody>
      </p:sp>
      <p:sp>
        <p:nvSpPr>
          <p:cNvPr id="27" name="Google Shape;27;p5"/>
          <p:cNvSpPr txBox="1"/>
          <p:nvPr>
            <p:ph idx="2" type="body"/>
          </p:nvPr>
        </p:nvSpPr>
        <p:spPr>
          <a:xfrm>
            <a:off x="9664800" y="6146533"/>
            <a:ext cx="7999800" cy="18220800"/>
          </a:xfrm>
          <a:prstGeom prst="rect">
            <a:avLst/>
          </a:prstGeom>
        </p:spPr>
        <p:txBody>
          <a:bodyPr anchorCtr="0" anchor="t" bIns="284425" lIns="284425" spcFirstLastPara="1" rIns="284425" wrap="square" tIns="284425">
            <a:normAutofit/>
          </a:bodyPr>
          <a:lstStyle>
            <a:lvl1pPr indent="-508000" lvl="0" marL="457200">
              <a:spcBef>
                <a:spcPts val="0"/>
              </a:spcBef>
              <a:spcAft>
                <a:spcPts val="0"/>
              </a:spcAft>
              <a:buSzPts val="4400"/>
              <a:buChar char="●"/>
              <a:defRPr sz="4400"/>
            </a:lvl1pPr>
            <a:lvl2pPr indent="-463550" lvl="1" marL="914400">
              <a:spcBef>
                <a:spcPts val="0"/>
              </a:spcBef>
              <a:spcAft>
                <a:spcPts val="0"/>
              </a:spcAft>
              <a:buSzPts val="3700"/>
              <a:buChar char="○"/>
              <a:defRPr sz="3700"/>
            </a:lvl2pPr>
            <a:lvl3pPr indent="-463550" lvl="2" marL="1371600">
              <a:spcBef>
                <a:spcPts val="0"/>
              </a:spcBef>
              <a:spcAft>
                <a:spcPts val="0"/>
              </a:spcAft>
              <a:buSzPts val="3700"/>
              <a:buChar char="■"/>
              <a:defRPr sz="3700"/>
            </a:lvl3pPr>
            <a:lvl4pPr indent="-463550" lvl="3" marL="1828800">
              <a:spcBef>
                <a:spcPts val="0"/>
              </a:spcBef>
              <a:spcAft>
                <a:spcPts val="0"/>
              </a:spcAft>
              <a:buSzPts val="3700"/>
              <a:buChar char="●"/>
              <a:defRPr sz="3700"/>
            </a:lvl4pPr>
            <a:lvl5pPr indent="-463550" lvl="4" marL="2286000">
              <a:spcBef>
                <a:spcPts val="0"/>
              </a:spcBef>
              <a:spcAft>
                <a:spcPts val="0"/>
              </a:spcAft>
              <a:buSzPts val="3700"/>
              <a:buChar char="○"/>
              <a:defRPr sz="3700"/>
            </a:lvl5pPr>
            <a:lvl6pPr indent="-463550" lvl="5" marL="2743200">
              <a:spcBef>
                <a:spcPts val="0"/>
              </a:spcBef>
              <a:spcAft>
                <a:spcPts val="0"/>
              </a:spcAft>
              <a:buSzPts val="3700"/>
              <a:buChar char="■"/>
              <a:defRPr sz="3700"/>
            </a:lvl6pPr>
            <a:lvl7pPr indent="-463550" lvl="6" marL="3200400">
              <a:spcBef>
                <a:spcPts val="0"/>
              </a:spcBef>
              <a:spcAft>
                <a:spcPts val="0"/>
              </a:spcAft>
              <a:buSzPts val="3700"/>
              <a:buChar char="●"/>
              <a:defRPr sz="3700"/>
            </a:lvl7pPr>
            <a:lvl8pPr indent="-463550" lvl="7" marL="3657600">
              <a:spcBef>
                <a:spcPts val="0"/>
              </a:spcBef>
              <a:spcAft>
                <a:spcPts val="0"/>
              </a:spcAft>
              <a:buSzPts val="3700"/>
              <a:buChar char="○"/>
              <a:defRPr sz="3700"/>
            </a:lvl8pPr>
            <a:lvl9pPr indent="-463550" lvl="8" marL="4114800">
              <a:spcBef>
                <a:spcPts val="0"/>
              </a:spcBef>
              <a:spcAft>
                <a:spcPts val="0"/>
              </a:spcAft>
              <a:buSzPts val="3700"/>
              <a:buChar char="■"/>
              <a:defRPr sz="3700"/>
            </a:lvl9pPr>
          </a:lstStyle>
          <a:p/>
        </p:txBody>
      </p:sp>
      <p:sp>
        <p:nvSpPr>
          <p:cNvPr id="28" name="Google Shape;28;p5"/>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623400" y="2373467"/>
            <a:ext cx="17041200" cy="3054300"/>
          </a:xfrm>
          <a:prstGeom prst="rect">
            <a:avLst/>
          </a:prstGeom>
        </p:spPr>
        <p:txBody>
          <a:bodyPr anchorCtr="0" anchor="t" bIns="284425" lIns="284425" spcFirstLastPara="1" rIns="284425" wrap="square" tIns="284425">
            <a:normAutofit/>
          </a:bodyPr>
          <a:lstStyle>
            <a:lvl1pPr lvl="0">
              <a:spcBef>
                <a:spcPts val="0"/>
              </a:spcBef>
              <a:spcAft>
                <a:spcPts val="0"/>
              </a:spcAft>
              <a:buSzPts val="9300"/>
              <a:buNone/>
              <a:defRPr/>
            </a:lvl1pPr>
            <a:lvl2pPr lvl="1">
              <a:spcBef>
                <a:spcPts val="0"/>
              </a:spcBef>
              <a:spcAft>
                <a:spcPts val="0"/>
              </a:spcAft>
              <a:buSzPts val="9300"/>
              <a:buNone/>
              <a:defRPr/>
            </a:lvl2pPr>
            <a:lvl3pPr lvl="2">
              <a:spcBef>
                <a:spcPts val="0"/>
              </a:spcBef>
              <a:spcAft>
                <a:spcPts val="0"/>
              </a:spcAft>
              <a:buSzPts val="9300"/>
              <a:buNone/>
              <a:defRPr/>
            </a:lvl3pPr>
            <a:lvl4pPr lvl="3">
              <a:spcBef>
                <a:spcPts val="0"/>
              </a:spcBef>
              <a:spcAft>
                <a:spcPts val="0"/>
              </a:spcAft>
              <a:buSzPts val="9300"/>
              <a:buNone/>
              <a:defRPr/>
            </a:lvl4pPr>
            <a:lvl5pPr lvl="4">
              <a:spcBef>
                <a:spcPts val="0"/>
              </a:spcBef>
              <a:spcAft>
                <a:spcPts val="0"/>
              </a:spcAft>
              <a:buSzPts val="9300"/>
              <a:buNone/>
              <a:defRPr/>
            </a:lvl5pPr>
            <a:lvl6pPr lvl="5">
              <a:spcBef>
                <a:spcPts val="0"/>
              </a:spcBef>
              <a:spcAft>
                <a:spcPts val="0"/>
              </a:spcAft>
              <a:buSzPts val="9300"/>
              <a:buNone/>
              <a:defRPr/>
            </a:lvl6pPr>
            <a:lvl7pPr lvl="6">
              <a:spcBef>
                <a:spcPts val="0"/>
              </a:spcBef>
              <a:spcAft>
                <a:spcPts val="0"/>
              </a:spcAft>
              <a:buSzPts val="9300"/>
              <a:buNone/>
              <a:defRPr/>
            </a:lvl7pPr>
            <a:lvl8pPr lvl="7">
              <a:spcBef>
                <a:spcPts val="0"/>
              </a:spcBef>
              <a:spcAft>
                <a:spcPts val="0"/>
              </a:spcAft>
              <a:buSzPts val="9300"/>
              <a:buNone/>
              <a:defRPr/>
            </a:lvl8pPr>
            <a:lvl9pPr lvl="8">
              <a:spcBef>
                <a:spcPts val="0"/>
              </a:spcBef>
              <a:spcAft>
                <a:spcPts val="0"/>
              </a:spcAft>
              <a:buSzPts val="9300"/>
              <a:buNone/>
              <a:defRPr/>
            </a:lvl9pPr>
          </a:lstStyle>
          <a:p/>
        </p:txBody>
      </p:sp>
      <p:sp>
        <p:nvSpPr>
          <p:cNvPr id="31" name="Google Shape;31;p6"/>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623400" y="2963200"/>
            <a:ext cx="5616000" cy="4030500"/>
          </a:xfrm>
          <a:prstGeom prst="rect">
            <a:avLst/>
          </a:prstGeom>
        </p:spPr>
        <p:txBody>
          <a:bodyPr anchorCtr="0" anchor="b" bIns="284425" lIns="284425" spcFirstLastPara="1" rIns="284425" wrap="square" tIns="284425">
            <a:normAutofit/>
          </a:bodyPr>
          <a:lstStyle>
            <a:lvl1pPr lvl="0">
              <a:spcBef>
                <a:spcPts val="0"/>
              </a:spcBef>
              <a:spcAft>
                <a:spcPts val="0"/>
              </a:spcAft>
              <a:buSzPts val="7500"/>
              <a:buNone/>
              <a:defRPr sz="7500"/>
            </a:lvl1pPr>
            <a:lvl2pPr lvl="1">
              <a:spcBef>
                <a:spcPts val="0"/>
              </a:spcBef>
              <a:spcAft>
                <a:spcPts val="0"/>
              </a:spcAft>
              <a:buSzPts val="7500"/>
              <a:buNone/>
              <a:defRPr sz="7500"/>
            </a:lvl2pPr>
            <a:lvl3pPr lvl="2">
              <a:spcBef>
                <a:spcPts val="0"/>
              </a:spcBef>
              <a:spcAft>
                <a:spcPts val="0"/>
              </a:spcAft>
              <a:buSzPts val="7500"/>
              <a:buNone/>
              <a:defRPr sz="7500"/>
            </a:lvl3pPr>
            <a:lvl4pPr lvl="3">
              <a:spcBef>
                <a:spcPts val="0"/>
              </a:spcBef>
              <a:spcAft>
                <a:spcPts val="0"/>
              </a:spcAft>
              <a:buSzPts val="7500"/>
              <a:buNone/>
              <a:defRPr sz="7500"/>
            </a:lvl4pPr>
            <a:lvl5pPr lvl="4">
              <a:spcBef>
                <a:spcPts val="0"/>
              </a:spcBef>
              <a:spcAft>
                <a:spcPts val="0"/>
              </a:spcAft>
              <a:buSzPts val="7500"/>
              <a:buNone/>
              <a:defRPr sz="7500"/>
            </a:lvl5pPr>
            <a:lvl6pPr lvl="5">
              <a:spcBef>
                <a:spcPts val="0"/>
              </a:spcBef>
              <a:spcAft>
                <a:spcPts val="0"/>
              </a:spcAft>
              <a:buSzPts val="7500"/>
              <a:buNone/>
              <a:defRPr sz="7500"/>
            </a:lvl6pPr>
            <a:lvl7pPr lvl="6">
              <a:spcBef>
                <a:spcPts val="0"/>
              </a:spcBef>
              <a:spcAft>
                <a:spcPts val="0"/>
              </a:spcAft>
              <a:buSzPts val="7500"/>
              <a:buNone/>
              <a:defRPr sz="7500"/>
            </a:lvl7pPr>
            <a:lvl8pPr lvl="7">
              <a:spcBef>
                <a:spcPts val="0"/>
              </a:spcBef>
              <a:spcAft>
                <a:spcPts val="0"/>
              </a:spcAft>
              <a:buSzPts val="7500"/>
              <a:buNone/>
              <a:defRPr sz="7500"/>
            </a:lvl8pPr>
            <a:lvl9pPr lvl="8">
              <a:spcBef>
                <a:spcPts val="0"/>
              </a:spcBef>
              <a:spcAft>
                <a:spcPts val="0"/>
              </a:spcAft>
              <a:buSzPts val="7500"/>
              <a:buNone/>
              <a:defRPr sz="7500"/>
            </a:lvl9pPr>
          </a:lstStyle>
          <a:p/>
        </p:txBody>
      </p:sp>
      <p:sp>
        <p:nvSpPr>
          <p:cNvPr id="34" name="Google Shape;34;p7"/>
          <p:cNvSpPr txBox="1"/>
          <p:nvPr>
            <p:ph idx="1" type="body"/>
          </p:nvPr>
        </p:nvSpPr>
        <p:spPr>
          <a:xfrm>
            <a:off x="623400" y="7411200"/>
            <a:ext cx="5616000" cy="16956900"/>
          </a:xfrm>
          <a:prstGeom prst="rect">
            <a:avLst/>
          </a:prstGeom>
        </p:spPr>
        <p:txBody>
          <a:bodyPr anchorCtr="0" anchor="t" bIns="284425" lIns="284425" spcFirstLastPara="1" rIns="284425" wrap="square" tIns="284425">
            <a:normAutofit/>
          </a:bodyPr>
          <a:lstStyle>
            <a:lvl1pPr indent="-463550" lvl="0" marL="457200">
              <a:spcBef>
                <a:spcPts val="0"/>
              </a:spcBef>
              <a:spcAft>
                <a:spcPts val="0"/>
              </a:spcAft>
              <a:buSzPts val="3700"/>
              <a:buChar char="●"/>
              <a:defRPr sz="3700"/>
            </a:lvl1pPr>
            <a:lvl2pPr indent="-463550" lvl="1" marL="914400">
              <a:spcBef>
                <a:spcPts val="0"/>
              </a:spcBef>
              <a:spcAft>
                <a:spcPts val="0"/>
              </a:spcAft>
              <a:buSzPts val="3700"/>
              <a:buChar char="○"/>
              <a:defRPr sz="3700"/>
            </a:lvl2pPr>
            <a:lvl3pPr indent="-463550" lvl="2" marL="1371600">
              <a:spcBef>
                <a:spcPts val="0"/>
              </a:spcBef>
              <a:spcAft>
                <a:spcPts val="0"/>
              </a:spcAft>
              <a:buSzPts val="3700"/>
              <a:buChar char="■"/>
              <a:defRPr sz="3700"/>
            </a:lvl3pPr>
            <a:lvl4pPr indent="-463550" lvl="3" marL="1828800">
              <a:spcBef>
                <a:spcPts val="0"/>
              </a:spcBef>
              <a:spcAft>
                <a:spcPts val="0"/>
              </a:spcAft>
              <a:buSzPts val="3700"/>
              <a:buChar char="●"/>
              <a:defRPr sz="3700"/>
            </a:lvl4pPr>
            <a:lvl5pPr indent="-463550" lvl="4" marL="2286000">
              <a:spcBef>
                <a:spcPts val="0"/>
              </a:spcBef>
              <a:spcAft>
                <a:spcPts val="0"/>
              </a:spcAft>
              <a:buSzPts val="3700"/>
              <a:buChar char="○"/>
              <a:defRPr sz="3700"/>
            </a:lvl5pPr>
            <a:lvl6pPr indent="-463550" lvl="5" marL="2743200">
              <a:spcBef>
                <a:spcPts val="0"/>
              </a:spcBef>
              <a:spcAft>
                <a:spcPts val="0"/>
              </a:spcAft>
              <a:buSzPts val="3700"/>
              <a:buChar char="■"/>
              <a:defRPr sz="3700"/>
            </a:lvl6pPr>
            <a:lvl7pPr indent="-463550" lvl="6" marL="3200400">
              <a:spcBef>
                <a:spcPts val="0"/>
              </a:spcBef>
              <a:spcAft>
                <a:spcPts val="0"/>
              </a:spcAft>
              <a:buSzPts val="3700"/>
              <a:buChar char="●"/>
              <a:defRPr sz="3700"/>
            </a:lvl7pPr>
            <a:lvl8pPr indent="-463550" lvl="7" marL="3657600">
              <a:spcBef>
                <a:spcPts val="0"/>
              </a:spcBef>
              <a:spcAft>
                <a:spcPts val="0"/>
              </a:spcAft>
              <a:buSzPts val="3700"/>
              <a:buChar char="○"/>
              <a:defRPr sz="3700"/>
            </a:lvl8pPr>
            <a:lvl9pPr indent="-463550" lvl="8" marL="4114800">
              <a:spcBef>
                <a:spcPts val="0"/>
              </a:spcBef>
              <a:spcAft>
                <a:spcPts val="0"/>
              </a:spcAft>
              <a:buSzPts val="3700"/>
              <a:buChar char="■"/>
              <a:defRPr sz="3700"/>
            </a:lvl9pPr>
          </a:lstStyle>
          <a:p/>
        </p:txBody>
      </p:sp>
      <p:sp>
        <p:nvSpPr>
          <p:cNvPr id="35" name="Google Shape;35;p7"/>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980500" y="2807200"/>
            <a:ext cx="12454200" cy="21817500"/>
          </a:xfrm>
          <a:prstGeom prst="rect">
            <a:avLst/>
          </a:prstGeom>
        </p:spPr>
        <p:txBody>
          <a:bodyPr anchorCtr="0" anchor="ctr" bIns="284425" lIns="284425" spcFirstLastPara="1" rIns="284425" wrap="square" tIns="284425">
            <a:normAutofit/>
          </a:bodyPr>
          <a:lstStyle>
            <a:lvl1pPr lvl="0">
              <a:spcBef>
                <a:spcPts val="0"/>
              </a:spcBef>
              <a:spcAft>
                <a:spcPts val="0"/>
              </a:spcAft>
              <a:buClr>
                <a:schemeClr val="lt1"/>
              </a:buClr>
              <a:buSzPts val="14900"/>
              <a:buNone/>
              <a:defRPr sz="14900">
                <a:solidFill>
                  <a:schemeClr val="lt1"/>
                </a:solidFill>
              </a:defRPr>
            </a:lvl1pPr>
            <a:lvl2pPr lvl="1">
              <a:spcBef>
                <a:spcPts val="0"/>
              </a:spcBef>
              <a:spcAft>
                <a:spcPts val="0"/>
              </a:spcAft>
              <a:buClr>
                <a:schemeClr val="lt1"/>
              </a:buClr>
              <a:buSzPts val="14900"/>
              <a:buNone/>
              <a:defRPr sz="14900">
                <a:solidFill>
                  <a:schemeClr val="lt1"/>
                </a:solidFill>
              </a:defRPr>
            </a:lvl2pPr>
            <a:lvl3pPr lvl="2">
              <a:spcBef>
                <a:spcPts val="0"/>
              </a:spcBef>
              <a:spcAft>
                <a:spcPts val="0"/>
              </a:spcAft>
              <a:buClr>
                <a:schemeClr val="lt1"/>
              </a:buClr>
              <a:buSzPts val="14900"/>
              <a:buNone/>
              <a:defRPr sz="14900">
                <a:solidFill>
                  <a:schemeClr val="lt1"/>
                </a:solidFill>
              </a:defRPr>
            </a:lvl3pPr>
            <a:lvl4pPr lvl="3">
              <a:spcBef>
                <a:spcPts val="0"/>
              </a:spcBef>
              <a:spcAft>
                <a:spcPts val="0"/>
              </a:spcAft>
              <a:buClr>
                <a:schemeClr val="lt1"/>
              </a:buClr>
              <a:buSzPts val="14900"/>
              <a:buNone/>
              <a:defRPr sz="14900">
                <a:solidFill>
                  <a:schemeClr val="lt1"/>
                </a:solidFill>
              </a:defRPr>
            </a:lvl4pPr>
            <a:lvl5pPr lvl="4">
              <a:spcBef>
                <a:spcPts val="0"/>
              </a:spcBef>
              <a:spcAft>
                <a:spcPts val="0"/>
              </a:spcAft>
              <a:buClr>
                <a:schemeClr val="lt1"/>
              </a:buClr>
              <a:buSzPts val="14900"/>
              <a:buNone/>
              <a:defRPr sz="14900">
                <a:solidFill>
                  <a:schemeClr val="lt1"/>
                </a:solidFill>
              </a:defRPr>
            </a:lvl5pPr>
            <a:lvl6pPr lvl="5">
              <a:spcBef>
                <a:spcPts val="0"/>
              </a:spcBef>
              <a:spcAft>
                <a:spcPts val="0"/>
              </a:spcAft>
              <a:buClr>
                <a:schemeClr val="lt1"/>
              </a:buClr>
              <a:buSzPts val="14900"/>
              <a:buNone/>
              <a:defRPr sz="14900">
                <a:solidFill>
                  <a:schemeClr val="lt1"/>
                </a:solidFill>
              </a:defRPr>
            </a:lvl6pPr>
            <a:lvl7pPr lvl="6">
              <a:spcBef>
                <a:spcPts val="0"/>
              </a:spcBef>
              <a:spcAft>
                <a:spcPts val="0"/>
              </a:spcAft>
              <a:buClr>
                <a:schemeClr val="lt1"/>
              </a:buClr>
              <a:buSzPts val="14900"/>
              <a:buNone/>
              <a:defRPr sz="14900">
                <a:solidFill>
                  <a:schemeClr val="lt1"/>
                </a:solidFill>
              </a:defRPr>
            </a:lvl7pPr>
            <a:lvl8pPr lvl="7">
              <a:spcBef>
                <a:spcPts val="0"/>
              </a:spcBef>
              <a:spcAft>
                <a:spcPts val="0"/>
              </a:spcAft>
              <a:buClr>
                <a:schemeClr val="lt1"/>
              </a:buClr>
              <a:buSzPts val="14900"/>
              <a:buNone/>
              <a:defRPr sz="14900">
                <a:solidFill>
                  <a:schemeClr val="lt1"/>
                </a:solidFill>
              </a:defRPr>
            </a:lvl8pPr>
            <a:lvl9pPr lvl="8">
              <a:spcBef>
                <a:spcPts val="0"/>
              </a:spcBef>
              <a:spcAft>
                <a:spcPts val="0"/>
              </a:spcAft>
              <a:buClr>
                <a:schemeClr val="lt1"/>
              </a:buClr>
              <a:buSzPts val="14900"/>
              <a:buNone/>
              <a:defRPr sz="14900">
                <a:solidFill>
                  <a:schemeClr val="lt1"/>
                </a:solidFill>
              </a:defRPr>
            </a:lvl9pPr>
          </a:lstStyle>
          <a:p/>
        </p:txBody>
      </p:sp>
      <p:sp>
        <p:nvSpPr>
          <p:cNvPr id="38" name="Google Shape;38;p8"/>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9144000" y="0"/>
            <a:ext cx="9144000" cy="27432000"/>
          </a:xfrm>
          <a:prstGeom prst="rect">
            <a:avLst/>
          </a:prstGeom>
          <a:solidFill>
            <a:schemeClr val="dk1"/>
          </a:solidFill>
          <a:ln>
            <a:noFill/>
          </a:ln>
        </p:spPr>
        <p:txBody>
          <a:bodyPr anchorCtr="0" anchor="ctr" bIns="284425" lIns="284425" spcFirstLastPara="1" rIns="284425" wrap="square" tIns="284425">
            <a:noAutofit/>
          </a:bodyPr>
          <a:lstStyle/>
          <a:p>
            <a:pPr indent="0" lvl="0" marL="0" rtl="0" algn="l">
              <a:spcBef>
                <a:spcPts val="0"/>
              </a:spcBef>
              <a:spcAft>
                <a:spcPts val="0"/>
              </a:spcAft>
              <a:buNone/>
            </a:pPr>
            <a:r>
              <a:t/>
            </a:r>
            <a:endParaRPr/>
          </a:p>
        </p:txBody>
      </p:sp>
      <p:cxnSp>
        <p:nvCxnSpPr>
          <p:cNvPr id="41" name="Google Shape;41;p9"/>
          <p:cNvCxnSpPr/>
          <p:nvPr/>
        </p:nvCxnSpPr>
        <p:spPr>
          <a:xfrm>
            <a:off x="10059350" y="23976000"/>
            <a:ext cx="9366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531000" y="5767467"/>
            <a:ext cx="8090400" cy="9121500"/>
          </a:xfrm>
          <a:prstGeom prst="rect">
            <a:avLst/>
          </a:prstGeom>
        </p:spPr>
        <p:txBody>
          <a:bodyPr anchorCtr="0" anchor="b" bIns="284425" lIns="284425" spcFirstLastPara="1" rIns="284425" wrap="square" tIns="284425">
            <a:normAutofit/>
          </a:bodyPr>
          <a:lstStyle>
            <a:lvl1pPr lvl="0" algn="ctr">
              <a:spcBef>
                <a:spcPts val="0"/>
              </a:spcBef>
              <a:spcAft>
                <a:spcPts val="0"/>
              </a:spcAft>
              <a:buSzPts val="13100"/>
              <a:buNone/>
              <a:defRPr sz="13100"/>
            </a:lvl1pPr>
            <a:lvl2pPr lvl="1" algn="ctr">
              <a:spcBef>
                <a:spcPts val="0"/>
              </a:spcBef>
              <a:spcAft>
                <a:spcPts val="0"/>
              </a:spcAft>
              <a:buSzPts val="13100"/>
              <a:buNone/>
              <a:defRPr sz="13100"/>
            </a:lvl2pPr>
            <a:lvl3pPr lvl="2" algn="ctr">
              <a:spcBef>
                <a:spcPts val="0"/>
              </a:spcBef>
              <a:spcAft>
                <a:spcPts val="0"/>
              </a:spcAft>
              <a:buSzPts val="13100"/>
              <a:buNone/>
              <a:defRPr sz="13100"/>
            </a:lvl3pPr>
            <a:lvl4pPr lvl="3" algn="ctr">
              <a:spcBef>
                <a:spcPts val="0"/>
              </a:spcBef>
              <a:spcAft>
                <a:spcPts val="0"/>
              </a:spcAft>
              <a:buSzPts val="13100"/>
              <a:buNone/>
              <a:defRPr sz="13100"/>
            </a:lvl4pPr>
            <a:lvl5pPr lvl="4" algn="ctr">
              <a:spcBef>
                <a:spcPts val="0"/>
              </a:spcBef>
              <a:spcAft>
                <a:spcPts val="0"/>
              </a:spcAft>
              <a:buSzPts val="13100"/>
              <a:buNone/>
              <a:defRPr sz="13100"/>
            </a:lvl5pPr>
            <a:lvl6pPr lvl="5" algn="ctr">
              <a:spcBef>
                <a:spcPts val="0"/>
              </a:spcBef>
              <a:spcAft>
                <a:spcPts val="0"/>
              </a:spcAft>
              <a:buSzPts val="13100"/>
              <a:buNone/>
              <a:defRPr sz="13100"/>
            </a:lvl6pPr>
            <a:lvl7pPr lvl="6" algn="ctr">
              <a:spcBef>
                <a:spcPts val="0"/>
              </a:spcBef>
              <a:spcAft>
                <a:spcPts val="0"/>
              </a:spcAft>
              <a:buSzPts val="13100"/>
              <a:buNone/>
              <a:defRPr sz="13100"/>
            </a:lvl7pPr>
            <a:lvl8pPr lvl="7" algn="ctr">
              <a:spcBef>
                <a:spcPts val="0"/>
              </a:spcBef>
              <a:spcAft>
                <a:spcPts val="0"/>
              </a:spcAft>
              <a:buSzPts val="13100"/>
              <a:buNone/>
              <a:defRPr sz="13100"/>
            </a:lvl8pPr>
            <a:lvl9pPr lvl="8" algn="ctr">
              <a:spcBef>
                <a:spcPts val="0"/>
              </a:spcBef>
              <a:spcAft>
                <a:spcPts val="0"/>
              </a:spcAft>
              <a:buSzPts val="13100"/>
              <a:buNone/>
              <a:defRPr sz="13100"/>
            </a:lvl9pPr>
          </a:lstStyle>
          <a:p/>
        </p:txBody>
      </p:sp>
      <p:sp>
        <p:nvSpPr>
          <p:cNvPr id="43" name="Google Shape;43;p9"/>
          <p:cNvSpPr txBox="1"/>
          <p:nvPr>
            <p:ph idx="1" type="subTitle"/>
          </p:nvPr>
        </p:nvSpPr>
        <p:spPr>
          <a:xfrm>
            <a:off x="531000" y="15174405"/>
            <a:ext cx="8090400" cy="7176000"/>
          </a:xfrm>
          <a:prstGeom prst="rect">
            <a:avLst/>
          </a:prstGeom>
        </p:spPr>
        <p:txBody>
          <a:bodyPr anchorCtr="0" anchor="t" bIns="284425" lIns="284425" spcFirstLastPara="1" rIns="284425" wrap="square" tIns="284425">
            <a:normAutofit/>
          </a:bodyPr>
          <a:lstStyle>
            <a:lvl1pPr lvl="0" algn="ctr">
              <a:lnSpc>
                <a:spcPct val="100000"/>
              </a:lnSpc>
              <a:spcBef>
                <a:spcPts val="0"/>
              </a:spcBef>
              <a:spcAft>
                <a:spcPts val="0"/>
              </a:spcAft>
              <a:buClr>
                <a:schemeClr val="dk1"/>
              </a:buClr>
              <a:buSzPts val="6500"/>
              <a:buNone/>
              <a:defRPr sz="6500">
                <a:solidFill>
                  <a:schemeClr val="dk1"/>
                </a:solidFill>
              </a:defRPr>
            </a:lvl1pPr>
            <a:lvl2pPr lvl="1" algn="ctr">
              <a:lnSpc>
                <a:spcPct val="100000"/>
              </a:lnSpc>
              <a:spcBef>
                <a:spcPts val="0"/>
              </a:spcBef>
              <a:spcAft>
                <a:spcPts val="0"/>
              </a:spcAft>
              <a:buClr>
                <a:schemeClr val="dk1"/>
              </a:buClr>
              <a:buSzPts val="6500"/>
              <a:buNone/>
              <a:defRPr sz="6500">
                <a:solidFill>
                  <a:schemeClr val="dk1"/>
                </a:solidFill>
              </a:defRPr>
            </a:lvl2pPr>
            <a:lvl3pPr lvl="2" algn="ctr">
              <a:lnSpc>
                <a:spcPct val="100000"/>
              </a:lnSpc>
              <a:spcBef>
                <a:spcPts val="0"/>
              </a:spcBef>
              <a:spcAft>
                <a:spcPts val="0"/>
              </a:spcAft>
              <a:buClr>
                <a:schemeClr val="dk1"/>
              </a:buClr>
              <a:buSzPts val="6500"/>
              <a:buNone/>
              <a:defRPr sz="6500">
                <a:solidFill>
                  <a:schemeClr val="dk1"/>
                </a:solidFill>
              </a:defRPr>
            </a:lvl3pPr>
            <a:lvl4pPr lvl="3" algn="ctr">
              <a:lnSpc>
                <a:spcPct val="100000"/>
              </a:lnSpc>
              <a:spcBef>
                <a:spcPts val="0"/>
              </a:spcBef>
              <a:spcAft>
                <a:spcPts val="0"/>
              </a:spcAft>
              <a:buClr>
                <a:schemeClr val="dk1"/>
              </a:buClr>
              <a:buSzPts val="6500"/>
              <a:buNone/>
              <a:defRPr sz="6500">
                <a:solidFill>
                  <a:schemeClr val="dk1"/>
                </a:solidFill>
              </a:defRPr>
            </a:lvl4pPr>
            <a:lvl5pPr lvl="4" algn="ctr">
              <a:lnSpc>
                <a:spcPct val="100000"/>
              </a:lnSpc>
              <a:spcBef>
                <a:spcPts val="0"/>
              </a:spcBef>
              <a:spcAft>
                <a:spcPts val="0"/>
              </a:spcAft>
              <a:buClr>
                <a:schemeClr val="dk1"/>
              </a:buClr>
              <a:buSzPts val="6500"/>
              <a:buNone/>
              <a:defRPr sz="6500">
                <a:solidFill>
                  <a:schemeClr val="dk1"/>
                </a:solidFill>
              </a:defRPr>
            </a:lvl5pPr>
            <a:lvl6pPr lvl="5" algn="ctr">
              <a:lnSpc>
                <a:spcPct val="100000"/>
              </a:lnSpc>
              <a:spcBef>
                <a:spcPts val="0"/>
              </a:spcBef>
              <a:spcAft>
                <a:spcPts val="0"/>
              </a:spcAft>
              <a:buClr>
                <a:schemeClr val="dk1"/>
              </a:buClr>
              <a:buSzPts val="6500"/>
              <a:buNone/>
              <a:defRPr sz="6500">
                <a:solidFill>
                  <a:schemeClr val="dk1"/>
                </a:solidFill>
              </a:defRPr>
            </a:lvl6pPr>
            <a:lvl7pPr lvl="6" algn="ctr">
              <a:lnSpc>
                <a:spcPct val="100000"/>
              </a:lnSpc>
              <a:spcBef>
                <a:spcPts val="0"/>
              </a:spcBef>
              <a:spcAft>
                <a:spcPts val="0"/>
              </a:spcAft>
              <a:buClr>
                <a:schemeClr val="dk1"/>
              </a:buClr>
              <a:buSzPts val="6500"/>
              <a:buNone/>
              <a:defRPr sz="6500">
                <a:solidFill>
                  <a:schemeClr val="dk1"/>
                </a:solidFill>
              </a:defRPr>
            </a:lvl7pPr>
            <a:lvl8pPr lvl="7" algn="ctr">
              <a:lnSpc>
                <a:spcPct val="100000"/>
              </a:lnSpc>
              <a:spcBef>
                <a:spcPts val="0"/>
              </a:spcBef>
              <a:spcAft>
                <a:spcPts val="0"/>
              </a:spcAft>
              <a:buClr>
                <a:schemeClr val="dk1"/>
              </a:buClr>
              <a:buSzPts val="6500"/>
              <a:buNone/>
              <a:defRPr sz="6500">
                <a:solidFill>
                  <a:schemeClr val="dk1"/>
                </a:solidFill>
              </a:defRPr>
            </a:lvl8pPr>
            <a:lvl9pPr lvl="8" algn="ctr">
              <a:lnSpc>
                <a:spcPct val="100000"/>
              </a:lnSpc>
              <a:spcBef>
                <a:spcPts val="0"/>
              </a:spcBef>
              <a:spcAft>
                <a:spcPts val="0"/>
              </a:spcAft>
              <a:buClr>
                <a:schemeClr val="dk1"/>
              </a:buClr>
              <a:buSzPts val="6500"/>
              <a:buNone/>
              <a:defRPr sz="6500">
                <a:solidFill>
                  <a:schemeClr val="dk1"/>
                </a:solidFill>
              </a:defRPr>
            </a:lvl9pPr>
          </a:lstStyle>
          <a:p/>
        </p:txBody>
      </p:sp>
      <p:sp>
        <p:nvSpPr>
          <p:cNvPr id="44" name="Google Shape;44;p9"/>
          <p:cNvSpPr txBox="1"/>
          <p:nvPr>
            <p:ph idx="2" type="body"/>
          </p:nvPr>
        </p:nvSpPr>
        <p:spPr>
          <a:xfrm>
            <a:off x="9879000" y="3862400"/>
            <a:ext cx="7674000" cy="19707300"/>
          </a:xfrm>
          <a:prstGeom prst="rect">
            <a:avLst/>
          </a:prstGeom>
        </p:spPr>
        <p:txBody>
          <a:bodyPr anchorCtr="0" anchor="ctr" bIns="284425" lIns="284425" spcFirstLastPara="1" rIns="284425" wrap="square" tIns="284425">
            <a:normAutofit/>
          </a:bodyPr>
          <a:lstStyle>
            <a:lvl1pPr indent="-584200" lvl="0" marL="457200">
              <a:spcBef>
                <a:spcPts val="0"/>
              </a:spcBef>
              <a:spcAft>
                <a:spcPts val="0"/>
              </a:spcAft>
              <a:buClr>
                <a:schemeClr val="lt1"/>
              </a:buClr>
              <a:buSzPts val="5600"/>
              <a:buChar char="●"/>
              <a:defRPr>
                <a:solidFill>
                  <a:schemeClr val="lt1"/>
                </a:solidFill>
              </a:defRPr>
            </a:lvl1pPr>
            <a:lvl2pPr indent="-508000" lvl="1" marL="914400">
              <a:spcBef>
                <a:spcPts val="0"/>
              </a:spcBef>
              <a:spcAft>
                <a:spcPts val="0"/>
              </a:spcAft>
              <a:buClr>
                <a:schemeClr val="lt1"/>
              </a:buClr>
              <a:buSzPts val="4400"/>
              <a:buChar char="○"/>
              <a:defRPr>
                <a:solidFill>
                  <a:schemeClr val="lt1"/>
                </a:solidFill>
              </a:defRPr>
            </a:lvl2pPr>
            <a:lvl3pPr indent="-508000" lvl="2" marL="1371600">
              <a:spcBef>
                <a:spcPts val="0"/>
              </a:spcBef>
              <a:spcAft>
                <a:spcPts val="0"/>
              </a:spcAft>
              <a:buClr>
                <a:schemeClr val="lt1"/>
              </a:buClr>
              <a:buSzPts val="4400"/>
              <a:buChar char="■"/>
              <a:defRPr>
                <a:solidFill>
                  <a:schemeClr val="lt1"/>
                </a:solidFill>
              </a:defRPr>
            </a:lvl3pPr>
            <a:lvl4pPr indent="-508000" lvl="3" marL="1828800">
              <a:spcBef>
                <a:spcPts val="0"/>
              </a:spcBef>
              <a:spcAft>
                <a:spcPts val="0"/>
              </a:spcAft>
              <a:buClr>
                <a:schemeClr val="lt1"/>
              </a:buClr>
              <a:buSzPts val="4400"/>
              <a:buChar char="●"/>
              <a:defRPr>
                <a:solidFill>
                  <a:schemeClr val="lt1"/>
                </a:solidFill>
              </a:defRPr>
            </a:lvl4pPr>
            <a:lvl5pPr indent="-508000" lvl="4" marL="2286000">
              <a:spcBef>
                <a:spcPts val="0"/>
              </a:spcBef>
              <a:spcAft>
                <a:spcPts val="0"/>
              </a:spcAft>
              <a:buClr>
                <a:schemeClr val="lt1"/>
              </a:buClr>
              <a:buSzPts val="4400"/>
              <a:buChar char="○"/>
              <a:defRPr>
                <a:solidFill>
                  <a:schemeClr val="lt1"/>
                </a:solidFill>
              </a:defRPr>
            </a:lvl5pPr>
            <a:lvl6pPr indent="-508000" lvl="5" marL="2743200">
              <a:spcBef>
                <a:spcPts val="0"/>
              </a:spcBef>
              <a:spcAft>
                <a:spcPts val="0"/>
              </a:spcAft>
              <a:buClr>
                <a:schemeClr val="lt1"/>
              </a:buClr>
              <a:buSzPts val="4400"/>
              <a:buChar char="■"/>
              <a:defRPr>
                <a:solidFill>
                  <a:schemeClr val="lt1"/>
                </a:solidFill>
              </a:defRPr>
            </a:lvl6pPr>
            <a:lvl7pPr indent="-508000" lvl="6" marL="3200400">
              <a:spcBef>
                <a:spcPts val="0"/>
              </a:spcBef>
              <a:spcAft>
                <a:spcPts val="0"/>
              </a:spcAft>
              <a:buClr>
                <a:schemeClr val="lt1"/>
              </a:buClr>
              <a:buSzPts val="4400"/>
              <a:buChar char="●"/>
              <a:defRPr>
                <a:solidFill>
                  <a:schemeClr val="lt1"/>
                </a:solidFill>
              </a:defRPr>
            </a:lvl7pPr>
            <a:lvl8pPr indent="-508000" lvl="7" marL="3657600">
              <a:spcBef>
                <a:spcPts val="0"/>
              </a:spcBef>
              <a:spcAft>
                <a:spcPts val="0"/>
              </a:spcAft>
              <a:buClr>
                <a:schemeClr val="lt1"/>
              </a:buClr>
              <a:buSzPts val="4400"/>
              <a:buChar char="○"/>
              <a:defRPr>
                <a:solidFill>
                  <a:schemeClr val="lt1"/>
                </a:solidFill>
              </a:defRPr>
            </a:lvl8pPr>
            <a:lvl9pPr indent="-508000" lvl="8" marL="4114800">
              <a:spcBef>
                <a:spcPts val="0"/>
              </a:spcBef>
              <a:spcAft>
                <a:spcPts val="0"/>
              </a:spcAft>
              <a:buClr>
                <a:schemeClr val="lt1"/>
              </a:buClr>
              <a:buSzPts val="4400"/>
              <a:buChar char="■"/>
              <a:defRPr>
                <a:solidFill>
                  <a:schemeClr val="lt1"/>
                </a:solidFill>
              </a:defRPr>
            </a:lvl9pPr>
          </a:lstStyle>
          <a:p/>
        </p:txBody>
      </p:sp>
      <p:sp>
        <p:nvSpPr>
          <p:cNvPr id="45" name="Google Shape;45;p9"/>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623400" y="22563067"/>
            <a:ext cx="11997600" cy="3227100"/>
          </a:xfrm>
          <a:prstGeom prst="rect">
            <a:avLst/>
          </a:prstGeom>
        </p:spPr>
        <p:txBody>
          <a:bodyPr anchorCtr="0" anchor="ctr" bIns="284425" lIns="284425" spcFirstLastPara="1" rIns="284425" wrap="square" tIns="284425">
            <a:normAutofit/>
          </a:bodyPr>
          <a:lstStyle>
            <a:lvl1pPr indent="-228600" lvl="0" marL="457200">
              <a:lnSpc>
                <a:spcPct val="100000"/>
              </a:lnSpc>
              <a:spcBef>
                <a:spcPts val="0"/>
              </a:spcBef>
              <a:spcAft>
                <a:spcPts val="0"/>
              </a:spcAft>
              <a:buClr>
                <a:schemeClr val="dk1"/>
              </a:buClr>
              <a:buSzPts val="6500"/>
              <a:buFont typeface="Oswald"/>
              <a:buNone/>
              <a:defRPr sz="65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6980500" y="24965383"/>
            <a:ext cx="1097400" cy="2099100"/>
          </a:xfrm>
          <a:prstGeom prst="rect">
            <a:avLst/>
          </a:prstGeom>
        </p:spPr>
        <p:txBody>
          <a:bodyPr anchorCtr="0" anchor="ctr" bIns="284425" lIns="284425" spcFirstLastPara="1" rIns="284425" wrap="square" tIns="284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2373467"/>
            <a:ext cx="17041200" cy="3054300"/>
          </a:xfrm>
          <a:prstGeom prst="rect">
            <a:avLst/>
          </a:prstGeom>
          <a:noFill/>
          <a:ln>
            <a:noFill/>
          </a:ln>
        </p:spPr>
        <p:txBody>
          <a:bodyPr anchorCtr="0" anchor="t" bIns="284425" lIns="284425" spcFirstLastPara="1" rIns="284425" wrap="square" tIns="284425">
            <a:normAutofit/>
          </a:bodyPr>
          <a:lstStyle>
            <a:lvl1pPr lvl="0">
              <a:spcBef>
                <a:spcPts val="0"/>
              </a:spcBef>
              <a:spcAft>
                <a:spcPts val="0"/>
              </a:spcAft>
              <a:buClr>
                <a:schemeClr val="dk1"/>
              </a:buClr>
              <a:buSzPts val="9300"/>
              <a:buFont typeface="Oswald"/>
              <a:buNone/>
              <a:defRPr sz="9300">
                <a:solidFill>
                  <a:schemeClr val="dk1"/>
                </a:solidFill>
                <a:latin typeface="Oswald"/>
                <a:ea typeface="Oswald"/>
                <a:cs typeface="Oswald"/>
                <a:sym typeface="Oswald"/>
              </a:defRPr>
            </a:lvl1pPr>
            <a:lvl2pPr lvl="1">
              <a:spcBef>
                <a:spcPts val="0"/>
              </a:spcBef>
              <a:spcAft>
                <a:spcPts val="0"/>
              </a:spcAft>
              <a:buClr>
                <a:schemeClr val="dk1"/>
              </a:buClr>
              <a:buSzPts val="9300"/>
              <a:buFont typeface="Oswald"/>
              <a:buNone/>
              <a:defRPr sz="9300">
                <a:solidFill>
                  <a:schemeClr val="dk1"/>
                </a:solidFill>
                <a:latin typeface="Oswald"/>
                <a:ea typeface="Oswald"/>
                <a:cs typeface="Oswald"/>
                <a:sym typeface="Oswald"/>
              </a:defRPr>
            </a:lvl2pPr>
            <a:lvl3pPr lvl="2">
              <a:spcBef>
                <a:spcPts val="0"/>
              </a:spcBef>
              <a:spcAft>
                <a:spcPts val="0"/>
              </a:spcAft>
              <a:buClr>
                <a:schemeClr val="dk1"/>
              </a:buClr>
              <a:buSzPts val="9300"/>
              <a:buFont typeface="Oswald"/>
              <a:buNone/>
              <a:defRPr sz="9300">
                <a:solidFill>
                  <a:schemeClr val="dk1"/>
                </a:solidFill>
                <a:latin typeface="Oswald"/>
                <a:ea typeface="Oswald"/>
                <a:cs typeface="Oswald"/>
                <a:sym typeface="Oswald"/>
              </a:defRPr>
            </a:lvl3pPr>
            <a:lvl4pPr lvl="3">
              <a:spcBef>
                <a:spcPts val="0"/>
              </a:spcBef>
              <a:spcAft>
                <a:spcPts val="0"/>
              </a:spcAft>
              <a:buClr>
                <a:schemeClr val="dk1"/>
              </a:buClr>
              <a:buSzPts val="9300"/>
              <a:buFont typeface="Oswald"/>
              <a:buNone/>
              <a:defRPr sz="9300">
                <a:solidFill>
                  <a:schemeClr val="dk1"/>
                </a:solidFill>
                <a:latin typeface="Oswald"/>
                <a:ea typeface="Oswald"/>
                <a:cs typeface="Oswald"/>
                <a:sym typeface="Oswald"/>
              </a:defRPr>
            </a:lvl4pPr>
            <a:lvl5pPr lvl="4">
              <a:spcBef>
                <a:spcPts val="0"/>
              </a:spcBef>
              <a:spcAft>
                <a:spcPts val="0"/>
              </a:spcAft>
              <a:buClr>
                <a:schemeClr val="dk1"/>
              </a:buClr>
              <a:buSzPts val="9300"/>
              <a:buFont typeface="Oswald"/>
              <a:buNone/>
              <a:defRPr sz="9300">
                <a:solidFill>
                  <a:schemeClr val="dk1"/>
                </a:solidFill>
                <a:latin typeface="Oswald"/>
                <a:ea typeface="Oswald"/>
                <a:cs typeface="Oswald"/>
                <a:sym typeface="Oswald"/>
              </a:defRPr>
            </a:lvl5pPr>
            <a:lvl6pPr lvl="5">
              <a:spcBef>
                <a:spcPts val="0"/>
              </a:spcBef>
              <a:spcAft>
                <a:spcPts val="0"/>
              </a:spcAft>
              <a:buClr>
                <a:schemeClr val="dk1"/>
              </a:buClr>
              <a:buSzPts val="9300"/>
              <a:buFont typeface="Oswald"/>
              <a:buNone/>
              <a:defRPr sz="9300">
                <a:solidFill>
                  <a:schemeClr val="dk1"/>
                </a:solidFill>
                <a:latin typeface="Oswald"/>
                <a:ea typeface="Oswald"/>
                <a:cs typeface="Oswald"/>
                <a:sym typeface="Oswald"/>
              </a:defRPr>
            </a:lvl6pPr>
            <a:lvl7pPr lvl="6">
              <a:spcBef>
                <a:spcPts val="0"/>
              </a:spcBef>
              <a:spcAft>
                <a:spcPts val="0"/>
              </a:spcAft>
              <a:buClr>
                <a:schemeClr val="dk1"/>
              </a:buClr>
              <a:buSzPts val="9300"/>
              <a:buFont typeface="Oswald"/>
              <a:buNone/>
              <a:defRPr sz="9300">
                <a:solidFill>
                  <a:schemeClr val="dk1"/>
                </a:solidFill>
                <a:latin typeface="Oswald"/>
                <a:ea typeface="Oswald"/>
                <a:cs typeface="Oswald"/>
                <a:sym typeface="Oswald"/>
              </a:defRPr>
            </a:lvl7pPr>
            <a:lvl8pPr lvl="7">
              <a:spcBef>
                <a:spcPts val="0"/>
              </a:spcBef>
              <a:spcAft>
                <a:spcPts val="0"/>
              </a:spcAft>
              <a:buClr>
                <a:schemeClr val="dk1"/>
              </a:buClr>
              <a:buSzPts val="9300"/>
              <a:buFont typeface="Oswald"/>
              <a:buNone/>
              <a:defRPr sz="9300">
                <a:solidFill>
                  <a:schemeClr val="dk1"/>
                </a:solidFill>
                <a:latin typeface="Oswald"/>
                <a:ea typeface="Oswald"/>
                <a:cs typeface="Oswald"/>
                <a:sym typeface="Oswald"/>
              </a:defRPr>
            </a:lvl8pPr>
            <a:lvl9pPr lvl="8">
              <a:spcBef>
                <a:spcPts val="0"/>
              </a:spcBef>
              <a:spcAft>
                <a:spcPts val="0"/>
              </a:spcAft>
              <a:buClr>
                <a:schemeClr val="dk1"/>
              </a:buClr>
              <a:buSzPts val="9300"/>
              <a:buFont typeface="Oswald"/>
              <a:buNone/>
              <a:defRPr sz="93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623400" y="6146533"/>
            <a:ext cx="17041200" cy="18220800"/>
          </a:xfrm>
          <a:prstGeom prst="rect">
            <a:avLst/>
          </a:prstGeom>
          <a:noFill/>
          <a:ln>
            <a:noFill/>
          </a:ln>
        </p:spPr>
        <p:txBody>
          <a:bodyPr anchorCtr="0" anchor="t" bIns="284425" lIns="284425" spcFirstLastPara="1" rIns="284425" wrap="square" tIns="284425">
            <a:normAutofit/>
          </a:bodyPr>
          <a:lstStyle>
            <a:lvl1pPr indent="-584200" lvl="0" marL="457200">
              <a:lnSpc>
                <a:spcPct val="115000"/>
              </a:lnSpc>
              <a:spcBef>
                <a:spcPts val="0"/>
              </a:spcBef>
              <a:spcAft>
                <a:spcPts val="0"/>
              </a:spcAft>
              <a:buClr>
                <a:schemeClr val="accent3"/>
              </a:buClr>
              <a:buSzPts val="5600"/>
              <a:buFont typeface="Average"/>
              <a:buChar char="●"/>
              <a:defRPr sz="5600">
                <a:solidFill>
                  <a:schemeClr val="accent3"/>
                </a:solidFill>
                <a:latin typeface="Average"/>
                <a:ea typeface="Average"/>
                <a:cs typeface="Average"/>
                <a:sym typeface="Average"/>
              </a:defRPr>
            </a:lvl1pPr>
            <a:lvl2pPr indent="-508000" lvl="1" marL="914400">
              <a:lnSpc>
                <a:spcPct val="115000"/>
              </a:lnSpc>
              <a:spcBef>
                <a:spcPts val="0"/>
              </a:spcBef>
              <a:spcAft>
                <a:spcPts val="0"/>
              </a:spcAft>
              <a:buClr>
                <a:schemeClr val="accent3"/>
              </a:buClr>
              <a:buSzPts val="4400"/>
              <a:buFont typeface="Average"/>
              <a:buChar char="○"/>
              <a:defRPr sz="4400">
                <a:solidFill>
                  <a:schemeClr val="accent3"/>
                </a:solidFill>
                <a:latin typeface="Average"/>
                <a:ea typeface="Average"/>
                <a:cs typeface="Average"/>
                <a:sym typeface="Average"/>
              </a:defRPr>
            </a:lvl2pPr>
            <a:lvl3pPr indent="-508000" lvl="2" marL="1371600">
              <a:lnSpc>
                <a:spcPct val="115000"/>
              </a:lnSpc>
              <a:spcBef>
                <a:spcPts val="0"/>
              </a:spcBef>
              <a:spcAft>
                <a:spcPts val="0"/>
              </a:spcAft>
              <a:buClr>
                <a:schemeClr val="accent3"/>
              </a:buClr>
              <a:buSzPts val="4400"/>
              <a:buFont typeface="Average"/>
              <a:buChar char="■"/>
              <a:defRPr sz="4400">
                <a:solidFill>
                  <a:schemeClr val="accent3"/>
                </a:solidFill>
                <a:latin typeface="Average"/>
                <a:ea typeface="Average"/>
                <a:cs typeface="Average"/>
                <a:sym typeface="Average"/>
              </a:defRPr>
            </a:lvl3pPr>
            <a:lvl4pPr indent="-508000" lvl="3" marL="1828800">
              <a:lnSpc>
                <a:spcPct val="115000"/>
              </a:lnSpc>
              <a:spcBef>
                <a:spcPts val="0"/>
              </a:spcBef>
              <a:spcAft>
                <a:spcPts val="0"/>
              </a:spcAft>
              <a:buClr>
                <a:schemeClr val="accent3"/>
              </a:buClr>
              <a:buSzPts val="4400"/>
              <a:buFont typeface="Average"/>
              <a:buChar char="●"/>
              <a:defRPr sz="4400">
                <a:solidFill>
                  <a:schemeClr val="accent3"/>
                </a:solidFill>
                <a:latin typeface="Average"/>
                <a:ea typeface="Average"/>
                <a:cs typeface="Average"/>
                <a:sym typeface="Average"/>
              </a:defRPr>
            </a:lvl4pPr>
            <a:lvl5pPr indent="-508000" lvl="4" marL="2286000">
              <a:lnSpc>
                <a:spcPct val="115000"/>
              </a:lnSpc>
              <a:spcBef>
                <a:spcPts val="0"/>
              </a:spcBef>
              <a:spcAft>
                <a:spcPts val="0"/>
              </a:spcAft>
              <a:buClr>
                <a:schemeClr val="accent3"/>
              </a:buClr>
              <a:buSzPts val="4400"/>
              <a:buFont typeface="Average"/>
              <a:buChar char="○"/>
              <a:defRPr sz="4400">
                <a:solidFill>
                  <a:schemeClr val="accent3"/>
                </a:solidFill>
                <a:latin typeface="Average"/>
                <a:ea typeface="Average"/>
                <a:cs typeface="Average"/>
                <a:sym typeface="Average"/>
              </a:defRPr>
            </a:lvl5pPr>
            <a:lvl6pPr indent="-508000" lvl="5" marL="2743200">
              <a:lnSpc>
                <a:spcPct val="115000"/>
              </a:lnSpc>
              <a:spcBef>
                <a:spcPts val="0"/>
              </a:spcBef>
              <a:spcAft>
                <a:spcPts val="0"/>
              </a:spcAft>
              <a:buClr>
                <a:schemeClr val="accent3"/>
              </a:buClr>
              <a:buSzPts val="4400"/>
              <a:buFont typeface="Average"/>
              <a:buChar char="■"/>
              <a:defRPr sz="4400">
                <a:solidFill>
                  <a:schemeClr val="accent3"/>
                </a:solidFill>
                <a:latin typeface="Average"/>
                <a:ea typeface="Average"/>
                <a:cs typeface="Average"/>
                <a:sym typeface="Average"/>
              </a:defRPr>
            </a:lvl6pPr>
            <a:lvl7pPr indent="-508000" lvl="6" marL="3200400">
              <a:lnSpc>
                <a:spcPct val="115000"/>
              </a:lnSpc>
              <a:spcBef>
                <a:spcPts val="0"/>
              </a:spcBef>
              <a:spcAft>
                <a:spcPts val="0"/>
              </a:spcAft>
              <a:buClr>
                <a:schemeClr val="accent3"/>
              </a:buClr>
              <a:buSzPts val="4400"/>
              <a:buFont typeface="Average"/>
              <a:buChar char="●"/>
              <a:defRPr sz="4400">
                <a:solidFill>
                  <a:schemeClr val="accent3"/>
                </a:solidFill>
                <a:latin typeface="Average"/>
                <a:ea typeface="Average"/>
                <a:cs typeface="Average"/>
                <a:sym typeface="Average"/>
              </a:defRPr>
            </a:lvl7pPr>
            <a:lvl8pPr indent="-508000" lvl="7" marL="3657600">
              <a:lnSpc>
                <a:spcPct val="115000"/>
              </a:lnSpc>
              <a:spcBef>
                <a:spcPts val="0"/>
              </a:spcBef>
              <a:spcAft>
                <a:spcPts val="0"/>
              </a:spcAft>
              <a:buClr>
                <a:schemeClr val="accent3"/>
              </a:buClr>
              <a:buSzPts val="4400"/>
              <a:buFont typeface="Average"/>
              <a:buChar char="○"/>
              <a:defRPr sz="4400">
                <a:solidFill>
                  <a:schemeClr val="accent3"/>
                </a:solidFill>
                <a:latin typeface="Average"/>
                <a:ea typeface="Average"/>
                <a:cs typeface="Average"/>
                <a:sym typeface="Average"/>
              </a:defRPr>
            </a:lvl8pPr>
            <a:lvl9pPr indent="-508000" lvl="8" marL="4114800">
              <a:lnSpc>
                <a:spcPct val="115000"/>
              </a:lnSpc>
              <a:spcBef>
                <a:spcPts val="0"/>
              </a:spcBef>
              <a:spcAft>
                <a:spcPts val="0"/>
              </a:spcAft>
              <a:buClr>
                <a:schemeClr val="accent3"/>
              </a:buClr>
              <a:buSzPts val="4400"/>
              <a:buFont typeface="Average"/>
              <a:buChar char="■"/>
              <a:defRPr sz="44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6980500" y="24965383"/>
            <a:ext cx="1097400" cy="2099100"/>
          </a:xfrm>
          <a:prstGeom prst="rect">
            <a:avLst/>
          </a:prstGeom>
          <a:noFill/>
          <a:ln>
            <a:noFill/>
          </a:ln>
        </p:spPr>
        <p:txBody>
          <a:bodyPr anchorCtr="0" anchor="ctr" bIns="284425" lIns="284425" spcFirstLastPara="1" rIns="284425" wrap="square" tIns="284425">
            <a:normAutofit/>
          </a:bodyPr>
          <a:lstStyle>
            <a:lvl1pPr lvl="0" algn="r">
              <a:buNone/>
              <a:defRPr sz="3100">
                <a:solidFill>
                  <a:schemeClr val="accent3"/>
                </a:solidFill>
                <a:latin typeface="Average"/>
                <a:ea typeface="Average"/>
                <a:cs typeface="Average"/>
                <a:sym typeface="Average"/>
              </a:defRPr>
            </a:lvl1pPr>
            <a:lvl2pPr lvl="1" algn="r">
              <a:buNone/>
              <a:defRPr sz="3100">
                <a:solidFill>
                  <a:schemeClr val="accent3"/>
                </a:solidFill>
                <a:latin typeface="Average"/>
                <a:ea typeface="Average"/>
                <a:cs typeface="Average"/>
                <a:sym typeface="Average"/>
              </a:defRPr>
            </a:lvl2pPr>
            <a:lvl3pPr lvl="2" algn="r">
              <a:buNone/>
              <a:defRPr sz="3100">
                <a:solidFill>
                  <a:schemeClr val="accent3"/>
                </a:solidFill>
                <a:latin typeface="Average"/>
                <a:ea typeface="Average"/>
                <a:cs typeface="Average"/>
                <a:sym typeface="Average"/>
              </a:defRPr>
            </a:lvl3pPr>
            <a:lvl4pPr lvl="3" algn="r">
              <a:buNone/>
              <a:defRPr sz="3100">
                <a:solidFill>
                  <a:schemeClr val="accent3"/>
                </a:solidFill>
                <a:latin typeface="Average"/>
                <a:ea typeface="Average"/>
                <a:cs typeface="Average"/>
                <a:sym typeface="Average"/>
              </a:defRPr>
            </a:lvl4pPr>
            <a:lvl5pPr lvl="4" algn="r">
              <a:buNone/>
              <a:defRPr sz="3100">
                <a:solidFill>
                  <a:schemeClr val="accent3"/>
                </a:solidFill>
                <a:latin typeface="Average"/>
                <a:ea typeface="Average"/>
                <a:cs typeface="Average"/>
                <a:sym typeface="Average"/>
              </a:defRPr>
            </a:lvl5pPr>
            <a:lvl6pPr lvl="5" algn="r">
              <a:buNone/>
              <a:defRPr sz="3100">
                <a:solidFill>
                  <a:schemeClr val="accent3"/>
                </a:solidFill>
                <a:latin typeface="Average"/>
                <a:ea typeface="Average"/>
                <a:cs typeface="Average"/>
                <a:sym typeface="Average"/>
              </a:defRPr>
            </a:lvl6pPr>
            <a:lvl7pPr lvl="6" algn="r">
              <a:buNone/>
              <a:defRPr sz="3100">
                <a:solidFill>
                  <a:schemeClr val="accent3"/>
                </a:solidFill>
                <a:latin typeface="Average"/>
                <a:ea typeface="Average"/>
                <a:cs typeface="Average"/>
                <a:sym typeface="Average"/>
              </a:defRPr>
            </a:lvl7pPr>
            <a:lvl8pPr lvl="7" algn="r">
              <a:buNone/>
              <a:defRPr sz="3100">
                <a:solidFill>
                  <a:schemeClr val="accent3"/>
                </a:solidFill>
                <a:latin typeface="Average"/>
                <a:ea typeface="Average"/>
                <a:cs typeface="Average"/>
                <a:sym typeface="Average"/>
              </a:defRPr>
            </a:lvl8pPr>
            <a:lvl9pPr lvl="8" algn="r">
              <a:buNone/>
              <a:defRPr sz="31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jpg"/><Relationship Id="rId9"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7.jpg"/><Relationship Id="rId7" Type="http://schemas.openxmlformats.org/officeDocument/2006/relationships/image" Target="../media/image4.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0643213" y="16117213"/>
            <a:ext cx="6277376" cy="4186201"/>
          </a:xfrm>
          <a:prstGeom prst="rect">
            <a:avLst/>
          </a:prstGeom>
          <a:noFill/>
          <a:ln>
            <a:noFill/>
          </a:ln>
        </p:spPr>
      </p:pic>
      <p:sp>
        <p:nvSpPr>
          <p:cNvPr id="60" name="Google Shape;60;p13"/>
          <p:cNvSpPr/>
          <p:nvPr/>
        </p:nvSpPr>
        <p:spPr>
          <a:xfrm rot="10800000">
            <a:off x="581225" y="21058925"/>
            <a:ext cx="17253600" cy="6071400"/>
          </a:xfrm>
          <a:prstGeom prst="snip2SameRect">
            <a:avLst>
              <a:gd fmla="val 16667" name="adj1"/>
              <a:gd fmla="val 0" name="adj2"/>
            </a:avLst>
          </a:prstGeom>
          <a:solidFill>
            <a:schemeClr val="accent3"/>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335350" y="3224525"/>
            <a:ext cx="8623800" cy="4264200"/>
          </a:xfrm>
          <a:prstGeom prst="roundRect">
            <a:avLst>
              <a:gd fmla="val 16667" name="adj"/>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Oswald"/>
                <a:ea typeface="Oswald"/>
                <a:cs typeface="Oswald"/>
                <a:sym typeface="Oswald"/>
              </a:rPr>
              <a:t>Topic Motivation:</a:t>
            </a:r>
            <a:endParaRPr b="1" sz="3600">
              <a:latin typeface="Oswald"/>
              <a:ea typeface="Oswald"/>
              <a:cs typeface="Oswald"/>
              <a:sym typeface="Oswald"/>
            </a:endParaRPr>
          </a:p>
          <a:p>
            <a:pPr indent="0" lvl="0" marL="0" rtl="0" algn="l">
              <a:spcBef>
                <a:spcPts val="0"/>
              </a:spcBef>
              <a:spcAft>
                <a:spcPts val="0"/>
              </a:spcAft>
              <a:buNone/>
            </a:pPr>
            <a:r>
              <a:rPr lang="en" sz="2200"/>
              <a:t>We found through our user data, gamers can have a hard time playing games with each other due to scheduling conflicts. They also have a hard time deciding what games to play, especially when they been playing the same games for a long time. Our app will try to solve these problems by being able to schedule time slots for when you are playing games and being able to see when your friends are playing games. As well as being able to vote with your friends what games to play, based on the shared games you and your </a:t>
            </a:r>
            <a:r>
              <a:rPr lang="en" sz="2200"/>
              <a:t>friends</a:t>
            </a:r>
            <a:r>
              <a:rPr lang="en" sz="2200"/>
              <a:t> have.</a:t>
            </a:r>
            <a:endParaRPr sz="1800"/>
          </a:p>
        </p:txBody>
      </p:sp>
      <p:sp>
        <p:nvSpPr>
          <p:cNvPr id="62" name="Google Shape;62;p13"/>
          <p:cNvSpPr/>
          <p:nvPr/>
        </p:nvSpPr>
        <p:spPr>
          <a:xfrm>
            <a:off x="477400" y="425625"/>
            <a:ext cx="17253600" cy="2224200"/>
          </a:xfrm>
          <a:prstGeom prst="snip2SameRect">
            <a:avLst>
              <a:gd fmla="val 16667" name="adj1"/>
              <a:gd fmla="val 0" name="adj2"/>
            </a:avLst>
          </a:prstGeom>
          <a:solidFill>
            <a:srgbClr val="69D1FF"/>
          </a:solidFill>
          <a:ln cap="flat" cmpd="sng" w="762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4500">
                <a:latin typeface="Oswald"/>
                <a:ea typeface="Oswald"/>
                <a:cs typeface="Oswald"/>
                <a:sym typeface="Oswald"/>
              </a:rPr>
              <a:t>Game-Plan</a:t>
            </a:r>
            <a:endParaRPr b="1" sz="4500">
              <a:latin typeface="Oswald"/>
              <a:ea typeface="Oswald"/>
              <a:cs typeface="Oswald"/>
              <a:sym typeface="Oswald"/>
            </a:endParaRPr>
          </a:p>
          <a:p>
            <a:pPr indent="0" lvl="0" marL="0" rtl="0" algn="ctr">
              <a:spcBef>
                <a:spcPts val="0"/>
              </a:spcBef>
              <a:spcAft>
                <a:spcPts val="0"/>
              </a:spcAft>
              <a:buNone/>
            </a:pPr>
            <a:r>
              <a:rPr b="1" lang="en" sz="3600">
                <a:latin typeface="Oswald"/>
                <a:ea typeface="Oswald"/>
                <a:cs typeface="Oswald"/>
                <a:sym typeface="Oswald"/>
              </a:rPr>
              <a:t>Group 11</a:t>
            </a:r>
            <a:endParaRPr b="1" sz="3600">
              <a:latin typeface="Oswald"/>
              <a:ea typeface="Oswald"/>
              <a:cs typeface="Oswald"/>
              <a:sym typeface="Oswald"/>
            </a:endParaRPr>
          </a:p>
          <a:p>
            <a:pPr indent="0" lvl="0" marL="0" rtl="0" algn="ctr">
              <a:spcBef>
                <a:spcPts val="0"/>
              </a:spcBef>
              <a:spcAft>
                <a:spcPts val="0"/>
              </a:spcAft>
              <a:buNone/>
            </a:pPr>
            <a:r>
              <a:rPr lang="en" sz="3000"/>
              <a:t>Garrett Abou-Zeid, Bashar Mandily, Zachary Benson, Wil Bishop, Trey Taylor, and Todd Nathan</a:t>
            </a:r>
            <a:endParaRPr sz="3000"/>
          </a:p>
        </p:txBody>
      </p:sp>
      <p:sp>
        <p:nvSpPr>
          <p:cNvPr id="63" name="Google Shape;63;p13"/>
          <p:cNvSpPr/>
          <p:nvPr/>
        </p:nvSpPr>
        <p:spPr>
          <a:xfrm>
            <a:off x="5896625" y="20524575"/>
            <a:ext cx="6418200" cy="1136100"/>
          </a:xfrm>
          <a:prstGeom prst="snip2SameRect">
            <a:avLst>
              <a:gd fmla="val 16667" name="adj1"/>
              <a:gd fmla="val 0" name="adj2"/>
            </a:avLst>
          </a:prstGeom>
          <a:solidFill>
            <a:srgbClr val="8E7CC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100">
                <a:latin typeface="Oswald"/>
                <a:ea typeface="Oswald"/>
                <a:cs typeface="Oswald"/>
                <a:sym typeface="Oswald"/>
              </a:rPr>
              <a:t>Final Idea:</a:t>
            </a:r>
            <a:endParaRPr sz="4100">
              <a:latin typeface="Oswald"/>
              <a:ea typeface="Oswald"/>
              <a:cs typeface="Oswald"/>
              <a:sym typeface="Oswald"/>
            </a:endParaRPr>
          </a:p>
        </p:txBody>
      </p:sp>
      <p:sp>
        <p:nvSpPr>
          <p:cNvPr id="64" name="Google Shape;64;p13"/>
          <p:cNvSpPr/>
          <p:nvPr/>
        </p:nvSpPr>
        <p:spPr>
          <a:xfrm>
            <a:off x="9326850" y="3224525"/>
            <a:ext cx="8658600" cy="4264200"/>
          </a:xfrm>
          <a:prstGeom prst="roundRect">
            <a:avLst>
              <a:gd fmla="val 16667" name="adj"/>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Oswald"/>
                <a:ea typeface="Oswald"/>
                <a:cs typeface="Oswald"/>
                <a:sym typeface="Oswald"/>
              </a:rPr>
              <a:t>Methods &amp; Formative:</a:t>
            </a:r>
            <a:endParaRPr b="1" sz="3600">
              <a:latin typeface="Oswald"/>
              <a:ea typeface="Oswald"/>
              <a:cs typeface="Oswald"/>
              <a:sym typeface="Oswald"/>
            </a:endParaRPr>
          </a:p>
          <a:p>
            <a:pPr indent="0" lvl="0" marL="0" rtl="0" algn="l">
              <a:spcBef>
                <a:spcPts val="0"/>
              </a:spcBef>
              <a:spcAft>
                <a:spcPts val="0"/>
              </a:spcAft>
              <a:buNone/>
            </a:pPr>
            <a:r>
              <a:rPr lang="en" sz="2200"/>
              <a:t>Data was collected via interviewing 6 college students who game in their free time. Each interview lasted around 25 min, depending on how the participants answered the questions prepared by the interviewer. In addition, the transcripts for those interviews were recorded for thematic analysis purposes. Key quotes from each transcript were selected by a team member who wasn’t the interviewer of that participant, then they were clustered and then categorized into themes. Themes were then used to analyze the formative work.</a:t>
            </a:r>
            <a:endParaRPr sz="2200"/>
          </a:p>
        </p:txBody>
      </p:sp>
      <p:sp>
        <p:nvSpPr>
          <p:cNvPr id="65" name="Google Shape;65;p13"/>
          <p:cNvSpPr/>
          <p:nvPr/>
        </p:nvSpPr>
        <p:spPr>
          <a:xfrm>
            <a:off x="317950" y="7993438"/>
            <a:ext cx="17572500" cy="6378900"/>
          </a:xfrm>
          <a:prstGeom prst="roundRect">
            <a:avLst>
              <a:gd fmla="val 16667" name="adj"/>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Oswald"/>
                <a:ea typeface="Oswald"/>
                <a:cs typeface="Oswald"/>
                <a:sym typeface="Oswald"/>
              </a:rPr>
              <a:t>Formative Analysis Results:</a:t>
            </a:r>
            <a:endParaRPr b="1" sz="3600">
              <a:latin typeface="Oswald"/>
              <a:ea typeface="Oswald"/>
              <a:cs typeface="Oswald"/>
              <a:sym typeface="Oswald"/>
            </a:endParaRPr>
          </a:p>
          <a:p>
            <a:pPr indent="0" lvl="0" marL="0" rtl="0" algn="l">
              <a:spcBef>
                <a:spcPts val="0"/>
              </a:spcBef>
              <a:spcAft>
                <a:spcPts val="0"/>
              </a:spcAft>
              <a:buNone/>
            </a:pPr>
            <a:r>
              <a:t/>
            </a:r>
            <a:endParaRPr sz="2200"/>
          </a:p>
          <a:p>
            <a:pPr indent="0" lvl="0" marL="0" rtl="0" algn="l">
              <a:spcBef>
                <a:spcPts val="0"/>
              </a:spcBef>
              <a:spcAft>
                <a:spcPts val="0"/>
              </a:spcAft>
              <a:buNone/>
            </a:pPr>
            <a:r>
              <a:rPr b="1" lang="en" sz="2200"/>
              <a:t>ALLOWS PEOPLE TO CONNECT WITH THEIR FRIENDS TO PLAY GAMES TOGETHER</a:t>
            </a:r>
            <a:r>
              <a:rPr lang="en" sz="2200"/>
              <a:t>: Many people prefer to play games with friends, such as one user who said, </a:t>
            </a:r>
            <a:r>
              <a:rPr lang="en" sz="2200"/>
              <a:t>“I prefer to play with my friends when I play.”</a:t>
            </a:r>
            <a:r>
              <a:rPr lang="en" sz="2200"/>
              <a:t>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b="1" lang="en" sz="2200"/>
              <a:t>ALLOWS PEOPLE TO COMPARE THEIR SCHEDULES WITH FRIENDS TO FIND TIME FOR GAMING TOGETHER:</a:t>
            </a:r>
            <a:r>
              <a:rPr lang="en" sz="2200"/>
              <a:t> Many people often want to play with friends but find it difficult to find time they all have free, such as an interview participant who said, </a:t>
            </a:r>
            <a:r>
              <a:rPr lang="en" sz="2200"/>
              <a:t>“My friends can’t play when I can; either they already fell asleep or they have other things to do.”</a:t>
            </a:r>
            <a:endParaRPr sz="2200"/>
          </a:p>
          <a:p>
            <a:pPr indent="0" lvl="0" marL="0" rtl="0" algn="l">
              <a:spcBef>
                <a:spcPts val="0"/>
              </a:spcBef>
              <a:spcAft>
                <a:spcPts val="0"/>
              </a:spcAft>
              <a:buNone/>
            </a:pPr>
            <a:r>
              <a:t/>
            </a:r>
            <a:endParaRPr sz="2200"/>
          </a:p>
          <a:p>
            <a:pPr indent="0" lvl="0" marL="0" marR="3107337" rtl="0" algn="l">
              <a:spcBef>
                <a:spcPts val="0"/>
              </a:spcBef>
              <a:spcAft>
                <a:spcPts val="0"/>
              </a:spcAft>
              <a:buNone/>
            </a:pPr>
            <a:r>
              <a:rPr b="1" lang="en" sz="2200"/>
              <a:t>ALLOWS PEOPLE TO CHOOSE A GAME THAT THE WHOLE FRIEND GROUP CAN AGREE ON:</a:t>
            </a:r>
            <a:r>
              <a:rPr lang="en" sz="2200"/>
              <a:t> Often people want to come to consensus before playing a new game with their friends, such as the interview participant who said, “We think about what we play first in terms of like what everyone wants to play.”</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b="1" lang="en" sz="2200"/>
              <a:t>ALLOWS PEOPLE TO AUTOMATICALLY SEE WHICH GAMES THEY ALL ALREADY OWN: </a:t>
            </a:r>
            <a:r>
              <a:rPr lang="en" sz="2200"/>
              <a:t>Our interview participants expressed that they have difficulty finding a game which all of the people in their friend group own a copy of. One participant said, “If I'm looking for a new game to play, I'll look through my Steam library or whatever I have downloaded.” This could be alleviated if they used Game-Plan to automatically suggest games that they and their friends all have.</a:t>
            </a:r>
            <a:endParaRPr sz="2200"/>
          </a:p>
        </p:txBody>
      </p:sp>
      <p:sp>
        <p:nvSpPr>
          <p:cNvPr id="66" name="Google Shape;66;p13"/>
          <p:cNvSpPr/>
          <p:nvPr/>
        </p:nvSpPr>
        <p:spPr>
          <a:xfrm>
            <a:off x="196388" y="14877050"/>
            <a:ext cx="8658600" cy="5181900"/>
          </a:xfrm>
          <a:prstGeom prst="roundRect">
            <a:avLst>
              <a:gd fmla="val 16667" name="adj"/>
            </a:avLst>
          </a:prstGeom>
          <a:solidFill>
            <a:schemeClr val="lt2"/>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Oswald"/>
                <a:ea typeface="Oswald"/>
                <a:cs typeface="Oswald"/>
                <a:sym typeface="Oswald"/>
              </a:rPr>
              <a:t>Selection Process:</a:t>
            </a:r>
            <a:endParaRPr b="1" sz="3600">
              <a:latin typeface="Oswald"/>
              <a:ea typeface="Oswald"/>
              <a:cs typeface="Oswald"/>
              <a:sym typeface="Oswald"/>
            </a:endParaRPr>
          </a:p>
          <a:p>
            <a:pPr indent="0" lvl="0" marL="0" rtl="0" algn="l">
              <a:spcBef>
                <a:spcPts val="0"/>
              </a:spcBef>
              <a:spcAft>
                <a:spcPts val="0"/>
              </a:spcAft>
              <a:buNone/>
            </a:pPr>
            <a:r>
              <a:rPr lang="en" sz="2200"/>
              <a:t>We used IDEO ideation to generate ideas for our our app and came up with over a hundred different </a:t>
            </a:r>
            <a:r>
              <a:rPr lang="en" sz="2200"/>
              <a:t>ideas that</a:t>
            </a:r>
            <a:r>
              <a:rPr lang="en" sz="2200"/>
              <a:t> fit with the key themes found in our thematic analysis of the user data. From the hundreds of ideas we culled ideas that didn’t fit, combined similar ideas, and then clustered the remaining ideas into a few bigger app ideas, until we had a handful of good ideas. We then took a group vote on what idea, of the remaining list, we felt fit best with our themes and </a:t>
            </a:r>
            <a:r>
              <a:rPr lang="en" sz="2200"/>
              <a:t>implications. With our final idea selected we refined and completed the feature set of that idea with what we felt best fit the core purpose of our final idea.</a:t>
            </a:r>
            <a:endParaRPr sz="2200"/>
          </a:p>
        </p:txBody>
      </p:sp>
      <p:sp>
        <p:nvSpPr>
          <p:cNvPr id="67" name="Google Shape;67;p13"/>
          <p:cNvSpPr/>
          <p:nvPr/>
        </p:nvSpPr>
        <p:spPr>
          <a:xfrm>
            <a:off x="1085675" y="21240250"/>
            <a:ext cx="4114800" cy="34500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3"/>
          <p:cNvPicPr preferRelativeResize="0"/>
          <p:nvPr/>
        </p:nvPicPr>
        <p:blipFill rotWithShape="1">
          <a:blip r:embed="rId4">
            <a:alphaModFix/>
          </a:blip>
          <a:srcRect b="71348" l="10670" r="51302" t="5003"/>
          <a:stretch/>
        </p:blipFill>
        <p:spPr>
          <a:xfrm>
            <a:off x="1217363" y="21391894"/>
            <a:ext cx="1844824" cy="1472128"/>
          </a:xfrm>
          <a:prstGeom prst="rect">
            <a:avLst/>
          </a:prstGeom>
          <a:noFill/>
          <a:ln>
            <a:noFill/>
          </a:ln>
        </p:spPr>
      </p:pic>
      <p:pic>
        <p:nvPicPr>
          <p:cNvPr id="69" name="Google Shape;69;p13"/>
          <p:cNvPicPr preferRelativeResize="0"/>
          <p:nvPr/>
        </p:nvPicPr>
        <p:blipFill rotWithShape="1">
          <a:blip r:embed="rId4">
            <a:alphaModFix/>
          </a:blip>
          <a:srcRect b="48569" l="11197" r="55226" t="30776"/>
          <a:stretch/>
        </p:blipFill>
        <p:spPr>
          <a:xfrm>
            <a:off x="3229588" y="21399888"/>
            <a:ext cx="1844824" cy="1456138"/>
          </a:xfrm>
          <a:prstGeom prst="rect">
            <a:avLst/>
          </a:prstGeom>
          <a:noFill/>
          <a:ln>
            <a:noFill/>
          </a:ln>
        </p:spPr>
      </p:pic>
      <p:pic>
        <p:nvPicPr>
          <p:cNvPr id="70" name="Google Shape;70;p13"/>
          <p:cNvPicPr preferRelativeResize="0"/>
          <p:nvPr/>
        </p:nvPicPr>
        <p:blipFill rotWithShape="1">
          <a:blip r:embed="rId4">
            <a:alphaModFix/>
          </a:blip>
          <a:srcRect b="48569" l="49906" r="18360" t="29603"/>
          <a:stretch/>
        </p:blipFill>
        <p:spPr>
          <a:xfrm>
            <a:off x="2220675" y="22979776"/>
            <a:ext cx="1844800" cy="1628242"/>
          </a:xfrm>
          <a:prstGeom prst="rect">
            <a:avLst/>
          </a:prstGeom>
          <a:noFill/>
          <a:ln>
            <a:noFill/>
          </a:ln>
        </p:spPr>
      </p:pic>
      <p:sp>
        <p:nvSpPr>
          <p:cNvPr id="71" name="Google Shape;71;p13"/>
          <p:cNvSpPr/>
          <p:nvPr/>
        </p:nvSpPr>
        <p:spPr>
          <a:xfrm>
            <a:off x="1420925" y="24901450"/>
            <a:ext cx="4247100" cy="1897800"/>
          </a:xfrm>
          <a:prstGeom prst="rect">
            <a:avLst/>
          </a:prstGeom>
          <a:solidFill>
            <a:srgbClr val="69D1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Taylor and their group of friends have grown bored of their usual games and want to play something new together. They could spend hours trying to find games </a:t>
            </a:r>
            <a:r>
              <a:rPr lang="en" sz="1300"/>
              <a:t>that</a:t>
            </a:r>
            <a:r>
              <a:rPr lang="en" sz="1300"/>
              <a:t> they all own, and that everyone would want to play, but they </a:t>
            </a:r>
            <a:r>
              <a:rPr lang="en" sz="1300"/>
              <a:t>don't</a:t>
            </a:r>
            <a:r>
              <a:rPr lang="en" sz="1300"/>
              <a:t> have to because they have the Game-Plan it app. Taylor and their friends look at the shared library tab for their friends, and use the app’s voting feature to quickly find games in common and pick out a new game to play together.</a:t>
            </a:r>
            <a:endParaRPr sz="2200"/>
          </a:p>
        </p:txBody>
      </p:sp>
      <p:sp>
        <p:nvSpPr>
          <p:cNvPr id="72" name="Google Shape;72;p13"/>
          <p:cNvSpPr/>
          <p:nvPr/>
        </p:nvSpPr>
        <p:spPr>
          <a:xfrm>
            <a:off x="6583175" y="24134875"/>
            <a:ext cx="5249700" cy="2417100"/>
          </a:xfrm>
          <a:prstGeom prst="rect">
            <a:avLst/>
          </a:prstGeom>
          <a:solidFill>
            <a:srgbClr val="69D1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Sarah and their group of friends all play the same multiplayer game and there is a big new update coming out soon. Sarah wants to play this new expansion with her friends, but with everyone having such busy lives Sarah </a:t>
            </a:r>
            <a:r>
              <a:rPr lang="en" sz="1300"/>
              <a:t>doesn’t</a:t>
            </a:r>
            <a:r>
              <a:rPr lang="en" sz="1300"/>
              <a:t> know when they all have free time. Luckily Sarah and their friends have the Game-Plan app, so Sarah can go onto the app and check their group’s </a:t>
            </a:r>
            <a:r>
              <a:rPr lang="en" sz="1300"/>
              <a:t>calendar</a:t>
            </a:r>
            <a:r>
              <a:rPr lang="en" sz="1300"/>
              <a:t> feature to see what days her friends have marked down some free time. Sarah finds that they all have free time to play the new update together in a few days and messages their friends about it. On Wednesday night Sarah and </a:t>
            </a:r>
            <a:r>
              <a:rPr lang="en" sz="1300"/>
              <a:t>their</a:t>
            </a:r>
            <a:r>
              <a:rPr lang="en" sz="1300"/>
              <a:t> friends have a blast playing the new expansion all together for the first time.</a:t>
            </a:r>
            <a:endParaRPr sz="2200"/>
          </a:p>
        </p:txBody>
      </p:sp>
      <p:sp>
        <p:nvSpPr>
          <p:cNvPr id="73" name="Google Shape;73;p13"/>
          <p:cNvSpPr/>
          <p:nvPr/>
        </p:nvSpPr>
        <p:spPr>
          <a:xfrm>
            <a:off x="13010975" y="21240250"/>
            <a:ext cx="4114800" cy="35919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638975" y="21881825"/>
            <a:ext cx="5138100" cy="2031900"/>
          </a:xfrm>
          <a:prstGeom prst="rect">
            <a:avLst/>
          </a:prstGeom>
          <a:solidFill>
            <a:srgbClr val="43434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3"/>
          <p:cNvPicPr preferRelativeResize="0"/>
          <p:nvPr/>
        </p:nvPicPr>
        <p:blipFill rotWithShape="1">
          <a:blip r:embed="rId5">
            <a:alphaModFix/>
          </a:blip>
          <a:srcRect b="37118" l="49815" r="11263" t="40598"/>
          <a:stretch/>
        </p:blipFill>
        <p:spPr>
          <a:xfrm>
            <a:off x="15103961" y="23155536"/>
            <a:ext cx="1953874" cy="1439099"/>
          </a:xfrm>
          <a:prstGeom prst="rect">
            <a:avLst/>
          </a:prstGeom>
          <a:noFill/>
          <a:ln>
            <a:noFill/>
          </a:ln>
        </p:spPr>
      </p:pic>
      <p:pic>
        <p:nvPicPr>
          <p:cNvPr id="76" name="Google Shape;76;p13"/>
          <p:cNvPicPr preferRelativeResize="0"/>
          <p:nvPr/>
        </p:nvPicPr>
        <p:blipFill rotWithShape="1">
          <a:blip r:embed="rId5">
            <a:alphaModFix/>
          </a:blip>
          <a:srcRect b="36662" l="7911" r="55339" t="41054"/>
          <a:stretch/>
        </p:blipFill>
        <p:spPr>
          <a:xfrm>
            <a:off x="13078926" y="23113000"/>
            <a:ext cx="1953874" cy="1524168"/>
          </a:xfrm>
          <a:prstGeom prst="rect">
            <a:avLst/>
          </a:prstGeom>
          <a:noFill/>
          <a:ln>
            <a:noFill/>
          </a:ln>
        </p:spPr>
      </p:pic>
      <p:pic>
        <p:nvPicPr>
          <p:cNvPr id="77" name="Google Shape;77;p13"/>
          <p:cNvPicPr preferRelativeResize="0"/>
          <p:nvPr/>
        </p:nvPicPr>
        <p:blipFill rotWithShape="1">
          <a:blip r:embed="rId5">
            <a:alphaModFix/>
          </a:blip>
          <a:srcRect b="72513" l="53339" r="7741" t="3343"/>
          <a:stretch/>
        </p:blipFill>
        <p:spPr>
          <a:xfrm>
            <a:off x="15103961" y="21412852"/>
            <a:ext cx="1953874" cy="1559148"/>
          </a:xfrm>
          <a:prstGeom prst="rect">
            <a:avLst/>
          </a:prstGeom>
          <a:noFill/>
          <a:ln>
            <a:noFill/>
          </a:ln>
        </p:spPr>
      </p:pic>
      <p:pic>
        <p:nvPicPr>
          <p:cNvPr id="78" name="Google Shape;78;p13"/>
          <p:cNvPicPr preferRelativeResize="0"/>
          <p:nvPr/>
        </p:nvPicPr>
        <p:blipFill rotWithShape="1">
          <a:blip r:embed="rId5">
            <a:alphaModFix/>
          </a:blip>
          <a:srcRect b="70968" l="6892" r="54185" t="4888"/>
          <a:stretch/>
        </p:blipFill>
        <p:spPr>
          <a:xfrm>
            <a:off x="13078914" y="21412852"/>
            <a:ext cx="1953874" cy="1559148"/>
          </a:xfrm>
          <a:prstGeom prst="rect">
            <a:avLst/>
          </a:prstGeom>
          <a:noFill/>
          <a:ln>
            <a:noFill/>
          </a:ln>
        </p:spPr>
      </p:pic>
      <p:pic>
        <p:nvPicPr>
          <p:cNvPr id="79" name="Google Shape;79;p13"/>
          <p:cNvPicPr preferRelativeResize="0"/>
          <p:nvPr/>
        </p:nvPicPr>
        <p:blipFill rotWithShape="1">
          <a:blip r:embed="rId6">
            <a:alphaModFix/>
          </a:blip>
          <a:srcRect b="71042" l="48894" r="12185" t="5134"/>
          <a:stretch/>
        </p:blipFill>
        <p:spPr>
          <a:xfrm>
            <a:off x="9326862" y="22044275"/>
            <a:ext cx="2139172" cy="1706998"/>
          </a:xfrm>
          <a:prstGeom prst="rect">
            <a:avLst/>
          </a:prstGeom>
          <a:noFill/>
          <a:ln>
            <a:noFill/>
          </a:ln>
        </p:spPr>
      </p:pic>
      <p:pic>
        <p:nvPicPr>
          <p:cNvPr id="80" name="Google Shape;80;p13"/>
          <p:cNvPicPr preferRelativeResize="0"/>
          <p:nvPr/>
        </p:nvPicPr>
        <p:blipFill rotWithShape="1">
          <a:blip r:embed="rId6">
            <a:alphaModFix/>
          </a:blip>
          <a:srcRect b="71690" l="9036" r="54216" t="4486"/>
          <a:stretch/>
        </p:blipFill>
        <p:spPr>
          <a:xfrm>
            <a:off x="7026675" y="22044274"/>
            <a:ext cx="2019776" cy="1707008"/>
          </a:xfrm>
          <a:prstGeom prst="rect">
            <a:avLst/>
          </a:prstGeom>
          <a:noFill/>
          <a:ln>
            <a:noFill/>
          </a:ln>
        </p:spPr>
      </p:pic>
      <p:sp>
        <p:nvSpPr>
          <p:cNvPr id="81" name="Google Shape;81;p13"/>
          <p:cNvSpPr/>
          <p:nvPr/>
        </p:nvSpPr>
        <p:spPr>
          <a:xfrm>
            <a:off x="12526025" y="24968500"/>
            <a:ext cx="4531800" cy="1763700"/>
          </a:xfrm>
          <a:prstGeom prst="rect">
            <a:avLst/>
          </a:prstGeom>
          <a:solidFill>
            <a:srgbClr val="69D1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Sam is on their way </a:t>
            </a:r>
            <a:r>
              <a:rPr lang="en" sz="1300"/>
              <a:t>home</a:t>
            </a:r>
            <a:r>
              <a:rPr lang="en" sz="1300"/>
              <a:t> and wants to play some video games with their friends, but they </a:t>
            </a:r>
            <a:r>
              <a:rPr lang="en" sz="1300"/>
              <a:t>don't</a:t>
            </a:r>
            <a:r>
              <a:rPr lang="en" sz="1300"/>
              <a:t> know if any of their friends are available. They check the Game-Plan app and see that their friend Todd is playing video games right now, and has a lot of free time left to play games. Sam messages Todd and asks them if he can join when he gets home. Todd and Same spend the next two hours having fun playing video games together.</a:t>
            </a:r>
            <a:endParaRPr sz="1300"/>
          </a:p>
        </p:txBody>
      </p:sp>
      <p:pic>
        <p:nvPicPr>
          <p:cNvPr id="82" name="Google Shape;82;p13"/>
          <p:cNvPicPr preferRelativeResize="0"/>
          <p:nvPr/>
        </p:nvPicPr>
        <p:blipFill>
          <a:blip r:embed="rId7">
            <a:alphaModFix/>
          </a:blip>
          <a:stretch>
            <a:fillRect/>
          </a:stretch>
        </p:blipFill>
        <p:spPr>
          <a:xfrm rot="-2339399">
            <a:off x="8149150" y="13781050"/>
            <a:ext cx="4876800" cy="4876800"/>
          </a:xfrm>
          <a:prstGeom prst="rect">
            <a:avLst/>
          </a:prstGeom>
          <a:noFill/>
          <a:ln>
            <a:noFill/>
          </a:ln>
        </p:spPr>
      </p:pic>
      <p:pic>
        <p:nvPicPr>
          <p:cNvPr id="83" name="Google Shape;83;p13"/>
          <p:cNvPicPr preferRelativeResize="0"/>
          <p:nvPr/>
        </p:nvPicPr>
        <p:blipFill>
          <a:blip r:embed="rId8">
            <a:alphaModFix/>
          </a:blip>
          <a:stretch>
            <a:fillRect/>
          </a:stretch>
        </p:blipFill>
        <p:spPr>
          <a:xfrm rot="1334165">
            <a:off x="15191421" y="6503180"/>
            <a:ext cx="2044332" cy="2891388"/>
          </a:xfrm>
          <a:prstGeom prst="rect">
            <a:avLst/>
          </a:prstGeom>
          <a:noFill/>
          <a:ln>
            <a:noFill/>
          </a:ln>
        </p:spPr>
      </p:pic>
      <p:pic>
        <p:nvPicPr>
          <p:cNvPr id="84" name="Google Shape;84;p13"/>
          <p:cNvPicPr preferRelativeResize="0"/>
          <p:nvPr/>
        </p:nvPicPr>
        <p:blipFill>
          <a:blip r:embed="rId9">
            <a:alphaModFix/>
          </a:blip>
          <a:stretch>
            <a:fillRect/>
          </a:stretch>
        </p:blipFill>
        <p:spPr>
          <a:xfrm rot="1150360">
            <a:off x="15081769" y="14042186"/>
            <a:ext cx="2648400" cy="264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