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Amatic SC"/>
      <p:regular r:id="rId38"/>
      <p:bold r:id="rId39"/>
    </p:embeddedFont>
    <p:embeddedFont>
      <p:font typeface="Source Code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regular.fntdata"/><Relationship Id="rId20" Type="http://schemas.openxmlformats.org/officeDocument/2006/relationships/slide" Target="slides/slide16.xml"/><Relationship Id="rId42" Type="http://schemas.openxmlformats.org/officeDocument/2006/relationships/font" Target="fonts/SourceCodePro-italic.fntdata"/><Relationship Id="rId41" Type="http://schemas.openxmlformats.org/officeDocument/2006/relationships/font" Target="fonts/SourceCodePr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SourceCodePr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AmaticSC-bold.fntdata"/><Relationship Id="rId16" Type="http://schemas.openxmlformats.org/officeDocument/2006/relationships/slide" Target="slides/slide12.xml"/><Relationship Id="rId38" Type="http://schemas.openxmlformats.org/officeDocument/2006/relationships/font" Target="fonts/AmaticSC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a708369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a708369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a70836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a70836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ca708369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ca708369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a708369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a708369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a708369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a708369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a708369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a708369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a70836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a70836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ca708369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ca708369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ca708369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ca708369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a708369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a708369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ca70836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ca70836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a708369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ca708369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a708369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a708369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ca708369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ca708369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ca708369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ca708369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ca708369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ca708369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a708369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a708369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a708369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a708369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ca708369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ca708369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0197ed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d0197ed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0197ed4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0197ed4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a708369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a708369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0197ed4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d0197ed4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0197ed41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0197ed41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0197ed41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0197ed4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ca708369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ca708369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a708369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a708369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a708369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a708369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a708369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a708369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a708369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a708369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a708369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a708369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a708369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a708369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Classification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6545: Data Science and MLOps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Jie Tao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Fairfield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hyperplane, then?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hyperplane is the linear boundary that separates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you have some data or 2-classes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Sure we can!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But is that all?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Certainly not!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I can draw a lot HYPERPLANES!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But which one is the BEST?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75" y="2158750"/>
            <a:ext cx="2950225" cy="27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hyperplane, then?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hyperplane is the linear boundary that separates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you have some data or 2-classes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simplify things...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Which one is better, B1 or B2?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But what do you mean by BETTER?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800" y="2243575"/>
            <a:ext cx="2935500" cy="27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hyperplane, then?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hyperplane is the linear boundary that separates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you have some data or 2-classes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simplify things...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Which one is better, B1 or B2?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But what do you mean by BETTER?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The best hyperplane maximizes margin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So B1 is BETTER than B2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175" y="2281847"/>
            <a:ext cx="2865125" cy="27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maximizes margin, then?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margin reduces capacity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i.e., fewer possible models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Lesson from Learning Theory: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training error is likely to be evidence of low generalization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words, you are training a stronger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Classifier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we know hyperplanes are decision boundaries, how do we make decisions using them?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9475"/>
            <a:ext cx="5237200" cy="3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27800" y="3935275"/>
            <a:ext cx="31197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Neural Nets use a similar function </a:t>
            </a:r>
            <a:r>
              <a:rPr i="1" lang="en">
                <a:solidFill>
                  <a:srgbClr val="FF0000"/>
                </a:solidFill>
              </a:rPr>
              <a:t>f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Under the hood...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maximize: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is equivalent to minimizing: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subjected to the following constraints: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 constrained optimization problem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Numerical approaches to solve it (e.g., quadratic programming)</a:t>
            </a:r>
            <a:br>
              <a:rPr lang="en"/>
            </a:b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775" y="1093850"/>
            <a:ext cx="4429625" cy="26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problem is not linear separable?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354330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3733025" y="1489425"/>
            <a:ext cx="4647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Points in blue circles are classified wrong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cannot find a linear hyperplane, or can we?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Introduce slack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minimize: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Subject 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Slack variables is the resistance of errors</a:t>
            </a:r>
            <a:br>
              <a:rPr lang="en"/>
            </a:b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775" y="2111100"/>
            <a:ext cx="1856324" cy="5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525" y="2950100"/>
            <a:ext cx="3110358" cy="5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 variables allows errors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093850"/>
            <a:ext cx="60579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5712650" y="1253775"/>
            <a:ext cx="3119700" cy="18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But till now SVMs function like multiple logistic regression models…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That’s not all for SVMs.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SVMs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a non-linear boundary if the problem is not linear separable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025" y="1996763"/>
            <a:ext cx="40576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Wait… but how?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transform data into a higher dimensional space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2081113"/>
            <a:ext cx="51339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SVMs introduces in COLT-92 by Boser, Guyon &amp; Vapnik.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from Statistical Learning Theory in the 1960s – became rather popular since.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Empirically good performance: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Bioinformatics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mining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recognition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can do this...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4111"/>
            <a:ext cx="3451574" cy="25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725" y="1723098"/>
            <a:ext cx="3451575" cy="258662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/>
          <p:nvPr/>
        </p:nvSpPr>
        <p:spPr>
          <a:xfrm>
            <a:off x="3930975" y="2564100"/>
            <a:ext cx="1258500" cy="8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SVM Kernels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0275"/>
            <a:ext cx="6718700" cy="34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kernels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62769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“kernel trick”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input data and transform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Explicify some “hidden” boundaries that cannot be observed directly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core of SVM algorithm is to identify the most optimal hyperplane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kernel function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the most tricky part of using SVM.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kernel function is important because it creates the kernel matrix, which summarizes all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a low degree (&lt;5) polynomial kernel or RBF kernel with a reasonable width is a good initial try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SVM with RBF kernel is closely related to RBF neural networks, with the centers of the radial basis functions automatically chosen for SVM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done in trial-and-error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aspects of SVM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SVM for multi-class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are originally designed for binary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“dummies” for multi-class target, then train multiple binary classifiers – then combine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interpret SVM results, for both classification and regression?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performing logistic regression on the SVM output of a set of data (validation set) that is not used for training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vs. other classifiers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075" y="1093850"/>
            <a:ext cx="5013840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pros &amp; cons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best classification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(construction and interference)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Scalable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deal with all kinds of inputs (continuous, categorical, series/sequences, tree)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Black-box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so applicable to discrete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specify the kernel function (not out-of-box)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with multiple classes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Learning 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learning refers to algorithms that combine the predictions from two or more models.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Based on popularity, there are mainly three types of ensemble 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Boosting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Ensemble Learning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multiple weak learner (typically an unpruned DT)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 the same learning algorithm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different subsets of the training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that the subsets don’t have to disjoint - that’s different from 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results from the weak learners are combined using simple statistical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Voting (</a:t>
            </a:r>
            <a:r>
              <a:rPr b="1" lang="en"/>
              <a:t>e.g., majority vote)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</a:t>
            </a:r>
            <a:r>
              <a:rPr lang="en"/>
              <a:t>algorithms</a:t>
            </a:r>
            <a:r>
              <a:rPr lang="en"/>
              <a:t> (supported by sklearn）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Canonical tree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of SVMs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generalization	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	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well with few training instances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globally best model	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	algorithms	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Amenable to the kernel trick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Ensemble Learning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member </a:t>
            </a:r>
            <a:r>
              <a:rPr lang="en"/>
              <a:t>models</a:t>
            </a:r>
            <a:r>
              <a:rPr lang="en"/>
              <a:t> (typically using multiple fast algorithms, Regression, DT, NB,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whole of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train a meta-model using the results from the member models as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relying on voting or averaging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using linear/logistic regression → similar as weighted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we can use non-linear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Bagging attempts cancel out the bias from your training data, while stacking attempts to cancel out bias from different algorithms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Ensemble Learning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focus to correctly classified samples (in the training 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weak learners (DTs) using a small subset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voting or averaging to combine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Weights are the performance of the weak learners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learner perform well, more weight assigned to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 toward hard to predict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teratively add ensemble members to correct predictions of prior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predictions using a weighted average of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AdaBoost and XGBoost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9" y="1115125"/>
            <a:ext cx="2866743" cy="34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22" y="940900"/>
            <a:ext cx="2495300" cy="35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8575" y="1030325"/>
            <a:ext cx="3245750" cy="34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/>
        </p:nvSpPr>
        <p:spPr>
          <a:xfrm>
            <a:off x="1168925" y="802500"/>
            <a:ext cx="70041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Now let’s see some </a:t>
            </a:r>
            <a:endParaRPr b="1" sz="48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SVM &amp; </a:t>
            </a:r>
            <a:r>
              <a:rPr b="1" lang="en" sz="48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XGBoost </a:t>
            </a:r>
            <a:endParaRPr b="1" sz="48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in action!</a:t>
            </a:r>
            <a:endParaRPr b="1" sz="48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overview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Idea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Optimal hyperplane for linearly separable patterns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 to patterns that are not linearly separable by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transformation of original data to map into new space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kernel trick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 usually used for pattern recognition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- motivation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50 images of dragons and 50 images of phoenix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convert them into 100 x 100 images, so we have a data set of 10,000 features for each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new image, how do we know is it a dragon or phoenix?</a:t>
            </a:r>
            <a:br>
              <a:rPr lang="en"/>
            </a:b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63" y="1847850"/>
            <a:ext cx="50958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support vectors?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vectors are the data points that lie closest to the decision surface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difficult to classify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have direct bearing on optimum location of the decision surface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identify the </a:t>
            </a:r>
            <a:r>
              <a:rPr lang="en">
                <a:solidFill>
                  <a:srgbClr val="FF0000"/>
                </a:solidFill>
              </a:rPr>
              <a:t>optimal hyperplane</a:t>
            </a:r>
            <a:r>
              <a:rPr lang="en"/>
              <a:t> from the function class with the lowest distance from the decision surface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025" y="2206950"/>
            <a:ext cx="2846275" cy="26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hyperplane, then?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hyperplane is the linear </a:t>
            </a:r>
            <a:r>
              <a:rPr lang="en"/>
              <a:t>boundary</a:t>
            </a:r>
            <a:r>
              <a:rPr lang="en"/>
              <a:t> that separates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you have some data or 2-classes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Can you find a hyperplane?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hyperplane, then?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hyperplane is the linear boundary that separates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you have some data or 2-classes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Sure we can!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But is that all?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575" y="2205872"/>
            <a:ext cx="2855725" cy="26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hyperplane, then?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hyperplane is the linear boundary that separates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you have some data or 2-classes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Sure we can!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But is that all?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Certainly not!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325" y="2191325"/>
            <a:ext cx="2883975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