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0e736a1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0e736a1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10e736a1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10e736a1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0e736a1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10e736a1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0e736a1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0e736a1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0e736a1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0e736a1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0e736a1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0e736a1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0e736a1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0e736a1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0e736a1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0e736a1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0e736a1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10e736a1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0e736a1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0e736a1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10e736a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10e736a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0e736a1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0e736a1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0e736a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10e736a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0e736a1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0e736a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0e736a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10e736a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0e736a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0e736a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0e736a1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0e736a1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0e736a1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0e736a1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0e736a1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10e736a1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achinelearningmastery.com/data-leakage-machine-learning/" TargetMode="External"/><Relationship Id="rId4" Type="http://schemas.openxmlformats.org/officeDocument/2006/relationships/hyperlink" Target="https://machinelearningmastery.com/data-preparation-without-data-leakage/" TargetMode="External"/><Relationship Id="rId5" Type="http://schemas.openxmlformats.org/officeDocument/2006/relationships/hyperlink" Target="https://www.analyticsvidhya.com/blog/2021/07/data-leakage-and-its-effect-on-the-performance-of-an-ml-model/" TargetMode="External"/><Relationship Id="rId6" Type="http://schemas.openxmlformats.org/officeDocument/2006/relationships/hyperlink" Target="https://towardsdatascience.com/data-leakage-in-machine-learning-how-it-can-be-detected-and-minimize-the-risk-8ef4e3a97562" TargetMode="External"/><Relationship Id="rId7" Type="http://schemas.openxmlformats.org/officeDocument/2006/relationships/hyperlink" Target="https://towardsdatascience.com/data-leakage-in-machine-learning-10bdd3eec74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Leakage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5033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do we fight them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8" y="1902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1700" y="3589925"/>
            <a:ext cx="8520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6545: Data Science &amp; MLOps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Dr. Jie Tao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Fairfield Dolan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the following </a:t>
            </a:r>
            <a:r>
              <a:rPr lang="en"/>
              <a:t>scenarios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the scores of a basketball game to predict win/lose?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the grades for each deliverable in a course to predict pass/fail?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use them to calculate the target, so you cannot use them as predictors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3- More Sophisticated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scaling you do when preparing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z-score scaling, you need to know the mean/standard deviation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if you use the global mean/standard deviation, that means you are including information about your TESTING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problem with the follow classification problem (dogs vs. cats)?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5725"/>
            <a:ext cx="2770550" cy="27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439" y="2088925"/>
            <a:ext cx="4839863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4 - cont’d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about this? (dogs vs. cats again)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231800"/>
            <a:ext cx="3352276" cy="25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439" y="2088925"/>
            <a:ext cx="4839863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Data Leakage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Rules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results is too good to be true, it is NOT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see a nearly perfect model, think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helps.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your EDA, if a feature is very highly correlated with your target, think about whether to use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Rule of thumb: &gt;=90%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 helps, too.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complete training your initial model, look at feature importance. Very highly important features might be fishy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Background/Domain knowledge is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if a patient went through a certain procedure, it may relate to the severity of a certain disease.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Causes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Preprocessing: scaling, PCA,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Duplicates between your training and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relationships: using future/unknown data to train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Inappropriate problem design/statement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battle Data Leakage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that to be considered/implemented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out a set for testing - do not touch it in any preparation/modeling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target feature aside - do not </a:t>
            </a:r>
            <a:r>
              <a:rPr lang="en"/>
              <a:t>touch</a:t>
            </a:r>
            <a:r>
              <a:rPr lang="en"/>
              <a:t> it in data prep, and 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cross validation on the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leaky features using EDA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compare training vs. testing results: big overfitting can be signs of leakage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Techniques to be Considered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cutoff: set up a time spot and only use the data </a:t>
            </a:r>
            <a:r>
              <a:rPr i="1" lang="en"/>
              <a:t>prior</a:t>
            </a:r>
            <a:r>
              <a:rPr lang="en"/>
              <a:t> to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noise to your data: making the learning/training process harder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pipelines: pipelines are </a:t>
            </a:r>
            <a:r>
              <a:rPr lang="en"/>
              <a:t>predefined</a:t>
            </a:r>
            <a:r>
              <a:rPr lang="en"/>
              <a:t> steps in analyses, use them to avoid ad-hoc errors/biases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the application of the models: only apply it to the problems similar to the one you trained it 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 &amp; Cross-Validation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(If you want to Learn More)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https://machinelearningmastery.com/data-leakage-machine-learning/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https://machinelearningmastery.com/data-preparation-without-data-leakage/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https://www.analyticsvidhya.com/blog/2021/07/data-leakage-and-its-effect-on-the-performance-of-an-ml-model/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https://towardsdatascience.com/data-leakage-in-machine-learning-how-it-can-be-detected-and-minimize-the-risk-8ef4e3a97562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https://towardsdatascience.com/data-leakage-in-machine-learning-10bdd3eec742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Train-test Split?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Testing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is this is unseen/NEW 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a good ratio?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10 - 33% usually, depending on data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100,000 data points is a good cut-off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use random_state?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sure we get the same split, so we don’t compare apples to oranges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Cross-Val?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use static train-test split, your model may: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Suffer from a bad draw (underfitting)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 from a good draw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avoid that?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the model see different draws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Wait… but you just said the model cannot see ALL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That’s why we rotate the data (k-fold CrossVal)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k=10, every time you use 90% of the data (random sample) for training, and the remaining 10%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repeat it 10 times, to rotate through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Should I do? Which one is Better?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Both. Neither.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serve different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Train-test split reserves a portion of the data which is new to the model =&gt; so that we can test the model generalizability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CrossVal lets the model see all the possible (TRAINING) data so no effect on selection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do it then?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getting a dataset, perform train-test split and keep the testing data UNTOUCHED ⇒ Sole use is to </a:t>
            </a:r>
            <a:r>
              <a:rPr b="1" lang="en"/>
              <a:t>test</a:t>
            </a:r>
            <a:r>
              <a:rPr lang="en"/>
              <a:t> the best model on </a:t>
            </a:r>
            <a:r>
              <a:rPr i="1" lang="en"/>
              <a:t>new</a:t>
            </a:r>
            <a:r>
              <a:rPr lang="en"/>
              <a:t>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Cross validation on the training data ONLY - the 10% or so become the validation set to help you </a:t>
            </a:r>
            <a:r>
              <a:rPr b="1" lang="en"/>
              <a:t>select</a:t>
            </a:r>
            <a:r>
              <a:rPr lang="en"/>
              <a:t> the best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do them?</a:t>
            </a:r>
            <a:endParaRPr/>
          </a:p>
        </p:txBody>
      </p:sp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●"/>
            </a:pPr>
            <a:r>
              <a:rPr lang="en" sz="3000">
                <a:solidFill>
                  <a:srgbClr val="FFFF00"/>
                </a:solidFill>
              </a:rPr>
              <a:t>To avoid data leakage!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Leakage?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1995156"/>
            <a:ext cx="3219501" cy="18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leakage?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model sees thing it should not see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data points in a forecasting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or calculation of the target in a predictive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big deal?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Serious overfitting problem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model learns things about the data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you are testing it against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will be unavailable when facing new, unseen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generic, examples?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your project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C6’ is a variation of your target Y1 (all positive values and negative values of Y1 becomes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you cannot use it to predict Y1 - you can use it to predict Y2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cannot use the target, or its calculation, to predict itself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