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6A549-003B-40E7-B64E-2D404F4964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43C6EF-6AB6-447B-98C1-A0CF3F957EAB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斷成每個章節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FBF5FD0-81A6-4781-BB8D-080F8C14B685}" type="parTrans" cxnId="{0B041728-140E-490C-8852-209953B4CBD7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07D6AC0-CB1C-425A-A05A-82F4201089B0}" type="sibTrans" cxnId="{0B041728-140E-490C-8852-209953B4CBD7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60080B4-3D20-44AB-9B28-F10FFFC6C692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開始畫圖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200AA19-79E0-46FB-81DC-FA07DB0423C1}" type="parTrans" cxnId="{AD72DC25-E22D-4B34-93A9-62B4D3CDA773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FD32E83-450F-4759-821F-E6E62032C27C}" type="sibTrans" cxnId="{AD72DC25-E22D-4B34-93A9-62B4D3CDA773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9B872F3-E27A-4E19-B229-B67BC2D0917B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調控版面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DFD697F-F68A-4AAA-8876-0DCBA3C21AF5}" type="parTrans" cxnId="{BAA36852-31D7-435D-8E95-49556427531E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F43D6C5-B0FA-4380-BE39-96AD87F1E9A9}" type="sibTrans" cxnId="{BAA36852-31D7-435D-8E95-49556427531E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91A1DD9-47AB-45A6-9A9A-9A8F801521C2}">
      <dgm:prSet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同義字替換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198B754-EE70-493F-92A0-05351B941D69}" type="parTrans" cxnId="{CD9527D7-6E9D-4463-88DA-20CD906D9429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A6AC50B-0955-4959-B27F-B6BBF0575512}" type="sibTrans" cxnId="{CD9527D7-6E9D-4463-88DA-20CD906D9429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DFB899A-ECB0-459E-A817-B6C1D419C959}">
      <dgm:prSet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斷成每個句子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以句號為主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)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52CC1E8-1502-4CA2-8179-4D062E435FCA}" type="parTrans" cxnId="{D26D72A4-42AB-48B0-8CE6-68EB523F6242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375159D-1CAE-4D40-A1D3-8DFB0D2E3EDE}" type="sibTrans" cxnId="{D26D72A4-42AB-48B0-8CE6-68EB523F6242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D45AAD4-B69F-44E0-A3B8-242D57886E9D}">
      <dgm:prSet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找出人物的對應關係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94D0857-F1C3-4A41-B2B1-A80775D23B95}" type="parTrans" cxnId="{2330AE65-CC37-413C-BD5B-475A5F3DE09F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83ED4BD-78FD-4BC6-990E-6B67CF152D25}" type="sibTrans" cxnId="{2330AE65-CC37-413C-BD5B-475A5F3DE09F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B354853-C1B7-4934-A172-B225F52ED92C}" type="pres">
      <dgm:prSet presAssocID="{8586A549-003B-40E7-B64E-2D404F4964A0}" presName="Name0" presStyleCnt="0">
        <dgm:presLayoutVars>
          <dgm:dir/>
          <dgm:resizeHandles val="exact"/>
        </dgm:presLayoutVars>
      </dgm:prSet>
      <dgm:spPr/>
    </dgm:pt>
    <dgm:pt modelId="{B7A7EB29-0B96-4B02-87B4-3755FEC0C322}" type="pres">
      <dgm:prSet presAssocID="{C743C6EF-6AB6-447B-98C1-A0CF3F957EAB}" presName="node" presStyleLbl="node1" presStyleIdx="0" presStyleCnt="6">
        <dgm:presLayoutVars>
          <dgm:bulletEnabled val="1"/>
        </dgm:presLayoutVars>
      </dgm:prSet>
      <dgm:spPr/>
    </dgm:pt>
    <dgm:pt modelId="{23615B5B-4DC6-40F7-8D18-D23D7E1D206A}" type="pres">
      <dgm:prSet presAssocID="{607D6AC0-CB1C-425A-A05A-82F4201089B0}" presName="sibTrans" presStyleLbl="sibTrans2D1" presStyleIdx="0" presStyleCnt="5"/>
      <dgm:spPr/>
    </dgm:pt>
    <dgm:pt modelId="{AB75729B-760F-4113-8F6B-7A419D1ED9F1}" type="pres">
      <dgm:prSet presAssocID="{607D6AC0-CB1C-425A-A05A-82F4201089B0}" presName="connectorText" presStyleLbl="sibTrans2D1" presStyleIdx="0" presStyleCnt="5"/>
      <dgm:spPr/>
    </dgm:pt>
    <dgm:pt modelId="{AE2ED407-2FF1-4404-9735-BFC00FBC270E}" type="pres">
      <dgm:prSet presAssocID="{391A1DD9-47AB-45A6-9A9A-9A8F801521C2}" presName="node" presStyleLbl="node1" presStyleIdx="1" presStyleCnt="6">
        <dgm:presLayoutVars>
          <dgm:bulletEnabled val="1"/>
        </dgm:presLayoutVars>
      </dgm:prSet>
      <dgm:spPr/>
    </dgm:pt>
    <dgm:pt modelId="{0819CA6F-C849-421F-B805-7CF1EB04C835}" type="pres">
      <dgm:prSet presAssocID="{9A6AC50B-0955-4959-B27F-B6BBF0575512}" presName="sibTrans" presStyleLbl="sibTrans2D1" presStyleIdx="1" presStyleCnt="5"/>
      <dgm:spPr/>
    </dgm:pt>
    <dgm:pt modelId="{50DEF90C-2544-4581-8E51-AE5797540574}" type="pres">
      <dgm:prSet presAssocID="{9A6AC50B-0955-4959-B27F-B6BBF0575512}" presName="connectorText" presStyleLbl="sibTrans2D1" presStyleIdx="1" presStyleCnt="5"/>
      <dgm:spPr/>
    </dgm:pt>
    <dgm:pt modelId="{F9E2A73C-C75E-4138-B2F4-B54F060EEDC1}" type="pres">
      <dgm:prSet presAssocID="{FDFB899A-ECB0-459E-A817-B6C1D419C959}" presName="node" presStyleLbl="node1" presStyleIdx="2" presStyleCnt="6">
        <dgm:presLayoutVars>
          <dgm:bulletEnabled val="1"/>
        </dgm:presLayoutVars>
      </dgm:prSet>
      <dgm:spPr/>
    </dgm:pt>
    <dgm:pt modelId="{9B4AEA11-B9AA-41DE-9452-4DE71EEF9987}" type="pres">
      <dgm:prSet presAssocID="{3375159D-1CAE-4D40-A1D3-8DFB0D2E3EDE}" presName="sibTrans" presStyleLbl="sibTrans2D1" presStyleIdx="2" presStyleCnt="5"/>
      <dgm:spPr/>
    </dgm:pt>
    <dgm:pt modelId="{0904045D-940D-4CAC-A7F7-750AFC42661E}" type="pres">
      <dgm:prSet presAssocID="{3375159D-1CAE-4D40-A1D3-8DFB0D2E3EDE}" presName="connectorText" presStyleLbl="sibTrans2D1" presStyleIdx="2" presStyleCnt="5"/>
      <dgm:spPr/>
    </dgm:pt>
    <dgm:pt modelId="{74EA5087-DF78-4A62-92BB-E2E50F0F4A37}" type="pres">
      <dgm:prSet presAssocID="{0D45AAD4-B69F-44E0-A3B8-242D57886E9D}" presName="node" presStyleLbl="node1" presStyleIdx="3" presStyleCnt="6">
        <dgm:presLayoutVars>
          <dgm:bulletEnabled val="1"/>
        </dgm:presLayoutVars>
      </dgm:prSet>
      <dgm:spPr/>
    </dgm:pt>
    <dgm:pt modelId="{40DA1BB7-9F78-4304-9179-73156C178A96}" type="pres">
      <dgm:prSet presAssocID="{D83ED4BD-78FD-4BC6-990E-6B67CF152D25}" presName="sibTrans" presStyleLbl="sibTrans2D1" presStyleIdx="3" presStyleCnt="5"/>
      <dgm:spPr/>
    </dgm:pt>
    <dgm:pt modelId="{46FA4A48-68E8-4F07-9BD7-41D63F157D9F}" type="pres">
      <dgm:prSet presAssocID="{D83ED4BD-78FD-4BC6-990E-6B67CF152D25}" presName="connectorText" presStyleLbl="sibTrans2D1" presStyleIdx="3" presStyleCnt="5"/>
      <dgm:spPr/>
    </dgm:pt>
    <dgm:pt modelId="{F13F2800-9192-47E0-9E2A-419472B83CDC}" type="pres">
      <dgm:prSet presAssocID="{160080B4-3D20-44AB-9B28-F10FFFC6C692}" presName="node" presStyleLbl="node1" presStyleIdx="4" presStyleCnt="6">
        <dgm:presLayoutVars>
          <dgm:bulletEnabled val="1"/>
        </dgm:presLayoutVars>
      </dgm:prSet>
      <dgm:spPr/>
    </dgm:pt>
    <dgm:pt modelId="{A024F4E7-4FDE-468F-AF7E-06765C3195AA}" type="pres">
      <dgm:prSet presAssocID="{DFD32E83-450F-4759-821F-E6E62032C27C}" presName="sibTrans" presStyleLbl="sibTrans2D1" presStyleIdx="4" presStyleCnt="5"/>
      <dgm:spPr/>
    </dgm:pt>
    <dgm:pt modelId="{28A2D55C-1C54-4A1B-A45C-B537BAFF3DD4}" type="pres">
      <dgm:prSet presAssocID="{DFD32E83-450F-4759-821F-E6E62032C27C}" presName="connectorText" presStyleLbl="sibTrans2D1" presStyleIdx="4" presStyleCnt="5"/>
      <dgm:spPr/>
    </dgm:pt>
    <dgm:pt modelId="{C016B382-6E2A-4E49-A3D0-79CB774D53B3}" type="pres">
      <dgm:prSet presAssocID="{99B872F3-E27A-4E19-B229-B67BC2D0917B}" presName="node" presStyleLbl="node1" presStyleIdx="5" presStyleCnt="6">
        <dgm:presLayoutVars>
          <dgm:bulletEnabled val="1"/>
        </dgm:presLayoutVars>
      </dgm:prSet>
      <dgm:spPr/>
    </dgm:pt>
  </dgm:ptLst>
  <dgm:cxnLst>
    <dgm:cxn modelId="{AD72DC25-E22D-4B34-93A9-62B4D3CDA773}" srcId="{8586A549-003B-40E7-B64E-2D404F4964A0}" destId="{160080B4-3D20-44AB-9B28-F10FFFC6C692}" srcOrd="4" destOrd="0" parTransId="{2200AA19-79E0-46FB-81DC-FA07DB0423C1}" sibTransId="{DFD32E83-450F-4759-821F-E6E62032C27C}"/>
    <dgm:cxn modelId="{DD8A9FF7-B914-401F-84B0-E599B247DA24}" type="presOf" srcId="{3375159D-1CAE-4D40-A1D3-8DFB0D2E3EDE}" destId="{9B4AEA11-B9AA-41DE-9452-4DE71EEF9987}" srcOrd="0" destOrd="0" presId="urn:microsoft.com/office/officeart/2005/8/layout/process1"/>
    <dgm:cxn modelId="{6959ED66-2BC6-4840-AE18-573F44D457CC}" type="presOf" srcId="{D83ED4BD-78FD-4BC6-990E-6B67CF152D25}" destId="{40DA1BB7-9F78-4304-9179-73156C178A96}" srcOrd="0" destOrd="0" presId="urn:microsoft.com/office/officeart/2005/8/layout/process1"/>
    <dgm:cxn modelId="{7EFB0E7E-0473-4845-B0FC-79E93E4EA34F}" type="presOf" srcId="{D83ED4BD-78FD-4BC6-990E-6B67CF152D25}" destId="{46FA4A48-68E8-4F07-9BD7-41D63F157D9F}" srcOrd="1" destOrd="0" presId="urn:microsoft.com/office/officeart/2005/8/layout/process1"/>
    <dgm:cxn modelId="{0B041728-140E-490C-8852-209953B4CBD7}" srcId="{8586A549-003B-40E7-B64E-2D404F4964A0}" destId="{C743C6EF-6AB6-447B-98C1-A0CF3F957EAB}" srcOrd="0" destOrd="0" parTransId="{3FBF5FD0-81A6-4781-BB8D-080F8C14B685}" sibTransId="{607D6AC0-CB1C-425A-A05A-82F4201089B0}"/>
    <dgm:cxn modelId="{7C0A4DA9-06E5-44AC-8D85-2F3E06EF19B1}" type="presOf" srcId="{391A1DD9-47AB-45A6-9A9A-9A8F801521C2}" destId="{AE2ED407-2FF1-4404-9735-BFC00FBC270E}" srcOrd="0" destOrd="0" presId="urn:microsoft.com/office/officeart/2005/8/layout/process1"/>
    <dgm:cxn modelId="{2330AE65-CC37-413C-BD5B-475A5F3DE09F}" srcId="{8586A549-003B-40E7-B64E-2D404F4964A0}" destId="{0D45AAD4-B69F-44E0-A3B8-242D57886E9D}" srcOrd="3" destOrd="0" parTransId="{E94D0857-F1C3-4A41-B2B1-A80775D23B95}" sibTransId="{D83ED4BD-78FD-4BC6-990E-6B67CF152D25}"/>
    <dgm:cxn modelId="{3D8D5A9F-A67E-4021-B326-81529D6E70D3}" type="presOf" srcId="{160080B4-3D20-44AB-9B28-F10FFFC6C692}" destId="{F13F2800-9192-47E0-9E2A-419472B83CDC}" srcOrd="0" destOrd="0" presId="urn:microsoft.com/office/officeart/2005/8/layout/process1"/>
    <dgm:cxn modelId="{D00093A8-6582-4EC2-8079-66FF8720CE01}" type="presOf" srcId="{FDFB899A-ECB0-459E-A817-B6C1D419C959}" destId="{F9E2A73C-C75E-4138-B2F4-B54F060EEDC1}" srcOrd="0" destOrd="0" presId="urn:microsoft.com/office/officeart/2005/8/layout/process1"/>
    <dgm:cxn modelId="{1E768308-F0B4-4AF2-B5B8-5DACB8EC1814}" type="presOf" srcId="{8586A549-003B-40E7-B64E-2D404F4964A0}" destId="{CB354853-C1B7-4934-A172-B225F52ED92C}" srcOrd="0" destOrd="0" presId="urn:microsoft.com/office/officeart/2005/8/layout/process1"/>
    <dgm:cxn modelId="{4962A012-FE1E-4E6C-A481-DEC157DFBD27}" type="presOf" srcId="{3375159D-1CAE-4D40-A1D3-8DFB0D2E3EDE}" destId="{0904045D-940D-4CAC-A7F7-750AFC42661E}" srcOrd="1" destOrd="0" presId="urn:microsoft.com/office/officeart/2005/8/layout/process1"/>
    <dgm:cxn modelId="{912997CD-A8F9-4861-9F0D-E51F66354BA9}" type="presOf" srcId="{99B872F3-E27A-4E19-B229-B67BC2D0917B}" destId="{C016B382-6E2A-4E49-A3D0-79CB774D53B3}" srcOrd="0" destOrd="0" presId="urn:microsoft.com/office/officeart/2005/8/layout/process1"/>
    <dgm:cxn modelId="{D26D72A4-42AB-48B0-8CE6-68EB523F6242}" srcId="{8586A549-003B-40E7-B64E-2D404F4964A0}" destId="{FDFB899A-ECB0-459E-A817-B6C1D419C959}" srcOrd="2" destOrd="0" parTransId="{952CC1E8-1502-4CA2-8179-4D062E435FCA}" sibTransId="{3375159D-1CAE-4D40-A1D3-8DFB0D2E3EDE}"/>
    <dgm:cxn modelId="{20A6A8A9-FE92-4C9E-A86F-7CDBEE6F77C3}" type="presOf" srcId="{9A6AC50B-0955-4959-B27F-B6BBF0575512}" destId="{50DEF90C-2544-4581-8E51-AE5797540574}" srcOrd="1" destOrd="0" presId="urn:microsoft.com/office/officeart/2005/8/layout/process1"/>
    <dgm:cxn modelId="{BAA36852-31D7-435D-8E95-49556427531E}" srcId="{8586A549-003B-40E7-B64E-2D404F4964A0}" destId="{99B872F3-E27A-4E19-B229-B67BC2D0917B}" srcOrd="5" destOrd="0" parTransId="{3DFD697F-F68A-4AAA-8876-0DCBA3C21AF5}" sibTransId="{2F43D6C5-B0FA-4380-BE39-96AD87F1E9A9}"/>
    <dgm:cxn modelId="{38610BC4-98AC-4318-8EDB-B44A21DBF300}" type="presOf" srcId="{607D6AC0-CB1C-425A-A05A-82F4201089B0}" destId="{AB75729B-760F-4113-8F6B-7A419D1ED9F1}" srcOrd="1" destOrd="0" presId="urn:microsoft.com/office/officeart/2005/8/layout/process1"/>
    <dgm:cxn modelId="{6068C5D8-59E4-4DAB-8999-296D0ACFF489}" type="presOf" srcId="{DFD32E83-450F-4759-821F-E6E62032C27C}" destId="{A024F4E7-4FDE-468F-AF7E-06765C3195AA}" srcOrd="0" destOrd="0" presId="urn:microsoft.com/office/officeart/2005/8/layout/process1"/>
    <dgm:cxn modelId="{B3C61317-18CD-4880-9A79-5E2F9AA04BE6}" type="presOf" srcId="{DFD32E83-450F-4759-821F-E6E62032C27C}" destId="{28A2D55C-1C54-4A1B-A45C-B537BAFF3DD4}" srcOrd="1" destOrd="0" presId="urn:microsoft.com/office/officeart/2005/8/layout/process1"/>
    <dgm:cxn modelId="{AD1764C3-9D08-4CFE-8BF7-8050943CEF0D}" type="presOf" srcId="{0D45AAD4-B69F-44E0-A3B8-242D57886E9D}" destId="{74EA5087-DF78-4A62-92BB-E2E50F0F4A37}" srcOrd="0" destOrd="0" presId="urn:microsoft.com/office/officeart/2005/8/layout/process1"/>
    <dgm:cxn modelId="{77D68EF6-A12C-486F-B57E-7785B9B05A5F}" type="presOf" srcId="{C743C6EF-6AB6-447B-98C1-A0CF3F957EAB}" destId="{B7A7EB29-0B96-4B02-87B4-3755FEC0C322}" srcOrd="0" destOrd="0" presId="urn:microsoft.com/office/officeart/2005/8/layout/process1"/>
    <dgm:cxn modelId="{CD9527D7-6E9D-4463-88DA-20CD906D9429}" srcId="{8586A549-003B-40E7-B64E-2D404F4964A0}" destId="{391A1DD9-47AB-45A6-9A9A-9A8F801521C2}" srcOrd="1" destOrd="0" parTransId="{9198B754-EE70-493F-92A0-05351B941D69}" sibTransId="{9A6AC50B-0955-4959-B27F-B6BBF0575512}"/>
    <dgm:cxn modelId="{81AA73EC-260B-4402-AAA6-47D207D71FCF}" type="presOf" srcId="{607D6AC0-CB1C-425A-A05A-82F4201089B0}" destId="{23615B5B-4DC6-40F7-8D18-D23D7E1D206A}" srcOrd="0" destOrd="0" presId="urn:microsoft.com/office/officeart/2005/8/layout/process1"/>
    <dgm:cxn modelId="{635AEAD2-C9F6-4F16-8506-64160D9F28E7}" type="presOf" srcId="{9A6AC50B-0955-4959-B27F-B6BBF0575512}" destId="{0819CA6F-C849-421F-B805-7CF1EB04C835}" srcOrd="0" destOrd="0" presId="urn:microsoft.com/office/officeart/2005/8/layout/process1"/>
    <dgm:cxn modelId="{D4CBB467-B452-4FC4-B639-D95A7E6E3512}" type="presParOf" srcId="{CB354853-C1B7-4934-A172-B225F52ED92C}" destId="{B7A7EB29-0B96-4B02-87B4-3755FEC0C322}" srcOrd="0" destOrd="0" presId="urn:microsoft.com/office/officeart/2005/8/layout/process1"/>
    <dgm:cxn modelId="{888161AA-42D9-4397-99CE-5A5663F733FE}" type="presParOf" srcId="{CB354853-C1B7-4934-A172-B225F52ED92C}" destId="{23615B5B-4DC6-40F7-8D18-D23D7E1D206A}" srcOrd="1" destOrd="0" presId="urn:microsoft.com/office/officeart/2005/8/layout/process1"/>
    <dgm:cxn modelId="{25F523C1-C724-478A-83CD-5E820D17980E}" type="presParOf" srcId="{23615B5B-4DC6-40F7-8D18-D23D7E1D206A}" destId="{AB75729B-760F-4113-8F6B-7A419D1ED9F1}" srcOrd="0" destOrd="0" presId="urn:microsoft.com/office/officeart/2005/8/layout/process1"/>
    <dgm:cxn modelId="{B846AFED-E7DB-4879-B7C4-DFF73CF327EE}" type="presParOf" srcId="{CB354853-C1B7-4934-A172-B225F52ED92C}" destId="{AE2ED407-2FF1-4404-9735-BFC00FBC270E}" srcOrd="2" destOrd="0" presId="urn:microsoft.com/office/officeart/2005/8/layout/process1"/>
    <dgm:cxn modelId="{28DE59F0-EA0B-4731-A335-E6258F10429D}" type="presParOf" srcId="{CB354853-C1B7-4934-A172-B225F52ED92C}" destId="{0819CA6F-C849-421F-B805-7CF1EB04C835}" srcOrd="3" destOrd="0" presId="urn:microsoft.com/office/officeart/2005/8/layout/process1"/>
    <dgm:cxn modelId="{B2E635CA-C0BB-4F4A-99F6-F6CC566A2AA0}" type="presParOf" srcId="{0819CA6F-C849-421F-B805-7CF1EB04C835}" destId="{50DEF90C-2544-4581-8E51-AE5797540574}" srcOrd="0" destOrd="0" presId="urn:microsoft.com/office/officeart/2005/8/layout/process1"/>
    <dgm:cxn modelId="{93122732-8C9F-4762-BC22-891428DBA9BD}" type="presParOf" srcId="{CB354853-C1B7-4934-A172-B225F52ED92C}" destId="{F9E2A73C-C75E-4138-B2F4-B54F060EEDC1}" srcOrd="4" destOrd="0" presId="urn:microsoft.com/office/officeart/2005/8/layout/process1"/>
    <dgm:cxn modelId="{AFA1018C-788A-4AD2-B5C6-5E06FDEA9728}" type="presParOf" srcId="{CB354853-C1B7-4934-A172-B225F52ED92C}" destId="{9B4AEA11-B9AA-41DE-9452-4DE71EEF9987}" srcOrd="5" destOrd="0" presId="urn:microsoft.com/office/officeart/2005/8/layout/process1"/>
    <dgm:cxn modelId="{404FE477-0B31-460A-9F95-37D425E3FD3C}" type="presParOf" srcId="{9B4AEA11-B9AA-41DE-9452-4DE71EEF9987}" destId="{0904045D-940D-4CAC-A7F7-750AFC42661E}" srcOrd="0" destOrd="0" presId="urn:microsoft.com/office/officeart/2005/8/layout/process1"/>
    <dgm:cxn modelId="{FE7A8B98-A83B-42FE-BBB0-054CCE61912B}" type="presParOf" srcId="{CB354853-C1B7-4934-A172-B225F52ED92C}" destId="{74EA5087-DF78-4A62-92BB-E2E50F0F4A37}" srcOrd="6" destOrd="0" presId="urn:microsoft.com/office/officeart/2005/8/layout/process1"/>
    <dgm:cxn modelId="{01283D47-52E2-469D-A39E-4C3DDF5F1320}" type="presParOf" srcId="{CB354853-C1B7-4934-A172-B225F52ED92C}" destId="{40DA1BB7-9F78-4304-9179-73156C178A96}" srcOrd="7" destOrd="0" presId="urn:microsoft.com/office/officeart/2005/8/layout/process1"/>
    <dgm:cxn modelId="{EF5C03D3-EBFC-4BBA-A706-6AEC03F8BFC9}" type="presParOf" srcId="{40DA1BB7-9F78-4304-9179-73156C178A96}" destId="{46FA4A48-68E8-4F07-9BD7-41D63F157D9F}" srcOrd="0" destOrd="0" presId="urn:microsoft.com/office/officeart/2005/8/layout/process1"/>
    <dgm:cxn modelId="{0462DBCC-4886-4F5E-8A0F-F21BB514383B}" type="presParOf" srcId="{CB354853-C1B7-4934-A172-B225F52ED92C}" destId="{F13F2800-9192-47E0-9E2A-419472B83CDC}" srcOrd="8" destOrd="0" presId="urn:microsoft.com/office/officeart/2005/8/layout/process1"/>
    <dgm:cxn modelId="{78CFA95B-F297-4C23-9A12-5695D786D205}" type="presParOf" srcId="{CB354853-C1B7-4934-A172-B225F52ED92C}" destId="{A024F4E7-4FDE-468F-AF7E-06765C3195AA}" srcOrd="9" destOrd="0" presId="urn:microsoft.com/office/officeart/2005/8/layout/process1"/>
    <dgm:cxn modelId="{F962416C-0420-4836-BB2A-A0B994AB2206}" type="presParOf" srcId="{A024F4E7-4FDE-468F-AF7E-06765C3195AA}" destId="{28A2D55C-1C54-4A1B-A45C-B537BAFF3DD4}" srcOrd="0" destOrd="0" presId="urn:microsoft.com/office/officeart/2005/8/layout/process1"/>
    <dgm:cxn modelId="{29974FE3-59C5-4E15-B73F-1A47B0DEF9CA}" type="presParOf" srcId="{CB354853-C1B7-4934-A172-B225F52ED92C}" destId="{C016B382-6E2A-4E49-A3D0-79CB774D53B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7EB29-0B96-4B02-87B4-3755FEC0C322}">
      <dsp:nvSpPr>
        <dsp:cNvPr id="0" name=""/>
        <dsp:cNvSpPr/>
      </dsp:nvSpPr>
      <dsp:spPr>
        <a:xfrm>
          <a:off x="0" y="198526"/>
          <a:ext cx="1316776" cy="10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斷成每個章節</a:t>
          </a:r>
          <a:endParaRPr lang="zh-TW" altLang="en-US" sz="1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9648" y="228174"/>
        <a:ext cx="1257480" cy="952975"/>
      </dsp:txXfrm>
    </dsp:sp>
    <dsp:sp modelId="{23615B5B-4DC6-40F7-8D18-D23D7E1D206A}">
      <dsp:nvSpPr>
        <dsp:cNvPr id="0" name=""/>
        <dsp:cNvSpPr/>
      </dsp:nvSpPr>
      <dsp:spPr>
        <a:xfrm>
          <a:off x="1448453" y="541381"/>
          <a:ext cx="279156" cy="326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448453" y="606693"/>
        <a:ext cx="195409" cy="195936"/>
      </dsp:txXfrm>
    </dsp:sp>
    <dsp:sp modelId="{AE2ED407-2FF1-4404-9735-BFC00FBC270E}">
      <dsp:nvSpPr>
        <dsp:cNvPr id="0" name=""/>
        <dsp:cNvSpPr/>
      </dsp:nvSpPr>
      <dsp:spPr>
        <a:xfrm>
          <a:off x="1843486" y="198526"/>
          <a:ext cx="1316776" cy="10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同義字替換</a:t>
          </a:r>
          <a:endParaRPr lang="zh-TW" altLang="en-US" sz="1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73134" y="228174"/>
        <a:ext cx="1257480" cy="952975"/>
      </dsp:txXfrm>
    </dsp:sp>
    <dsp:sp modelId="{0819CA6F-C849-421F-B805-7CF1EB04C835}">
      <dsp:nvSpPr>
        <dsp:cNvPr id="0" name=""/>
        <dsp:cNvSpPr/>
      </dsp:nvSpPr>
      <dsp:spPr>
        <a:xfrm>
          <a:off x="3291940" y="541381"/>
          <a:ext cx="279156" cy="326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291940" y="606693"/>
        <a:ext cx="195409" cy="195936"/>
      </dsp:txXfrm>
    </dsp:sp>
    <dsp:sp modelId="{F9E2A73C-C75E-4138-B2F4-B54F060EEDC1}">
      <dsp:nvSpPr>
        <dsp:cNvPr id="0" name=""/>
        <dsp:cNvSpPr/>
      </dsp:nvSpPr>
      <dsp:spPr>
        <a:xfrm>
          <a:off x="3686973" y="198526"/>
          <a:ext cx="1316776" cy="10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斷成每個句子</a:t>
          </a:r>
          <a:r>
            <a:rPr lang="en-US" altLang="zh-TW" sz="1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zh-TW" altLang="en-US" sz="1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以句號為主</a:t>
          </a:r>
          <a:r>
            <a:rPr lang="en-US" altLang="zh-TW" sz="1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)</a:t>
          </a:r>
          <a:endParaRPr lang="zh-TW" altLang="en-US" sz="1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716621" y="228174"/>
        <a:ext cx="1257480" cy="952975"/>
      </dsp:txXfrm>
    </dsp:sp>
    <dsp:sp modelId="{9B4AEA11-B9AA-41DE-9452-4DE71EEF9987}">
      <dsp:nvSpPr>
        <dsp:cNvPr id="0" name=""/>
        <dsp:cNvSpPr/>
      </dsp:nvSpPr>
      <dsp:spPr>
        <a:xfrm>
          <a:off x="5135427" y="541381"/>
          <a:ext cx="279156" cy="326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135427" y="606693"/>
        <a:ext cx="195409" cy="195936"/>
      </dsp:txXfrm>
    </dsp:sp>
    <dsp:sp modelId="{74EA5087-DF78-4A62-92BB-E2E50F0F4A37}">
      <dsp:nvSpPr>
        <dsp:cNvPr id="0" name=""/>
        <dsp:cNvSpPr/>
      </dsp:nvSpPr>
      <dsp:spPr>
        <a:xfrm>
          <a:off x="5530460" y="198526"/>
          <a:ext cx="1316776" cy="10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找出人物的對應關係</a:t>
          </a:r>
          <a:endParaRPr lang="zh-TW" altLang="en-US" sz="1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560108" y="228174"/>
        <a:ext cx="1257480" cy="952975"/>
      </dsp:txXfrm>
    </dsp:sp>
    <dsp:sp modelId="{40DA1BB7-9F78-4304-9179-73156C178A96}">
      <dsp:nvSpPr>
        <dsp:cNvPr id="0" name=""/>
        <dsp:cNvSpPr/>
      </dsp:nvSpPr>
      <dsp:spPr>
        <a:xfrm>
          <a:off x="6978914" y="541381"/>
          <a:ext cx="279156" cy="326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978914" y="606693"/>
        <a:ext cx="195409" cy="195936"/>
      </dsp:txXfrm>
    </dsp:sp>
    <dsp:sp modelId="{F13F2800-9192-47E0-9E2A-419472B83CDC}">
      <dsp:nvSpPr>
        <dsp:cNvPr id="0" name=""/>
        <dsp:cNvSpPr/>
      </dsp:nvSpPr>
      <dsp:spPr>
        <a:xfrm>
          <a:off x="7373947" y="198526"/>
          <a:ext cx="1316776" cy="10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開始畫圖</a:t>
          </a:r>
          <a:endParaRPr lang="zh-TW" altLang="en-US" sz="1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403595" y="228174"/>
        <a:ext cx="1257480" cy="952975"/>
      </dsp:txXfrm>
    </dsp:sp>
    <dsp:sp modelId="{A024F4E7-4FDE-468F-AF7E-06765C3195AA}">
      <dsp:nvSpPr>
        <dsp:cNvPr id="0" name=""/>
        <dsp:cNvSpPr/>
      </dsp:nvSpPr>
      <dsp:spPr>
        <a:xfrm>
          <a:off x="8822400" y="541381"/>
          <a:ext cx="279156" cy="326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822400" y="606693"/>
        <a:ext cx="195409" cy="195936"/>
      </dsp:txXfrm>
    </dsp:sp>
    <dsp:sp modelId="{C016B382-6E2A-4E49-A3D0-79CB774D53B3}">
      <dsp:nvSpPr>
        <dsp:cNvPr id="0" name=""/>
        <dsp:cNvSpPr/>
      </dsp:nvSpPr>
      <dsp:spPr>
        <a:xfrm>
          <a:off x="9217433" y="198526"/>
          <a:ext cx="1316776" cy="10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調控版面</a:t>
          </a:r>
          <a:endParaRPr lang="zh-TW" altLang="en-US" sz="1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247081" y="228174"/>
        <a:ext cx="1257480" cy="95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目標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產生人名字典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產生地點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字典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產生情緒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字典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建立人物關係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網路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127297077"/>
              </p:ext>
            </p:extLst>
          </p:nvPr>
        </p:nvGraphicFramePr>
        <p:xfrm>
          <a:off x="828894" y="4626321"/>
          <a:ext cx="10534210" cy="140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1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完成項目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產生人名字典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產生地點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字典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建立人物關係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網路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(30%)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把文章斷成每個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章節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同義字替換</a:t>
            </a:r>
          </a:p>
        </p:txBody>
      </p:sp>
    </p:spTree>
    <p:extLst>
      <p:ext uri="{BB962C8B-B14F-4D97-AF65-F5344CB8AC3E}">
        <p14:creationId xmlns:p14="http://schemas.microsoft.com/office/powerpoint/2010/main" val="270863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遭遇困難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有些在維基百科中的角色名不一定在小說中找到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同一個角色名可能會有很多綽號，但在維基百科中不一定會有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有些角色名在小說中，可能指的是人名，但也可能是其他意思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字典如果加上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時，結巴就會讀取不到要切割的字詞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422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如何解決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有些角色名可能是名字的字很像，所以就找不到，像在維基百科中有一個角色名為「阿難」，但在小說的角色名為「阿儺」，我的作法很簡單，就是搜尋跟「阿難」相關的字為「伽葉」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像「孫悟空」、「豬八戒」，在小說中的稱呼大多都是「悟空」、「八戒」，但在維基百科中找不到這樣子的稱呼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目前暫定的解決方法就是把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拿掉，結疤就可以正常運作，當然這樣子做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不好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6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尚未解決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小說中仍然有幾個角色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不在維基百科中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還沒被找到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小說中有幾個角色的綽號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不在維基百科中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還沒找到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一個角色名具有其他涵義，像「唐三藏」，在小說中的稱呼為「三藏」，但是，「三藏」不只是指人名而已，也有其他的意思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希望能夠在字典中標註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，使結疤正常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運作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9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387</Words>
  <Application>Microsoft Office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Garamond</vt:lpstr>
      <vt:lpstr>Times New Roman</vt:lpstr>
      <vt:lpstr>Wingdings</vt:lpstr>
      <vt:lpstr>有機</vt:lpstr>
      <vt:lpstr>目標</vt:lpstr>
      <vt:lpstr>完成項目</vt:lpstr>
      <vt:lpstr>遭遇困難</vt:lpstr>
      <vt:lpstr>如何解決</vt:lpstr>
      <vt:lpstr>尚未解決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威成 賴</dc:creator>
  <cp:lastModifiedBy>威成 賴</cp:lastModifiedBy>
  <cp:revision>2</cp:revision>
  <dcterms:created xsi:type="dcterms:W3CDTF">2021-10-25T15:47:10Z</dcterms:created>
  <dcterms:modified xsi:type="dcterms:W3CDTF">2021-10-25T16:00:54Z</dcterms:modified>
</cp:coreProperties>
</file>