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6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目標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三家公司股票股價趨勢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黃金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交叉點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和死亡交叉點，知道什麼時候買或賣股票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分析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股票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資料分布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狀態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平均值、標準差、偏度、峰度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透過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投資組合報酬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率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權重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貝氏定理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投資風險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分析股票資料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改寫同學寫好深度學習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程式碼，來預測投資組合報酬率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43604" y="2556932"/>
            <a:ext cx="1023042" cy="4526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已完成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62246" y="3107684"/>
            <a:ext cx="1023042" cy="4526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已完成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63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成品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596036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2020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年三家公司股價的趨勢圖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把三家公司整個年份每天的股價各自標準化顯示出來的結果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台積電股價整個呈上漲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現象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宏達電股價整個呈下跌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現象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2020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年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月到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月期間，宏達電股票下跌的幅度非常巨大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51" y="2560638"/>
            <a:ext cx="4571998" cy="3309937"/>
          </a:xfrm>
        </p:spPr>
      </p:pic>
    </p:spTree>
    <p:extLst>
      <p:ext uri="{BB962C8B-B14F-4D97-AF65-F5344CB8AC3E}">
        <p14:creationId xmlns:p14="http://schemas.microsoft.com/office/powerpoint/2010/main" val="368131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成品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298448" y="2560321"/>
            <a:ext cx="4718304" cy="3804266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紅線指的是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天平均下來的股價，藍線指的是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20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天平均下來的股價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當紅線低於藍線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時，代表這支股票即將下跌，所以要賣出股票，反例也是如此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從這張圖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中，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4-5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月、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6-7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月、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9-10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月、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10.5-12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月都可以買進股票，等時間到了，再賣出去，就可以賺錢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844" y="2560638"/>
            <a:ext cx="4595811" cy="3309937"/>
          </a:xfrm>
        </p:spPr>
      </p:pic>
      <p:sp>
        <p:nvSpPr>
          <p:cNvPr id="7" name="橢圓 6"/>
          <p:cNvSpPr/>
          <p:nvPr/>
        </p:nvSpPr>
        <p:spPr>
          <a:xfrm>
            <a:off x="9442763" y="4952244"/>
            <a:ext cx="706171" cy="4345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圖說文字 7"/>
          <p:cNvSpPr/>
          <p:nvPr/>
        </p:nvSpPr>
        <p:spPr>
          <a:xfrm>
            <a:off x="10474859" y="5169527"/>
            <a:ext cx="1013989" cy="579422"/>
          </a:xfrm>
          <a:prstGeom prst="wedgeRectCallout">
            <a:avLst>
              <a:gd name="adj1" fmla="val -76190"/>
              <a:gd name="adj2" fmla="val -32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Buy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Sell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交換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621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問題與解決方案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問題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跑出來的圖沒辦法顯示出中文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解決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方法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otf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檔放錯資料夾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問題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三家公司股票因價差太大，所以看不出所有公司股價的趨勢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解決方法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把數據給標準化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問題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顯示出「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TypeError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 ‘Timestamp…’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」錯誤訊息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解決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方法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資料的型態為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datetime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型態，套用所支援的方法就可解決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242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問題與解決方案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問題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沒辦法很精確地標註在交叉點上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解決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方法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目前找不到很好的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解決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t>方法，我想到的方法就是把紅線和藍線前後兩天的股價做平均，當成是點要標的位置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844" y="2560638"/>
            <a:ext cx="4595811" cy="3309937"/>
          </a:xfrm>
        </p:spPr>
      </p:pic>
    </p:spTree>
    <p:extLst>
      <p:ext uri="{BB962C8B-B14F-4D97-AF65-F5344CB8AC3E}">
        <p14:creationId xmlns:p14="http://schemas.microsoft.com/office/powerpoint/2010/main" val="2761296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</TotalTime>
  <Words>342</Words>
  <Application>Microsoft Office PowerPoint</Application>
  <PresentationFormat>寬螢幕</PresentationFormat>
  <Paragraphs>29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</vt:lpstr>
      <vt:lpstr>新細明體</vt:lpstr>
      <vt:lpstr>標楷體</vt:lpstr>
      <vt:lpstr>Arial</vt:lpstr>
      <vt:lpstr>Garamond</vt:lpstr>
      <vt:lpstr>Times New Roman</vt:lpstr>
      <vt:lpstr>有機</vt:lpstr>
      <vt:lpstr>目標</vt:lpstr>
      <vt:lpstr>成品</vt:lpstr>
      <vt:lpstr>成品</vt:lpstr>
      <vt:lpstr>問題與解決方案</vt:lpstr>
      <vt:lpstr>問題與解決方案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目標</dc:title>
  <dc:creator>威成 賴</dc:creator>
  <cp:lastModifiedBy>威成 賴</cp:lastModifiedBy>
  <cp:revision>6</cp:revision>
  <dcterms:created xsi:type="dcterms:W3CDTF">2022-01-12T15:40:25Z</dcterms:created>
  <dcterms:modified xsi:type="dcterms:W3CDTF">2022-01-12T16:21:29Z</dcterms:modified>
</cp:coreProperties>
</file>