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Gill Sans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j2K/BcuRC0245riOTl133N3WD4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GillSans-bold.fntdata"/><Relationship Id="rId16" Type="http://schemas.openxmlformats.org/officeDocument/2006/relationships/font" Target="fonts/Gill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Highest utilization rate: </a:t>
            </a:r>
            <a:r>
              <a:rPr lang="en-US"/>
              <a:t>使用率最高。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ZIP compression format supports all Window platforms: </a:t>
            </a:r>
            <a:r>
              <a:rPr lang="en-US">
                <a:solidFill>
                  <a:schemeClr val="dk1"/>
                </a:solidFill>
              </a:rPr>
              <a:t>ZIP壓縮檔在Window平台底下，不需要解壓縮就可以打開使用。</a:t>
            </a:r>
            <a:r>
              <a:rPr lang="en-US"/>
              <a:t>Window 7、Window 10、Window XP…等。</a:t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d886a855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當檔案發生物理性損壞時，透過RAR恢復紀錄能嘗試還原部分或全部的檔案內容。</a:t>
            </a:r>
            <a:endParaRPr/>
          </a:p>
        </p:txBody>
      </p:sp>
      <p:sp>
        <p:nvSpPr>
          <p:cNvPr id="116" name="Google Shape;116;g22d886a8557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1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12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22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8" name="Google Shape;38;p15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6" name="Google Shape;46;p1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7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7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" name="Google Shape;56;p1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2" name="Google Shape;62;p18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19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2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2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20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20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20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11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1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The404Hacking/ZIP-Password-BruteForcer" TargetMode="External"/><Relationship Id="rId4" Type="http://schemas.openxmlformats.org/officeDocument/2006/relationships/hyperlink" Target="https://github.com/SHUR1K-N/RARNinja-RAR-Password-Cracking-Utility" TargetMode="External"/><Relationship Id="rId5" Type="http://schemas.openxmlformats.org/officeDocument/2006/relationships/hyperlink" Target="https://www.youtube.com/watch?v=CFoF4rOGY_o" TargetMode="External"/><Relationship Id="rId6" Type="http://schemas.openxmlformats.org/officeDocument/2006/relationships/hyperlink" Target="https://blog.xuite.net/annaan/blog/166289203#" TargetMode="External"/><Relationship Id="rId7" Type="http://schemas.openxmlformats.org/officeDocument/2006/relationships/hyperlink" Target="https://3csilo.com/what-is-rar-file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/>
        </p:nvSpPr>
        <p:spPr>
          <a:xfrm>
            <a:off x="1451325" y="2300825"/>
            <a:ext cx="9813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ZIP/RAR </a:t>
            </a:r>
            <a:r>
              <a:rPr lang="en-US" sz="6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</a:t>
            </a:r>
            <a:r>
              <a:rPr b="0" i="0" lang="en-US" sz="6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assword </a:t>
            </a:r>
            <a:r>
              <a:rPr lang="en-US" sz="6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rPr b="0" i="0" lang="en-US" sz="6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racker</a:t>
            </a:r>
            <a:endParaRPr sz="6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1582461" y="3794894"/>
            <a:ext cx="5148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Team Name:		呵呵呵</a:t>
            </a:r>
            <a:endParaRPr sz="18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Team Leader:	謝孟廷 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311551128 資甲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Team Member:	賴威成 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311552022 </a:t>
            </a:r>
            <a:r>
              <a:rPr lang="en-US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網工所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Gill Sans"/>
              <a:buNone/>
            </a:pPr>
            <a:r>
              <a:rPr lang="en-US" sz="4800" cap="none"/>
              <a:t>Reference</a:t>
            </a:r>
            <a:endParaRPr sz="4800"/>
          </a:p>
        </p:txBody>
      </p:sp>
      <p:sp>
        <p:nvSpPr>
          <p:cNvPr id="155" name="Google Shape;155;p9"/>
          <p:cNvSpPr txBox="1"/>
          <p:nvPr>
            <p:ph idx="1" type="body"/>
          </p:nvPr>
        </p:nvSpPr>
        <p:spPr>
          <a:xfrm>
            <a:off x="1451575" y="2015724"/>
            <a:ext cx="9710100" cy="3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 u="sng">
                <a:solidFill>
                  <a:schemeClr val="hlink"/>
                </a:solidFill>
                <a:hlinkClick r:id="rId3"/>
              </a:rPr>
              <a:t>https://github.com/The404Hacking/ZIP-Password-BruteForcer</a:t>
            </a:r>
            <a:endParaRPr sz="28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 u="sng">
                <a:solidFill>
                  <a:schemeClr val="hlink"/>
                </a:solidFill>
                <a:hlinkClick r:id="rId4"/>
              </a:rPr>
              <a:t>https://github.com/SHUR1K-N/RARNinja-RAR-Password-Cracking-Utility</a:t>
            </a:r>
            <a:endParaRPr sz="28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 u="sng">
                <a:solidFill>
                  <a:schemeClr val="hlink"/>
                </a:solidFill>
                <a:hlinkClick r:id="rId5"/>
              </a:rPr>
              <a:t>https://www.youtube.com/watch?v=CFoF4rOGY_o</a:t>
            </a:r>
            <a:endParaRPr sz="28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 u="sng">
                <a:solidFill>
                  <a:schemeClr val="hlink"/>
                </a:solidFill>
                <a:hlinkClick r:id="rId6"/>
              </a:rPr>
              <a:t>https://blog.xuite.net/annaan/blog/166289203#</a:t>
            </a:r>
            <a:endParaRPr sz="28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 u="sng">
                <a:solidFill>
                  <a:schemeClr val="hlink"/>
                </a:solidFill>
                <a:hlinkClick r:id="rId7"/>
              </a:rPr>
              <a:t>https://3csilo.com/what-is-rar-file/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/>
        </p:nvSpPr>
        <p:spPr>
          <a:xfrm>
            <a:off x="637952" y="2874900"/>
            <a:ext cx="10916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Thanks for your attention!</a:t>
            </a:r>
            <a:endParaRPr sz="6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Gill Sans"/>
              <a:buNone/>
            </a:pPr>
            <a:r>
              <a:rPr lang="en-US" sz="4800" cap="none"/>
              <a:t>Outline</a:t>
            </a:r>
            <a:endParaRPr sz="4800"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Introduction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What’s password cracker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Password crackers from github</a:t>
            </a:r>
            <a:endParaRPr sz="28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Our modification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Reference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Gill Sans"/>
              <a:buNone/>
            </a:pPr>
            <a:r>
              <a:rPr lang="en-US" sz="4800" cap="none"/>
              <a:t>Introduction</a:t>
            </a:r>
            <a:r>
              <a:rPr lang="en-US" sz="4800"/>
              <a:t> - ZIP</a:t>
            </a:r>
            <a:endParaRPr sz="4800"/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Highest utilization rate</a:t>
            </a:r>
            <a:endParaRPr sz="2800"/>
          </a:p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ZIP compression format supports all Window platforms</a:t>
            </a:r>
            <a:endParaRPr sz="2800"/>
          </a:p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Fast and convenient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d886a8557_4_0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Gill Sans"/>
              <a:buNone/>
            </a:pPr>
            <a:r>
              <a:rPr lang="en-US" sz="4800" cap="none"/>
              <a:t>Introduction - RAR</a:t>
            </a:r>
            <a:endParaRPr sz="4800"/>
          </a:p>
        </p:txBody>
      </p:sp>
      <p:sp>
        <p:nvSpPr>
          <p:cNvPr id="119" name="Google Shape;119;g22d886a8557_4_0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Higher compression rate than ZIP</a:t>
            </a:r>
            <a:endParaRPr sz="2800"/>
          </a:p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Highest security</a:t>
            </a:r>
            <a:endParaRPr sz="2800"/>
          </a:p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Password file and important data</a:t>
            </a:r>
            <a:endParaRPr sz="2800"/>
          </a:p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Recover part or all of the file content through recovery record 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Gill Sans"/>
              <a:buNone/>
            </a:pPr>
            <a:r>
              <a:rPr lang="en-US" sz="4800" cap="none"/>
              <a:t>What’s password cracker</a:t>
            </a:r>
            <a:endParaRPr sz="4800"/>
          </a:p>
        </p:txBody>
      </p:sp>
      <p:sp>
        <p:nvSpPr>
          <p:cNvPr id="125" name="Google Shape;125;p4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Use certain algorithms to crack the passwords of a compressed ZIP/RAR file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Automate the action of keying passwords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Gill Sans"/>
              <a:buNone/>
            </a:pPr>
            <a:r>
              <a:rPr lang="en-US" sz="4800" cap="none"/>
              <a:t>Password crackers from github</a:t>
            </a:r>
            <a:endParaRPr sz="4800"/>
          </a:p>
        </p:txBody>
      </p:sp>
      <p:sp>
        <p:nvSpPr>
          <p:cNvPr id="131" name="Google Shape;131;p5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Parameter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Compressed file to be decompressed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Password file (provided by user)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Operation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Read the passwords in the password file into a list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Use the passwords in the list to do decompression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Gill Sans"/>
              <a:buNone/>
            </a:pPr>
            <a:r>
              <a:rPr lang="en-US" sz="4800" cap="none"/>
              <a:t>Password crackers from github</a:t>
            </a:r>
            <a:endParaRPr sz="4800"/>
          </a:p>
        </p:txBody>
      </p:sp>
      <p:pic>
        <p:nvPicPr>
          <p:cNvPr id="137" name="Google Shape;137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096" y="2008226"/>
            <a:ext cx="11137808" cy="3557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Gill Sans"/>
              <a:buNone/>
            </a:pPr>
            <a:r>
              <a:rPr lang="en-US" sz="4800" cap="none"/>
              <a:t>Password crackers from github</a:t>
            </a:r>
            <a:endParaRPr sz="4800"/>
          </a:p>
        </p:txBody>
      </p:sp>
      <p:sp>
        <p:nvSpPr>
          <p:cNvPr id="143" name="Google Shape;143;p7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Did not implement brute force algorithm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Require a password file provided by the user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Only implements a fixed number of threads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Gill Sans"/>
              <a:buNone/>
            </a:pPr>
            <a:r>
              <a:rPr lang="en-US" sz="4800" cap="none"/>
              <a:t>Our modification</a:t>
            </a:r>
            <a:endParaRPr sz="4800"/>
          </a:p>
        </p:txBody>
      </p:sp>
      <p:sp>
        <p:nvSpPr>
          <p:cNvPr id="149" name="Google Shape;149;p8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Implement brute force algorithm</a:t>
            </a:r>
            <a:endParaRPr sz="2800"/>
          </a:p>
          <a:p>
            <a:pPr indent="-241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Users don’t need to provide a password file</a:t>
            </a:r>
            <a:endParaRPr sz="28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Implement single process, multiprocess and multithread</a:t>
            </a:r>
            <a:endParaRPr sz="2800"/>
          </a:p>
          <a:p>
            <a:pPr indent="-292100" lvl="1" marL="6858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Performance comparison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2023-04-12T12:25:07Z</dcterms:created>
  <dc:creator>Daniel</dc:creator>
</cp:coreProperties>
</file>