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64" r:id="rId5"/>
    <p:sldId id="281" r:id="rId6"/>
    <p:sldId id="282" r:id="rId7"/>
    <p:sldId id="283" r:id="rId8"/>
    <p:sldId id="288" r:id="rId9"/>
    <p:sldId id="290" r:id="rId10"/>
    <p:sldId id="291" r:id="rId11"/>
    <p:sldId id="284" r:id="rId12"/>
    <p:sldId id="285" r:id="rId13"/>
    <p:sldId id="295" r:id="rId14"/>
    <p:sldId id="292" r:id="rId15"/>
    <p:sldId id="286" r:id="rId16"/>
    <p:sldId id="293" r:id="rId17"/>
    <p:sldId id="294" r:id="rId18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63" d="100"/>
          <a:sy n="63" d="100"/>
        </p:scale>
        <p:origin x="48" y="3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CBD63E1-5F55-4415-9927-5A1CDAC1093B}" type="datetime1">
              <a:rPr lang="zh-TW" altLang="en-US" smtClean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2021/9/16</a:t>
            </a:fld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TW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8FA6F63-22AE-4B79-A78C-3107D4360843}" type="datetime1">
              <a:rPr lang="zh-TW" altLang="en-US" smtClean="0"/>
              <a:pPr/>
              <a:t>2021/9/16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796F01-7154-41E0-B48B-A6921757531A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8F7671-A21A-4435-925B-BA1FD5966B65}" type="datetime1">
              <a:rPr lang="zh-TW" altLang="en-US" smtClean="0"/>
              <a:pPr/>
              <a:t>2021/9/16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DDBED4-4352-4B37-B5D2-CE1B5B4F86F6}" type="datetime1">
              <a:rPr lang="zh-TW" altLang="en-US" smtClean="0"/>
              <a:pPr/>
              <a:t>2021/9/16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5ED53-FCBA-4D50-9EA1-251366748DBD}" type="datetime1">
              <a:rPr lang="zh-TW" altLang="en-US" smtClean="0"/>
              <a:pPr/>
              <a:t>2021/9/16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60BA0E-20D0-4E7C-B286-26C960A6788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11328"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11328"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9A333C9-1A4C-4287-9334-DFDA9D5206DE}" type="datetime1">
              <a:rPr lang="zh-TW" altLang="en-US" smtClean="0"/>
              <a:pPr/>
              <a:t>2021/9/16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37DED6-D4C7-42EE-AB49-D2E39E64FDE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BAB593-2CE1-47C8-AB64-CE3B001C6023}" type="datetime1">
              <a:rPr lang="zh-TW" altLang="en-US" smtClean="0"/>
              <a:pPr/>
              <a:t>2021/9/16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6659D9-E437-4125-98F7-3C8ED685612C}" type="datetime1">
              <a:rPr lang="zh-TW" altLang="en-US" smtClean="0"/>
              <a:pPr/>
              <a:t>2021/9/16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6AAB387-C3EE-4812-B298-7E9E9C6F0F56}" type="datetime1">
              <a:rPr lang="zh-TW" altLang="en-US" smtClean="0"/>
              <a:pPr/>
              <a:t>2021/9/16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37DED6-D4C7-42EE-AB49-D2E39E64FDE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316866A-51D6-4511-88A7-D461364B4FBF}" type="datetime1">
              <a:rPr lang="zh-TW" altLang="en-US" smtClean="0"/>
              <a:pPr/>
              <a:t>2021/9/16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FBB78A-01B4-41F2-96B0-677A4A28283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69949F-3078-463D-8481-0E172D05CD57}" type="datetime1">
              <a:rPr lang="zh-TW" altLang="en-US" smtClean="0"/>
              <a:pPr/>
              <a:t>2021/9/16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FBB78A-01B4-41F2-96B0-677A4A28283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025A1AD-6892-4B63-B4D5-106D835AA347}" type="datetime1">
              <a:rPr lang="zh-TW" altLang="en-US" smtClean="0"/>
              <a:pPr/>
              <a:t>2021/9/16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讀書會報告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597744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書名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無瑕的程式碼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>
              <a:lnSpc>
                <a:spcPct val="11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報告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者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賴威成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>
              <a:lnSpc>
                <a:spcPct val="11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日期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2021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年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09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16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日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設計臭味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腐化軟體的氣味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不必要的複雜性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不必要的重複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晦澀性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529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物件導向設計原則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單一職責原則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開放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封閉原則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對於擴展是開放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對於修改是封閉的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Liskov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替換原則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還沒看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依賴反向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還沒看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介面隔離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還沒看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843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心得感想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096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心得感想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開發者和客戶互相溝通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客戶提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需求，開發者解決需求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故事，評估需求的工具，擬定計畫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開發一段時間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後，驗收成果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每隔一段時間都會跟客戶溝通，回應變化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程式碼的設計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簡單、乾淨、具有表達力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一個方法寫一個功能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不改變其方法的行為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下，修改程式碼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重構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7505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報告結束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781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敏捷開發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敏捷設計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心得感想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93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敏捷開發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135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敏捷軟體開發宣言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個人與互動 重於 程序與工具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軟體 重於 詳盡的文件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客戶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合作 重於 合約的談判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回應變化 重於 遵循計畫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379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極限程式設計概觀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使用者故事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Iteration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計畫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發佈計畫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驗收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測試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134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極限程式設計概觀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持續整合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簡單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簡單、實際執行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必要性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一次性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重構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332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名言佳句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最好的設計是在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你先撰寫測試，一小步一小步前進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時逐漸形成的。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初期交付的系統包含的功能越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少，最終交付的系統品質就越高。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462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敏捷設計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2427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設計臭味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腐化軟體的氣味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僵化性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脆弱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性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頑固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性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粘滯性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526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書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1_TF02787940_TF02787940.potx" id="{E4A5FE8E-4BD4-4FB0-A38F-F1EAE933DD53}" vid="{3F795CD6-D941-463B-BA60-C19998ABAD90}"/>
    </a:ext>
  </a:extLst>
</a:theme>
</file>

<file path=ppt/theme/theme2.xml><?xml version="1.0" encoding="utf-8"?>
<a:theme xmlns:a="http://schemas.openxmlformats.org/drawingml/2006/main" name="Office 佈景主題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藍色書堆簡報 (寬螢幕)</Template>
  <TotalTime>0</TotalTime>
  <Words>290</Words>
  <Application>Microsoft Office PowerPoint</Application>
  <PresentationFormat>自訂</PresentationFormat>
  <Paragraphs>59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Microsoft JhengHei UI</vt:lpstr>
      <vt:lpstr>微軟正黑體</vt:lpstr>
      <vt:lpstr>標楷體</vt:lpstr>
      <vt:lpstr>Arial</vt:lpstr>
      <vt:lpstr>Century Gothic</vt:lpstr>
      <vt:lpstr>Times New Roman</vt:lpstr>
      <vt:lpstr>書籍 16x9</vt:lpstr>
      <vt:lpstr>讀書會報告</vt:lpstr>
      <vt:lpstr>目錄</vt:lpstr>
      <vt:lpstr>敏捷開發</vt:lpstr>
      <vt:lpstr>敏捷軟體開發宣言</vt:lpstr>
      <vt:lpstr>極限程式設計概觀</vt:lpstr>
      <vt:lpstr>極限程式設計概觀</vt:lpstr>
      <vt:lpstr>名言佳句</vt:lpstr>
      <vt:lpstr>敏捷設計</vt:lpstr>
      <vt:lpstr>設計臭味–腐化軟體的氣味</vt:lpstr>
      <vt:lpstr>設計臭味–腐化軟體的氣味</vt:lpstr>
      <vt:lpstr>物件導向設計原則</vt:lpstr>
      <vt:lpstr>心得感想</vt:lpstr>
      <vt:lpstr>心得感想</vt:lpstr>
      <vt:lpstr>報告結束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2021-09-15T16:25:28Z</dcterms:created>
  <dcterms:modified xsi:type="dcterms:W3CDTF">2021-09-15T18:12:49Z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