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64" r:id="rId5"/>
    <p:sldId id="265" r:id="rId6"/>
    <p:sldId id="266" r:id="rId7"/>
    <p:sldId id="267" r:id="rId8"/>
    <p:sldId id="268" r:id="rId9"/>
    <p:sldId id="270" r:id="rId10"/>
  </p:sldIdLst>
  <p:sldSz cx="12188825" cy="6858000"/>
  <p:notesSz cx="6858000" cy="9144000"/>
  <p:defaultTextStyle>
    <a:defPPr rtl="0">
      <a:defRPr lang="zh-TW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70" d="100"/>
          <a:sy n="70" d="100"/>
        </p:scale>
        <p:origin x="512" y="4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280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solidFill>
                <a:schemeClr val="tx2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CBD63E1-5F55-4415-9927-5A1CDAC1093B}" type="datetime1">
              <a:rPr lang="zh-TW" altLang="en-US" smtClean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2021/12/9</a:t>
            </a:fld>
            <a:endParaRPr lang="zh-TW" altLang="en-US" dirty="0">
              <a:solidFill>
                <a:schemeClr val="tx2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solidFill>
                <a:schemeClr val="tx2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zh-TW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algn="r" rtl="0"/>
              <a:t>‹#›</a:t>
            </a:fld>
            <a:endParaRPr lang="en-US" altLang="zh-TW" dirty="0">
              <a:solidFill>
                <a:schemeClr val="tx2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8FA6F63-22AE-4B79-A78C-3107D4360843}" type="datetime1">
              <a:rPr lang="zh-TW" altLang="en-US" smtClean="0"/>
              <a:pPr/>
              <a:t>2021/12/9</a:t>
            </a:fld>
            <a:endParaRPr lang="zh-TW" altLang="en-US" dirty="0"/>
          </a:p>
        </p:txBody>
      </p:sp>
      <p:sp>
        <p:nvSpPr>
          <p:cNvPr id="4" name="投影片圖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8796F01-7154-41E0-B48B-A6921757531A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 smtClean="0"/>
              <a:t>按一下以編輯母片副標題樣式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noProof="0" smtClean="0"/>
              <a:t>按一下以編輯母片文字樣式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8F7671-A21A-4435-925B-BA1FD5966B65}" type="datetime1">
              <a:rPr lang="zh-TW" altLang="en-US" smtClean="0"/>
              <a:pPr/>
              <a:t>2021/12/9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zh-TW" altLang="en-US" noProof="0" smtClean="0"/>
              <a:t>按一下以編輯母片文字樣式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2DDBED4-4352-4B37-B5D2-CE1B5B4F86F6}" type="datetime1">
              <a:rPr lang="zh-TW" altLang="en-US" smtClean="0"/>
              <a:pPr/>
              <a:t>2021/12/9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 rtl="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1A5ED53-FCBA-4D50-9EA1-251366748DBD}" type="datetime1">
              <a:rPr lang="zh-TW" altLang="en-US" smtClean="0"/>
              <a:pPr/>
              <a:t>2021/12/9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A60BA0E-20D0-4E7C-B286-26C960A6788F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algn="l" rtl="0"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2011328"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algn="l" rtl="0"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2011328"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9A333C9-1A4C-4287-9334-DFDA9D5206DE}" type="datetime1">
              <a:rPr lang="zh-TW" altLang="en-US" smtClean="0"/>
              <a:pPr/>
              <a:t>2021/12/9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B37DED6-D4C7-42EE-AB49-D2E39E64FDE4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BAB593-2CE1-47C8-AB64-CE3B001C6023}" type="datetime1">
              <a:rPr lang="zh-TW" altLang="en-US" smtClean="0"/>
              <a:pPr/>
              <a:t>2021/12/9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B6659D9-E437-4125-98F7-3C8ED685612C}" type="datetime1">
              <a:rPr lang="zh-TW" altLang="en-US" smtClean="0"/>
              <a:pPr/>
              <a:t>2021/12/9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6AAB387-C3EE-4812-B298-7E9E9C6F0F56}" type="datetime1">
              <a:rPr lang="zh-TW" altLang="en-US" smtClean="0"/>
              <a:pPr/>
              <a:t>2021/12/9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B37DED6-D4C7-42EE-AB49-D2E39E64FDE4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algn="l" rtl="0"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316866A-51D6-4511-88A7-D461364B4FBF}" type="datetime1">
              <a:rPr lang="zh-TW" altLang="en-US" smtClean="0"/>
              <a:pPr/>
              <a:t>2021/12/9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DFBB78A-01B4-41F2-96B0-677A4A282832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B69949F-3078-463D-8481-0E172D05CD57}" type="datetime1">
              <a:rPr lang="zh-TW" altLang="en-US" smtClean="0"/>
              <a:pPr/>
              <a:t>2021/12/9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DFBB78A-01B4-41F2-96B0-677A4A282832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025A1AD-6892-4B63-B4D5-106D835AA347}" type="datetime1">
              <a:rPr lang="zh-TW" altLang="en-US" smtClean="0"/>
              <a:pPr/>
              <a:t>2021/12/9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B37DED6-D4C7-42EE-AB49-D2E39E64FDE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lson30139/-/blob/main/2021_12_09/Program2.cs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github.com/wilson30139/-/blob/main/2021_12_09/Program.cs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讀書會報告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741760"/>
          </a:xfrm>
        </p:spPr>
        <p:txBody>
          <a:bodyPr rtlCol="0">
            <a:normAutofit/>
          </a:bodyPr>
          <a:lstStyle/>
          <a:p>
            <a:pPr rtl="0">
              <a:lnSpc>
                <a:spcPct val="11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書名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無瑕的程式碼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rtl="0">
              <a:lnSpc>
                <a:spcPct val="11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報告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者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賴威成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rtl="0">
              <a:lnSpc>
                <a:spcPct val="11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日期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2021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年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12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月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09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日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循序圖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圖的頂部顯示了協作中涉及的物件和類別，物件的名稱下面有底線，而類別沒有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左邊的人型線條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圖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參與者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代表一個匿名物件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他是協作中來來往往的所有訊息的來源和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接收者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並非所有的循序圖都有匿名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參與者，不過多數的循序圖是有的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4" t="15563" r="26943" b="11952"/>
          <a:stretch/>
        </p:blipFill>
        <p:spPr>
          <a:xfrm rot="16200000">
            <a:off x="8030157" y="1173163"/>
            <a:ext cx="2088233" cy="5527674"/>
          </a:xfrm>
        </p:spPr>
      </p:pic>
    </p:spTree>
    <p:extLst>
      <p:ext uri="{BB962C8B-B14F-4D97-AF65-F5344CB8AC3E}">
        <p14:creationId xmlns:p14="http://schemas.microsoft.com/office/powerpoint/2010/main" val="3586661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循序圖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9675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從物件和參與者垂下來的虛線稱為</a:t>
            </a:r>
            <a:r>
              <a:rPr lang="zh-TW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生命線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lifeline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從一個物件發送到另一個物件的訊息顯示為兩條生命線之間的箭頭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每條訊息都標記了訊息的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名稱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參數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訊息名稱後面的括弧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中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資料標記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相鄰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尾端帶有圓圈的小箭頭線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4" t="15563" r="26943" b="11952"/>
          <a:stretch/>
        </p:blipFill>
        <p:spPr>
          <a:xfrm rot="16200000">
            <a:off x="8030157" y="1173163"/>
            <a:ext cx="2088233" cy="5527674"/>
          </a:xfrm>
        </p:spPr>
      </p:pic>
    </p:spTree>
    <p:extLst>
      <p:ext uri="{BB962C8B-B14F-4D97-AF65-F5344CB8AC3E}">
        <p14:creationId xmlns:p14="http://schemas.microsoft.com/office/powerpoint/2010/main" val="66409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循序圖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9675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時間軸是垂直方向的，訊息出現的位置越低，就越晚發送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4" t="15563" r="26943" b="11952"/>
          <a:stretch/>
        </p:blipFill>
        <p:spPr>
          <a:xfrm rot="16200000">
            <a:off x="8030157" y="1173163"/>
            <a:ext cx="2088233" cy="5527674"/>
          </a:xfrm>
        </p:spPr>
      </p:pic>
      <p:sp>
        <p:nvSpPr>
          <p:cNvPr id="5" name="文字方塊 4"/>
          <p:cNvSpPr txBox="1"/>
          <p:nvPr/>
        </p:nvSpPr>
        <p:spPr>
          <a:xfrm>
            <a:off x="1557908" y="5517232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hlinkClick r:id="rId3"/>
              </a:rPr>
              <a:t>程式碼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904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循序圖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9675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畫一條不帶標記的訊息，這條訊息應該終結在要建立的物件上而不是其生命線上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341884" y="5445224"/>
            <a:ext cx="1160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hlinkClick r:id="rId2"/>
              </a:rPr>
              <a:t>程式碼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5" t="15563" r="18355" b="16785"/>
          <a:stretch/>
        </p:blipFill>
        <p:spPr>
          <a:xfrm rot="16200000">
            <a:off x="7819001" y="1488387"/>
            <a:ext cx="2088230" cy="4385280"/>
          </a:xfrm>
        </p:spPr>
      </p:pic>
    </p:spTree>
    <p:extLst>
      <p:ext uri="{BB962C8B-B14F-4D97-AF65-F5344CB8AC3E}">
        <p14:creationId xmlns:p14="http://schemas.microsoft.com/office/powerpoint/2010/main" val="309211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循序圖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9675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C#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中，我們無須顯式地銷毀物件。垃圾回收器會替我們完成所有的顯示解構工作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我們希望能夠清晰地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表達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『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我們已經用完了一個物件，可以把它交給垃圾回收器了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』</a:t>
            </a: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展示了如何使用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UML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表示出這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一點。要釋放的物件，其生命線比正常的短，並且尾部有一個大大的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，終結到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的訊息代表要把該物件釋放給垃圾回收器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45" t="17173" r="21218" b="23228"/>
          <a:stretch/>
        </p:blipFill>
        <p:spPr>
          <a:xfrm rot="16200000">
            <a:off x="8339850" y="-44899"/>
            <a:ext cx="1693162" cy="4176465"/>
          </a:xfr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596" y="3284984"/>
            <a:ext cx="2875414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3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書籍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91_TF02787940_TF02787940.potx" id="{E4A5FE8E-4BD4-4FB0-A38F-F1EAE933DD53}" vid="{3F795CD6-D941-463B-BA60-C19998ABAD90}"/>
    </a:ext>
  </a:extLst>
</a:theme>
</file>

<file path=ppt/theme/theme2.xml><?xml version="1.0" encoding="utf-8"?>
<a:theme xmlns:a="http://schemas.openxmlformats.org/drawingml/2006/main" name="Office 佈景主題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藍色書堆簡報 (寬螢幕)</Template>
  <TotalTime>0</TotalTime>
  <Words>294</Words>
  <Application>Microsoft Office PowerPoint</Application>
  <PresentationFormat>自訂</PresentationFormat>
  <Paragraphs>26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Microsoft JhengHei UI</vt:lpstr>
      <vt:lpstr>微軟正黑體</vt:lpstr>
      <vt:lpstr>標楷體</vt:lpstr>
      <vt:lpstr>Arial</vt:lpstr>
      <vt:lpstr>Century Gothic</vt:lpstr>
      <vt:lpstr>Times New Roman</vt:lpstr>
      <vt:lpstr>書籍 16x9</vt:lpstr>
      <vt:lpstr>讀書會報告</vt:lpstr>
      <vt:lpstr>循序圖</vt:lpstr>
      <vt:lpstr>循序圖</vt:lpstr>
      <vt:lpstr>循序圖</vt:lpstr>
      <vt:lpstr>循序圖</vt:lpstr>
      <vt:lpstr>循序圖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2021-12-08T16:06:19Z</dcterms:created>
  <dcterms:modified xsi:type="dcterms:W3CDTF">2021-12-08T18:36:00Z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