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74" r:id="rId6"/>
    <p:sldId id="275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9" r:id="rId18"/>
    <p:sldId id="280" r:id="rId19"/>
    <p:sldId id="282" r:id="rId20"/>
    <p:sldId id="283" r:id="rId21"/>
    <p:sldId id="284" r:id="rId22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howGuides="1">
      <p:cViewPr varScale="1">
        <p:scale>
          <a:sx n="70" d="100"/>
          <a:sy n="70" d="100"/>
        </p:scale>
        <p:origin x="320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CBD63E1-5F55-4415-9927-5A1CDAC1093B}" type="datetime1">
              <a:rPr lang="zh-TW" altLang="en-US" smtClean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2021/12/20</a:t>
            </a:fld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TW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8FA6F63-22AE-4B79-A78C-3107D4360843}" type="datetime1">
              <a:rPr lang="zh-TW" altLang="en-US" smtClean="0"/>
              <a:pPr/>
              <a:t>2021/12/20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796F01-7154-41E0-B48B-A6921757531A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8F7671-A21A-4435-925B-BA1FD5966B65}" type="datetime1">
              <a:rPr lang="zh-TW" altLang="en-US" smtClean="0"/>
              <a:pPr/>
              <a:t>2021/12/20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DDBED4-4352-4B37-B5D2-CE1B5B4F86F6}" type="datetime1">
              <a:rPr lang="zh-TW" altLang="en-US" smtClean="0"/>
              <a:pPr/>
              <a:t>2021/12/20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5ED53-FCBA-4D50-9EA1-251366748DBD}" type="datetime1">
              <a:rPr lang="zh-TW" altLang="en-US" smtClean="0"/>
              <a:pPr/>
              <a:t>2021/12/20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60BA0E-20D0-4E7C-B286-26C960A6788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11328"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11328"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A333C9-1A4C-4287-9334-DFDA9D5206DE}" type="datetime1">
              <a:rPr lang="zh-TW" altLang="en-US" smtClean="0"/>
              <a:pPr/>
              <a:t>2021/12/20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BAB593-2CE1-47C8-AB64-CE3B001C6023}" type="datetime1">
              <a:rPr lang="zh-TW" altLang="en-US" smtClean="0"/>
              <a:pPr/>
              <a:t>2021/12/20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6659D9-E437-4125-98F7-3C8ED685612C}" type="datetime1">
              <a:rPr lang="zh-TW" altLang="en-US" smtClean="0"/>
              <a:pPr/>
              <a:t>2021/12/20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AAB387-C3EE-4812-B298-7E9E9C6F0F56}" type="datetime1">
              <a:rPr lang="zh-TW" altLang="en-US" smtClean="0"/>
              <a:pPr/>
              <a:t>2021/12/20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316866A-51D6-4511-88A7-D461364B4FBF}" type="datetime1">
              <a:rPr lang="zh-TW" altLang="en-US" smtClean="0"/>
              <a:pPr/>
              <a:t>2021/12/20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69949F-3078-463D-8481-0E172D05CD57}" type="datetime1">
              <a:rPr lang="zh-TW" altLang="en-US" smtClean="0"/>
              <a:pPr/>
              <a:t>2021/12/20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25A1AD-6892-4B63-B4D5-106D835AA347}" type="datetime1">
              <a:rPr lang="zh-TW" altLang="en-US" smtClean="0"/>
              <a:pPr/>
              <a:t>2021/12/20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ithelp.ithome.com.tw/m/articles/102044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son30139/Workplace_Internship_RD/blob/main/2021_12_23/CommandPattern.c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讀書會報告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59774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書名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無瑕的程式碼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賴威成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2021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Password In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Connectionstring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3086245"/>
            <a:ext cx="1285967" cy="12859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18" y="3128751"/>
            <a:ext cx="1200956" cy="1200956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>
            <a:off x="4662803" y="3477201"/>
            <a:ext cx="2952328" cy="504056"/>
          </a:xfrm>
          <a:prstGeom prst="rightArrow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950835" y="227687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剪下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有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connectionstring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的程式碼到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txt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90895" y="303673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txt</a:t>
            </a:r>
          </a:p>
        </p:txBody>
      </p:sp>
      <p:sp>
        <p:nvSpPr>
          <p:cNvPr id="18" name="向右箭號 17"/>
          <p:cNvSpPr/>
          <p:nvPr/>
        </p:nvSpPr>
        <p:spPr>
          <a:xfrm flipH="1">
            <a:off x="4662803" y="3981257"/>
            <a:ext cx="2952328" cy="556740"/>
          </a:xfrm>
          <a:prstGeom prst="rightArrow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871805" y="452775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connectionstring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橢圓形圖說文字 19"/>
          <p:cNvSpPr/>
          <p:nvPr/>
        </p:nvSpPr>
        <p:spPr>
          <a:xfrm>
            <a:off x="549796" y="1473200"/>
            <a:ext cx="2592288" cy="1512168"/>
          </a:xfrm>
          <a:prstGeom prst="wedgeEllipseCallout">
            <a:avLst>
              <a:gd name="adj1" fmla="val 40285"/>
              <a:gd name="adj2" fmla="val 61303"/>
            </a:avLst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對整個</a:t>
            </a:r>
            <a:r>
              <a:rPr lang="en-US" altLang="zh-TW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connectionstring</a:t>
            </a:r>
            <a:r>
              <a:rPr lang="zh-TW" altLang="en-US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進行加密</a:t>
            </a:r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7" y="5229200"/>
            <a:ext cx="1296144" cy="1296144"/>
          </a:xfrm>
          <a:prstGeom prst="rect">
            <a:avLst/>
          </a:prstGeom>
        </p:spPr>
      </p:pic>
      <p:sp>
        <p:nvSpPr>
          <p:cNvPr id="22" name="向右箭號 21"/>
          <p:cNvSpPr/>
          <p:nvPr/>
        </p:nvSpPr>
        <p:spPr>
          <a:xfrm rot="8376354">
            <a:off x="1625332" y="4506563"/>
            <a:ext cx="1080120" cy="504056"/>
          </a:xfrm>
          <a:prstGeom prst="rightArrow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999076" y="478492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加密過後的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connectionstring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傳給新的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txt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5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6" grpId="1"/>
      <p:bldP spid="17" grpId="0"/>
      <p:bldP spid="18" grpId="0" animBg="1"/>
      <p:bldP spid="19" grpId="0"/>
      <p:bldP spid="20" grpId="0" animBg="1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在這麼多年記述過的所有設計模式中，作者認為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模式是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最簡單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、最優雅的模式之一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適用的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範圍其實是非常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廣泛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模式主要有三個主要角色，分別為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Invoker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Receiver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69876" y="60932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參考網址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初探設計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模式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–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命令模式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(Command Pattern)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37400" r="29475" b="36350"/>
          <a:stretch/>
        </p:blipFill>
        <p:spPr>
          <a:xfrm rot="16200000">
            <a:off x="8691885" y="3870632"/>
            <a:ext cx="1769667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3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929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將命令接收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請求操作者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跟執行命令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實際操作者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之間切分開來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Invoker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像是幫使用者集結許多命令，然後一個接著一個命令執行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含有各式各樣的命令，例如開燈、關燈、變亮、變暗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由於開燈、關燈、變亮、變暗類別都會用到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execute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方法，所以寫一個抽象類別去定義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exexcute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方法，讓這些類別去覆寫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execute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3" y="1834952"/>
            <a:ext cx="4976812" cy="4204096"/>
          </a:xfrm>
        </p:spPr>
      </p:pic>
    </p:spTree>
    <p:extLst>
      <p:ext uri="{BB962C8B-B14F-4D97-AF65-F5344CB8AC3E}">
        <p14:creationId xmlns:p14="http://schemas.microsoft.com/office/powerpoint/2010/main" val="37378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929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Receiver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可以看成是所有行為的集合，開燈、關燈、變亮、變暗的整個過程會寫在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Receiver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只要交付給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Receiver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就可完成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3" y="1834952"/>
            <a:ext cx="4976812" cy="4204096"/>
          </a:xfrm>
        </p:spPr>
      </p:pic>
      <p:sp>
        <p:nvSpPr>
          <p:cNvPr id="6" name="文字方塊 5"/>
          <p:cNvSpPr txBox="1"/>
          <p:nvPr/>
        </p:nvSpPr>
        <p:spPr>
          <a:xfrm>
            <a:off x="4798268" y="554317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程式碼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00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執行出來的結果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2420888"/>
            <a:ext cx="4222690" cy="3102385"/>
          </a:xfrm>
        </p:spPr>
      </p:pic>
    </p:spTree>
    <p:extLst>
      <p:ext uri="{BB962C8B-B14F-4D97-AF65-F5344CB8AC3E}">
        <p14:creationId xmlns:p14="http://schemas.microsoft.com/office/powerpoint/2010/main" val="29499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模式的優點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它能較容易的設計一個命令序列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在需要的狀況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下，可以較容易的將命令記入日誌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允許接收請求的一方決定是否要否決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請求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可以容易的實現對請求的取消和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重做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加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進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新的具體命令類別不影響其他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類別，增加新的具體命令類別很容易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55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衍生類別的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Execute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方法能夠記住它所執行的操作的細節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衍生類別的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Undo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方法可以取消這些操作，並把系統回復到原先的狀態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例子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你在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上畫一個圓，等同執行畫一個圓命令的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execute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方法。然後，在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上畫一個圓覺得怪怪的，想要恢復上一個步驟，於是你就按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Ctrl+Z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，等同執行畫一個圓命令的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ndo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方法，取消在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上畫一個圓的動作，那麼整個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就會回到還沒有畫一個圓的狀態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6" t="32931" r="45560" b="34441"/>
          <a:stretch/>
        </p:blipFill>
        <p:spPr>
          <a:xfrm>
            <a:off x="8758707" y="4941168"/>
            <a:ext cx="203500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8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衍生類別的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Execute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方法能夠記住它所執行的操作的細節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衍生類別的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Undo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方法可以取消這些操作，並把系統回復到原先的狀態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例子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你在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上畫一個圓，等同執行畫一個圓命令的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execute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方法。然後，在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上畫一個圓覺得怪怪的，想要恢復上一個步驟，於是你就按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Ctrl+Z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，等同執行畫一個圓命令的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ndo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方法，取消在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上畫一個圓的動作，那麼整個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就會回到還沒有畫一個圓的狀態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6" t="32931" r="45560" b="34441"/>
          <a:stretch/>
        </p:blipFill>
        <p:spPr>
          <a:xfrm>
            <a:off x="8758707" y="4941168"/>
            <a:ext cx="203500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1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ACTIVE OBJECT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實作多執行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緒控制的一項古老技術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該模式有許多種使用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方式，為眾多的工業系統提供了一個簡單的多工核心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97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結對程式設計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分享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ACTIVE OBJECT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TEMPLATE METHOD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STRATEGY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FACADE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MEDIATOR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46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SINGLETON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MONOSTATE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NULL OBJECT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模式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57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結對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設計分享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12/13(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後台的使用者管理功能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UserManage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Howard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負責前端設計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</a:p>
          <a:p>
            <a:pPr lvl="1">
              <a:lnSpc>
                <a:spcPct val="100000"/>
              </a:lnSpc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PartialView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Controller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Service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我負責後端設計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Dao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680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結對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設計分享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12/13(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087210"/>
              </p:ext>
            </p:extLst>
          </p:nvPr>
        </p:nvGraphicFramePr>
        <p:xfrm>
          <a:off x="1117600" y="1701800"/>
          <a:ext cx="1015682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8413"/>
                <a:gridCol w="50784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方法名稱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行為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GetRoleSelect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取得角色下拉式選單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GetUserPartialViewModel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計算總頁數、取頁數、取得資料清單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GetDetailModifyViewModel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取得明細頁面資料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Insert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新增使用者資料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修改使用者資料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Delete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刪除使用者資料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結對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設計分享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12/13(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先做「取得角色下拉式選單」的功能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設計的順序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ViewModel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ViewControllerService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Service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層塞入假資料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參考陸令專案使用者管理功能，也有參考最新樣板，把會用到的程式碼複製過去，並加以修改程式碼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0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結對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設計分享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12/20(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內容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網站導覽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英文版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跟弱掃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有關，再修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password in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connectionstring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的問題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94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網站導覽英文版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083306" y="1901964"/>
            <a:ext cx="9526707" cy="4025498"/>
            <a:chOff x="1083306" y="1901964"/>
            <a:chExt cx="9526707" cy="4025498"/>
          </a:xfrm>
        </p:grpSpPr>
        <p:sp>
          <p:nvSpPr>
            <p:cNvPr id="4" name="矩形 3"/>
            <p:cNvSpPr>
              <a:spLocks/>
            </p:cNvSpPr>
            <p:nvPr/>
          </p:nvSpPr>
          <p:spPr>
            <a:xfrm>
              <a:off x="1083306" y="3429000"/>
              <a:ext cx="1800200" cy="86409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Controller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" name="矩形 4"/>
            <p:cNvSpPr>
              <a:spLocks/>
            </p:cNvSpPr>
            <p:nvPr/>
          </p:nvSpPr>
          <p:spPr>
            <a:xfrm>
              <a:off x="7494292" y="2406960"/>
              <a:ext cx="1800200" cy="86409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View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7494292" y="4465268"/>
              <a:ext cx="1800200" cy="8640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View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9385877" y="2608176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中文版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381895" y="4666484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英文版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" name="向右箭號 9"/>
            <p:cNvSpPr/>
            <p:nvPr/>
          </p:nvSpPr>
          <p:spPr>
            <a:xfrm rot="594142">
              <a:off x="3441398" y="4348213"/>
              <a:ext cx="3401344" cy="425860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3934172" y="1901964"/>
              <a:ext cx="1800200" cy="86409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ViewModel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4078188" y="5063366"/>
              <a:ext cx="1800200" cy="8640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ViewModel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向右箭號 12"/>
            <p:cNvSpPr/>
            <p:nvPr/>
          </p:nvSpPr>
          <p:spPr>
            <a:xfrm rot="20926494">
              <a:off x="3439032" y="2999492"/>
              <a:ext cx="3401344" cy="42586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3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Password In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Connectionstring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06" y="2312876"/>
            <a:ext cx="1440159" cy="14401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68" y="2312876"/>
            <a:ext cx="1368152" cy="136815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3243797" y="2766119"/>
            <a:ext cx="1080120" cy="504056"/>
          </a:xfrm>
          <a:prstGeom prst="rightArrow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43797" y="23044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發佈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向右箭號 7"/>
          <p:cNvSpPr/>
          <p:nvPr/>
        </p:nvSpPr>
        <p:spPr>
          <a:xfrm rot="10800000">
            <a:off x="6454452" y="2766119"/>
            <a:ext cx="1080120" cy="504056"/>
          </a:xfrm>
          <a:prstGeom prst="rightArrow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678588" y="2581453"/>
            <a:ext cx="2627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對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Connectionstring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進行加密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77" y="4437112"/>
            <a:ext cx="1440159" cy="1440159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1629916" y="4889017"/>
            <a:ext cx="1080120" cy="504056"/>
          </a:xfrm>
          <a:prstGeom prst="rightArrow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453045" y="4365104"/>
            <a:ext cx="143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開始執行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4680807" y="4889017"/>
            <a:ext cx="1080120" cy="504056"/>
          </a:xfrm>
          <a:prstGeom prst="rightArrow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97513" y="4374803"/>
            <a:ext cx="143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宣告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542" y="4509761"/>
            <a:ext cx="1262568" cy="1262568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954461" y="5845071"/>
            <a:ext cx="155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edmx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7678588" y="4836468"/>
            <a:ext cx="1080120" cy="504056"/>
          </a:xfrm>
          <a:prstGeom prst="rightArrow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67571" y="4605635"/>
            <a:ext cx="2627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對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Connectionstring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進行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解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42684" y="1311756"/>
            <a:ext cx="2997781" cy="893108"/>
          </a:xfrm>
          <a:prstGeom prst="rect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僅限於陸令，官網和通用平台需要手動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575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1" grpId="0" animBg="1"/>
      <p:bldP spid="12" grpId="0"/>
      <p:bldP spid="13" grpId="0" animBg="1"/>
      <p:bldP spid="14" grpId="0"/>
      <p:bldP spid="16" grpId="0"/>
      <p:bldP spid="17" grpId="0" animBg="1"/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書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1_TF02787940_TF02787940.potx" id="{E4A5FE8E-4BD4-4FB0-A38F-F1EAE933DD53}" vid="{3F795CD6-D941-463B-BA60-C19998ABAD90}"/>
    </a:ext>
  </a:extLst>
</a:theme>
</file>

<file path=ppt/theme/theme2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藍色書堆簡報 (寬螢幕)</Template>
  <TotalTime>0</TotalTime>
  <Words>813</Words>
  <Application>Microsoft Office PowerPoint</Application>
  <PresentationFormat>自訂</PresentationFormat>
  <Paragraphs>104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Microsoft JhengHei UI</vt:lpstr>
      <vt:lpstr>微軟正黑體</vt:lpstr>
      <vt:lpstr>標楷體</vt:lpstr>
      <vt:lpstr>Arial</vt:lpstr>
      <vt:lpstr>Century Gothic</vt:lpstr>
      <vt:lpstr>Times New Roman</vt:lpstr>
      <vt:lpstr>Wingdings</vt:lpstr>
      <vt:lpstr>書籍 16x9</vt:lpstr>
      <vt:lpstr>讀書會報告</vt:lpstr>
      <vt:lpstr>目錄</vt:lpstr>
      <vt:lpstr>目錄</vt:lpstr>
      <vt:lpstr>結對程式設計分享12/13(一)</vt:lpstr>
      <vt:lpstr>結對程式設計分享12/13(一)</vt:lpstr>
      <vt:lpstr>結對程式設計分享12/13(一)</vt:lpstr>
      <vt:lpstr>結對程式設計分享12/20(一)</vt:lpstr>
      <vt:lpstr>網站導覽英文版</vt:lpstr>
      <vt:lpstr>Password In Connectionstring</vt:lpstr>
      <vt:lpstr>Password In Connectionstring</vt:lpstr>
      <vt:lpstr>COMMAND模式</vt:lpstr>
      <vt:lpstr>COMMAND模式</vt:lpstr>
      <vt:lpstr>COMMAND模式</vt:lpstr>
      <vt:lpstr>執行出來的結果…</vt:lpstr>
      <vt:lpstr>COMMAND模式的優點</vt:lpstr>
      <vt:lpstr>COMMAND模式</vt:lpstr>
      <vt:lpstr>COMMAND模式</vt:lpstr>
      <vt:lpstr>ACTIVE OBJECT模式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2021-12-15T12:26:11Z</dcterms:created>
  <dcterms:modified xsi:type="dcterms:W3CDTF">2021-12-20T14:53:12Z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