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50c57ac8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3050c57ac86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50c57ac8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3050c57ac86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050c57ac86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3050c57ac86_1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050c57ac8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3050c57ac86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050c57ac8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3050c57ac86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rive.google.com/file/d/1JaPoiRJH-tRLHyWISPP-EUEoLNaPPOHE/view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378775"/>
            <a:ext cx="7772400" cy="22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SmartTemp Control: LED‑Display Temperature Sensing with Automated AC Activation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2308050" y="6189300"/>
            <a:ext cx="45279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Wilson Heath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86" name="Google Shape;86;p13" title="ac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75" y="2940475"/>
            <a:ext cx="3853348" cy="289002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7" name="Google Shape;87;p13" title="breadboard_closeup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1375" y="2940475"/>
            <a:ext cx="3984376" cy="292601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Project Demonstration</a:t>
            </a:r>
            <a:endParaRPr/>
          </a:p>
        </p:txBody>
      </p:sp>
      <p:pic>
        <p:nvPicPr>
          <p:cNvPr id="93" name="Google Shape;93;p14" title="circuitDem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1306600"/>
            <a:ext cx="6977550" cy="52331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Materials</a:t>
            </a:r>
            <a:endParaRPr/>
          </a:p>
        </p:txBody>
      </p:sp>
      <p:sp>
        <p:nvSpPr>
          <p:cNvPr id="99" name="Google Shape;99;p15"/>
          <p:cNvSpPr txBox="1"/>
          <p:nvPr/>
        </p:nvSpPr>
        <p:spPr>
          <a:xfrm>
            <a:off x="4985225" y="1918200"/>
            <a:ext cx="4031700" cy="20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Microcontroller (Raspberry Pi4b)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Jumper wires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DS18B20 Temperature Sensor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Kasa Smart Plug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 breadboard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MAX7219 LED Display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15" title="materials.JPG"/>
          <p:cNvPicPr preferRelativeResize="0"/>
          <p:nvPr/>
        </p:nvPicPr>
        <p:blipFill rotWithShape="1">
          <a:blip r:embed="rId3">
            <a:alphaModFix/>
          </a:blip>
          <a:srcRect b="23483" l="0" r="0" t="0"/>
          <a:stretch/>
        </p:blipFill>
        <p:spPr>
          <a:xfrm>
            <a:off x="457200" y="1918210"/>
            <a:ext cx="4114798" cy="419802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Process</a:t>
            </a:r>
            <a:endParaRPr/>
          </a:p>
        </p:txBody>
      </p:sp>
      <p:pic>
        <p:nvPicPr>
          <p:cNvPr id="106" name="Google Shape;106;p16" title="IMG_3579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9400" y="274650"/>
            <a:ext cx="3769801" cy="315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/>
        </p:nvSpPr>
        <p:spPr>
          <a:xfrm>
            <a:off x="619800" y="1612625"/>
            <a:ext cx="4449600" cy="4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Research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Circuit Design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Materials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Hardware Assembly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Development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 + Integration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Reflection &amp; Improvement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16" title="ScreenShot_5_8_2025_1_22_29_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7850" y="3867143"/>
            <a:ext cx="3769800" cy="2628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Circuit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375" y="1300050"/>
            <a:ext cx="5191125" cy="521017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115" name="Google Shape;115;p17"/>
          <p:cNvSpPr txBox="1"/>
          <p:nvPr/>
        </p:nvSpPr>
        <p:spPr>
          <a:xfrm>
            <a:off x="6174000" y="1300050"/>
            <a:ext cx="2512800" cy="52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not read data without 4.7k resistor in parallel with data cable and voltage source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flowing through the resistor is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approximately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0.7 mA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Challenges Along the Way</a:t>
            </a:r>
            <a:endParaRPr/>
          </a:p>
        </p:txBody>
      </p:sp>
      <p:pic>
        <p:nvPicPr>
          <p:cNvPr id="121" name="Google Shape;121;p18" title="scuffedWires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0038"/>
            <a:ext cx="3851670" cy="513556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/>
          <p:nvPr/>
        </p:nvSpPr>
        <p:spPr>
          <a:xfrm>
            <a:off x="5097325" y="1570050"/>
            <a:ext cx="3421500" cy="42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Connecting DS18B20 wires to jumper wires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Getting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temperatures to display correctly on LED display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Troubleshooting hardware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compatibility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 python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Debugging code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Possible Improvements</a:t>
            </a:r>
            <a:endParaRPr/>
          </a:p>
        </p:txBody>
      </p:sp>
      <p:pic>
        <p:nvPicPr>
          <p:cNvPr id="128" name="Google Shape;128;p19" title="soldering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486075"/>
            <a:ext cx="3870351" cy="242812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9" name="Google Shape;129;p19" title="customPCB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1050" y="1486075"/>
            <a:ext cx="3934197" cy="24281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0" name="Google Shape;130;p19"/>
          <p:cNvSpPr txBox="1"/>
          <p:nvPr/>
        </p:nvSpPr>
        <p:spPr>
          <a:xfrm>
            <a:off x="457200" y="4204375"/>
            <a:ext cx="8719500" cy="22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PCB or solder wires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the python program on boot (possible switch to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Arduino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 a custom chassi with a CAD software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