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0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23CD-D673-BE4C-8218-01DDC9C95E9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9E2F-D536-0B49-BCF2-2B2999AC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time.com/story/these-charts-show-hollywoods-glaring-gender-gap/" TargetMode="External"/><Relationship Id="rId3" Type="http://schemas.openxmlformats.org/officeDocument/2006/relationships/hyperlink" Target="http://labs.time.com/story/see-which-college-majors-lead-graduates-to-their-parents-base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time.com/story/can-you-put-all-44-presidents-in-the-right-order/" TargetMode="External"/><Relationship Id="rId4" Type="http://schemas.openxmlformats.org/officeDocument/2006/relationships/hyperlink" Target="http://labs.time.com/story/how-much-would-you-make-if-you-were-a-man/" TargetMode="External"/><Relationship Id="rId5" Type="http://schemas.openxmlformats.org/officeDocument/2006/relationships/hyperlink" Target="http://labs.time.com/story/how-many-rich-people-live-near-you/" TargetMode="External"/><Relationship Id="rId6" Type="http://schemas.openxmlformats.org/officeDocument/2006/relationships/hyperlink" Target="http://labs.time.com/story/caffeinated-colleg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time.com/story/see-whether-republicans-can-stop-trump-with-this-delegate-calculato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bostock/d3/wiki/Gallery" TargetMode="External"/><Relationship Id="rId3" Type="http://schemas.openxmlformats.org/officeDocument/2006/relationships/hyperlink" Target="http://shop.oreilly.com/product/0636920029601.d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Data Journalism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Cavalier Daily, March 19,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good data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with lots of numbers that you don’t want to explain in text</a:t>
            </a:r>
          </a:p>
          <a:p>
            <a:r>
              <a:rPr lang="en-US" dirty="0" smtClean="0"/>
              <a:t>Spreadsheets!</a:t>
            </a:r>
          </a:p>
          <a:p>
            <a:r>
              <a:rPr lang="en-US" dirty="0" smtClean="0"/>
              <a:t>Exploring hunches, </a:t>
            </a:r>
            <a:r>
              <a:rPr lang="en-US" dirty="0" smtClean="0">
                <a:hlinkClick r:id="rId2"/>
              </a:rPr>
              <a:t>like gender bias</a:t>
            </a:r>
            <a:r>
              <a:rPr lang="en-US" dirty="0" smtClean="0"/>
              <a:t>, for which you need lots of evidence to explore.</a:t>
            </a:r>
          </a:p>
          <a:p>
            <a:r>
              <a:rPr lang="en-US" dirty="0" smtClean="0"/>
              <a:t>Stories that can be </a:t>
            </a:r>
            <a:r>
              <a:rPr lang="en-US" dirty="0" smtClean="0">
                <a:hlinkClick r:id="rId3"/>
              </a:rPr>
              <a:t>personalized </a:t>
            </a:r>
            <a:r>
              <a:rPr lang="en-US" dirty="0" smtClean="0"/>
              <a:t>to readers in a meaningful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8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Calculators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Games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Personalized features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Maps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Rankings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3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Learn…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Ruby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6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get from learning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visualize data and display it in the browser, using tools like </a:t>
            </a:r>
            <a:r>
              <a:rPr lang="en-US" dirty="0" smtClean="0">
                <a:hlinkClick r:id="rId2"/>
              </a:rPr>
              <a:t>D3.js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Raphael</a:t>
            </a:r>
            <a:endParaRPr lang="en-US" dirty="0" smtClean="0"/>
          </a:p>
          <a:p>
            <a:r>
              <a:rPr lang="en-US" dirty="0" smtClean="0"/>
              <a:t>Collecting data for analysis through tricks like screen scraping, when clean datasets aren’t available</a:t>
            </a:r>
          </a:p>
        </p:txBody>
      </p:sp>
    </p:spTree>
    <p:extLst>
      <p:ext uri="{BB962C8B-B14F-4D97-AF65-F5344CB8AC3E}">
        <p14:creationId xmlns:p14="http://schemas.microsoft.com/office/powerpoint/2010/main" val="309203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UVA salaries by gender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github</a:t>
            </a:r>
            <a:r>
              <a:rPr lang="en-US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5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130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Basics of Data Journalism </vt:lpstr>
      <vt:lpstr>Looking for good data stories</vt:lpstr>
      <vt:lpstr>Examples</vt:lpstr>
      <vt:lpstr>If You Want to Learn…</vt:lpstr>
      <vt:lpstr>What you get from learning </vt:lpstr>
      <vt:lpstr>Demo: UVA salaries by gender </vt:lpstr>
    </vt:vector>
  </TitlesOfParts>
  <Company>Time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Data Journalism </dc:title>
  <dc:creator>Time Inc</dc:creator>
  <cp:lastModifiedBy>Time Inc</cp:lastModifiedBy>
  <cp:revision>5</cp:revision>
  <dcterms:created xsi:type="dcterms:W3CDTF">2016-03-19T14:50:28Z</dcterms:created>
  <dcterms:modified xsi:type="dcterms:W3CDTF">2016-03-19T17:14:49Z</dcterms:modified>
</cp:coreProperties>
</file>