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2bf1afdc9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2bf1afdc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2bf1afdc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2bf1afdc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2bf1afdc9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2bf1afdc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2bf1afdc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2bf1afdc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Mainland Newspapers and Hong Kong Protests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4: Yifan Huang, Xueru (Wilson) Xie, Che-wei Lin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423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Of the articles about the protests, what are the main topics these papers cover?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384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Applying the STM model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250" y="1110775"/>
            <a:ext cx="3894750" cy="388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385" y="2571757"/>
            <a:ext cx="4162526" cy="2571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7650" y="467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much coordination is there across newspapers on the topic of the protest?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3094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Similarity of news in each day</a:t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3650" y="1398725"/>
            <a:ext cx="5320349" cy="374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445375"/>
            <a:ext cx="7688700" cy="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proportion of articles mentioning Hong Kong are about the protests?</a:t>
            </a:r>
            <a:endParaRPr sz="1800"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 training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Labeling smaller portion of the articles by hand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Visualization</a:t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9500" y="984177"/>
            <a:ext cx="3154499" cy="2220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4800" y="3318825"/>
            <a:ext cx="2979201" cy="182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535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Sentiments</a:t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44325"/>
            <a:ext cx="3824099" cy="236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5775" y="1544338"/>
            <a:ext cx="3824099" cy="236110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/>
        </p:nvSpPr>
        <p:spPr>
          <a:xfrm>
            <a:off x="569700" y="4194050"/>
            <a:ext cx="2684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Wordcloud_all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5875475" y="4194050"/>
            <a:ext cx="2684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Wordcloud_protest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